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4" r:id="rId5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73526" autoAdjust="0"/>
  </p:normalViewPr>
  <p:slideViewPr>
    <p:cSldViewPr>
      <p:cViewPr varScale="1">
        <p:scale>
          <a:sx n="110" d="100"/>
          <a:sy n="110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4A2AF23-5298-4677-B017-696AD1EE2C2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DA7812B-D063-44E8-8D5F-D056BDCF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17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CECB75F-0B40-4E2D-94D4-90A89A679B8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53CD2A0-44AA-42AE-8A2F-82932AFA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 previous survey questions: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Would additional </a:t>
            </a:r>
            <a:r>
              <a:rPr lang="en-US" dirty="0" err="1"/>
              <a:t>reimb</a:t>
            </a:r>
            <a:r>
              <a:rPr lang="en-US" baseline="0" dirty="0"/>
              <a:t> expedite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funding design consultants expedite responses and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funding work crews at utility companies expedite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Could DelDOT perform utility work under highway contracts?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an incentive/disincentive approach based on performance be attractive?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CD2A0-44AA-42AE-8A2F-82932AFA7E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1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0F98-4E3F-4BB9-B7D2-3164770820F8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1A61-292E-473D-A189-1E44BB4B3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45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8146-1513-4281-AB81-0A397D611692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4836-968B-40EC-8E8E-F6E92B903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89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9A5F1-1CB9-4B6D-8FAB-C46FEFDCB498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36980-86CA-4AC2-B8A7-803B7ECA9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1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C285-F40A-4E5E-A20A-F1089F51A415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702D-B842-4079-AA64-93CFFA5E0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51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9B938-6973-4EAE-AAF5-0E80150FFBCE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7B07-16AD-4C53-9E50-E1F665C9B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21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84DF-E1B9-4053-AE5F-76AC58502AD5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ED1E-12E8-4975-9955-A5E1F403B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3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C202F-75C5-4CEC-B03D-96342C9500AF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E1886-B9F4-4C98-B06D-329724448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76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D4A7-4D02-4D3F-A244-2F2451D901EE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9168-7864-4AD1-94FF-D0550E395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A021-6A2E-47E2-B6DB-93609892400E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91A0-EA4A-4E7A-B819-A00044E63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48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87D44-6825-469C-9680-371CA1455D92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5ED71F-D129-45B5-B577-33FFBCA09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94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4A25-74AC-4036-912D-769B9A779D6A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079D-5475-4D4E-8447-35BF65BF8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3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24C2A8-9B10-466A-920F-B1C573CF111A}" type="datetimeFigureOut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81FDF3-CFAD-4F05-A94D-FBABF713E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60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2019 Utility summit Recap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>20</a:t>
            </a:r>
            <a:r>
              <a:rPr lang="en-US" dirty="0"/>
              <a:t>20</a:t>
            </a:r>
            <a:r>
              <a:rPr dirty="0"/>
              <a:t> utility summit - February 2</a:t>
            </a:r>
            <a:r>
              <a:rPr lang="en-US" dirty="0"/>
              <a:t>5</a:t>
            </a:r>
            <a:r>
              <a:rPr dirty="0"/>
              <a:t>, 20</a:t>
            </a:r>
            <a:r>
              <a:rPr lang="en-US" dirty="0"/>
              <a:t>20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0368BD-C7C1-45BF-869A-B4CF040C0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42" y="2841112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2019 Summit recap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22325" y="914400"/>
            <a:ext cx="7521575" cy="35798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Attendance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162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Program Forecast &amp; Policy Update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FHWA National Utility Program Review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Covered the major items and findings of FHWA’s national utility program review.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DelDOT currently going through a program assessment.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T2 Temp Traffic Control</a:t>
            </a:r>
          </a:p>
          <a:p>
            <a:pPr lvl="2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DelDOT working to get MOT training set up for utility companies. More to follow.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2019 Summit recap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14400"/>
            <a:ext cx="7521575" cy="35798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Small Wireless Update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Currently have 41 authorized permits.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General Discussion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Held open discussion to cover topics of interest.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225" y="1576388"/>
            <a:ext cx="5213350" cy="1089025"/>
          </a:xfrm>
        </p:spPr>
        <p:txBody>
          <a:bodyPr/>
          <a:lstStyle/>
          <a:p>
            <a:pPr>
              <a:defRPr/>
            </a:pPr>
            <a:r>
              <a:rPr sz="4000"/>
              <a:t>Thank you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8575" y="2252663"/>
            <a:ext cx="5794375" cy="623887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altLang="en-US" sz="1800" dirty="0"/>
              <a:t>Eric Cimo, P.E., DelDOT Utility Engineer</a:t>
            </a:r>
          </a:p>
          <a:p>
            <a:pPr>
              <a:buFont typeface="Arial" charset="0"/>
              <a:buNone/>
              <a:defRPr/>
            </a:pPr>
            <a:r>
              <a:rPr altLang="en-US" sz="1800" dirty="0"/>
              <a:t>eric.cimo@</a:t>
            </a:r>
            <a:r>
              <a:rPr lang="en-US" altLang="en-US" sz="1800" dirty="0"/>
              <a:t>d</a:t>
            </a:r>
            <a:r>
              <a:rPr altLang="en-US" sz="1800" dirty="0"/>
              <a:t>elaware.gov, 302 760-2642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F3A6780-BEF5-49FF-8D33-E9D33CD81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4839" y="3038647"/>
            <a:ext cx="3324225" cy="33242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5190</TotalTime>
  <Words>171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Wingdings</vt:lpstr>
      <vt:lpstr>Angles</vt:lpstr>
      <vt:lpstr>2019 Utility summit Recap</vt:lpstr>
      <vt:lpstr>2019 Summit recap</vt:lpstr>
      <vt:lpstr>2019 Summit recap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eric.cimo</dc:creator>
  <cp:lastModifiedBy>Cimo, Eric (DelDOT)</cp:lastModifiedBy>
  <cp:revision>53</cp:revision>
  <cp:lastPrinted>2019-02-25T18:38:19Z</cp:lastPrinted>
  <dcterms:created xsi:type="dcterms:W3CDTF">2015-12-21T16:13:28Z</dcterms:created>
  <dcterms:modified xsi:type="dcterms:W3CDTF">2020-02-24T22:00:12Z</dcterms:modified>
</cp:coreProperties>
</file>