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784" r:id="rId3"/>
    <p:sldMasterId id="2147483808" r:id="rId4"/>
    <p:sldMasterId id="2147483892" r:id="rId5"/>
    <p:sldMasterId id="2147483898" r:id="rId6"/>
  </p:sldMasterIdLst>
  <p:notesMasterIdLst>
    <p:notesMasterId r:id="rId30"/>
  </p:notesMasterIdLst>
  <p:sldIdLst>
    <p:sldId id="257" r:id="rId7"/>
    <p:sldId id="258" r:id="rId8"/>
    <p:sldId id="277" r:id="rId9"/>
    <p:sldId id="268" r:id="rId10"/>
    <p:sldId id="816" r:id="rId11"/>
    <p:sldId id="836" r:id="rId12"/>
    <p:sldId id="270" r:id="rId13"/>
    <p:sldId id="780" r:id="rId14"/>
    <p:sldId id="815" r:id="rId15"/>
    <p:sldId id="791" r:id="rId16"/>
    <p:sldId id="795" r:id="rId17"/>
    <p:sldId id="794" r:id="rId18"/>
    <p:sldId id="817" r:id="rId19"/>
    <p:sldId id="823" r:id="rId20"/>
    <p:sldId id="825" r:id="rId21"/>
    <p:sldId id="822" r:id="rId22"/>
    <p:sldId id="818" r:id="rId23"/>
    <p:sldId id="826" r:id="rId24"/>
    <p:sldId id="833" r:id="rId25"/>
    <p:sldId id="834" r:id="rId26"/>
    <p:sldId id="839" r:id="rId27"/>
    <p:sldId id="837" r:id="rId28"/>
    <p:sldId id="288" r:id="rId29"/>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109"/>
    <a:srgbClr val="0F73B1"/>
    <a:srgbClr val="1183C9"/>
    <a:srgbClr val="0968D1"/>
    <a:srgbClr val="0079F2"/>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81529" autoAdjust="0"/>
  </p:normalViewPr>
  <p:slideViewPr>
    <p:cSldViewPr snapToGrid="0">
      <p:cViewPr varScale="1">
        <p:scale>
          <a:sx n="89" d="100"/>
          <a:sy n="89" d="100"/>
        </p:scale>
        <p:origin x="672" y="120"/>
      </p:cViewPr>
      <p:guideLst/>
    </p:cSldViewPr>
  </p:slideViewPr>
  <p:outlineViewPr>
    <p:cViewPr>
      <p:scale>
        <a:sx n="33" d="100"/>
        <a:sy n="33" d="100"/>
      </p:scale>
      <p:origin x="0" y="-7002"/>
    </p:cViewPr>
  </p:outlineViewPr>
  <p:notesTextViewPr>
    <p:cViewPr>
      <p:scale>
        <a:sx n="1" d="1"/>
        <a:sy n="1" d="1"/>
      </p:scale>
      <p:origin x="0" y="0"/>
    </p:cViewPr>
  </p:notesTextViewPr>
  <p:notesViewPr>
    <p:cSldViewPr snapToGrid="0">
      <p:cViewPr varScale="1">
        <p:scale>
          <a:sx n="73" d="100"/>
          <a:sy n="73" d="100"/>
        </p:scale>
        <p:origin x="299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E819EB9D-3E67-4709-A3F2-45172CD6C647}" type="datetimeFigureOut">
              <a:rPr lang="en-US" smtClean="0"/>
              <a:t>2/21/2020</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BDE72122-B673-4922-9FB2-604ABA9DC6C9}" type="slidenum">
              <a:rPr lang="en-US" smtClean="0"/>
              <a:t>‹#›</a:t>
            </a:fld>
            <a:endParaRPr lang="en-US"/>
          </a:p>
        </p:txBody>
      </p:sp>
    </p:spTree>
    <p:extLst>
      <p:ext uri="{BB962C8B-B14F-4D97-AF65-F5344CB8AC3E}">
        <p14:creationId xmlns:p14="http://schemas.microsoft.com/office/powerpoint/2010/main" val="1983208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Shape 45"/>
          <p:cNvSpPr>
            <a:spLocks noGrp="1" noRot="1" noChangeAspect="1" noTextEdit="1"/>
          </p:cNvSpPr>
          <p:nvPr>
            <p:ph type="sldImg" idx="2"/>
          </p:nvPr>
        </p:nvSpPr>
        <p:spPr bwMode="auto">
          <a:xfrm>
            <a:off x="411163" y="698500"/>
            <a:ext cx="6219825" cy="34988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32771" name="Shape 4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528" tIns="93528" rIns="93528" bIns="93528"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2526609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eaLnBrk="0" fontAlgn="base" hangingPunct="0">
              <a:spcBef>
                <a:spcPct val="30000"/>
              </a:spcBef>
              <a:spcAft>
                <a:spcPct val="0"/>
              </a:spcAft>
              <a:defRPr/>
            </a:pPr>
            <a:r>
              <a:rPr lang="en-US" dirty="0"/>
              <a:t>SR 141 Ramps G &amp; F – Construction substantially</a:t>
            </a:r>
            <a:r>
              <a:rPr lang="en-US" baseline="0" dirty="0"/>
              <a:t> </a:t>
            </a:r>
            <a:r>
              <a:rPr lang="en-US" dirty="0"/>
              <a:t>complete.</a:t>
            </a:r>
          </a:p>
          <a:p>
            <a:endParaRPr lang="en-US" dirty="0"/>
          </a:p>
          <a:p>
            <a:r>
              <a:rPr lang="en-US" dirty="0"/>
              <a:t>SR 141, I-95</a:t>
            </a:r>
            <a:r>
              <a:rPr lang="en-US" baseline="0" dirty="0"/>
              <a:t> Interchange to Jay Drive – Construction start Summer 2019; Complete Summer 2021</a:t>
            </a:r>
          </a:p>
          <a:p>
            <a:endParaRPr lang="en-US" baseline="0" dirty="0"/>
          </a:p>
          <a:p>
            <a:r>
              <a:rPr lang="en-US" baseline="0" dirty="0"/>
              <a:t>Rehab of Centre Road – Reopened in November; Construction completed Spring 2019</a:t>
            </a:r>
          </a:p>
          <a:p>
            <a:endParaRPr lang="en-US" baseline="0" dirty="0"/>
          </a:p>
          <a:p>
            <a:r>
              <a:rPr lang="en-US" baseline="0" dirty="0"/>
              <a:t>Tyler </a:t>
            </a:r>
            <a:r>
              <a:rPr lang="en-US" baseline="0" dirty="0" err="1"/>
              <a:t>McConell</a:t>
            </a:r>
            <a:r>
              <a:rPr lang="en-US" baseline="0" dirty="0"/>
              <a:t> – PE scheduled for FY23</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66BB156-3983-4892-9476-B770E29645D3}" type="slidenum">
              <a:rPr lang="en-US" smtClean="0"/>
              <a:pPr>
                <a:defRPr/>
              </a:pPr>
              <a:t>10</a:t>
            </a:fld>
            <a:endParaRPr lang="en-US" dirty="0"/>
          </a:p>
        </p:txBody>
      </p:sp>
    </p:spTree>
    <p:extLst>
      <p:ext uri="{BB962C8B-B14F-4D97-AF65-F5344CB8AC3E}">
        <p14:creationId xmlns:p14="http://schemas.microsoft.com/office/powerpoint/2010/main" val="3996171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SR 273, Appleby Rd to Airport Road – under construction.  Expected completion</a:t>
            </a:r>
            <a:r>
              <a:rPr lang="en-US" baseline="0" dirty="0"/>
              <a:t> fall 2020.</a:t>
            </a:r>
          </a:p>
          <a:p>
            <a:endParaRPr lang="en-US" baseline="0" dirty="0"/>
          </a:p>
          <a:p>
            <a:r>
              <a:rPr lang="en-US" baseline="0" dirty="0"/>
              <a:t>SR 273/Red Mill – C Spring 2019.  Complete fall 2019.</a:t>
            </a:r>
          </a:p>
          <a:p>
            <a:endParaRPr lang="en-US" baseline="0" dirty="0"/>
          </a:p>
          <a:p>
            <a:r>
              <a:rPr lang="en-US" baseline="0" dirty="0"/>
              <a:t>SR 273/I-95 Ramp – Field work and preliminary design underway; C Fall 2020 through Fall 2021</a:t>
            </a:r>
          </a:p>
          <a:p>
            <a:endParaRPr lang="en-US" baseline="0" dirty="0"/>
          </a:p>
          <a:p>
            <a:r>
              <a:rPr lang="en-US" baseline="0" dirty="0"/>
              <a:t>SR 273/Chapman – Design is underway.  Construction planned Fall 2020 through Spring/Summer 2021</a:t>
            </a:r>
            <a:endParaRPr lang="en-US" dirty="0"/>
          </a:p>
        </p:txBody>
      </p:sp>
      <p:sp>
        <p:nvSpPr>
          <p:cNvPr id="4" name="Slide Number Placeholder 3"/>
          <p:cNvSpPr>
            <a:spLocks noGrp="1"/>
          </p:cNvSpPr>
          <p:nvPr>
            <p:ph type="sldNum" sz="quarter" idx="10"/>
          </p:nvPr>
        </p:nvSpPr>
        <p:spPr/>
        <p:txBody>
          <a:bodyPr/>
          <a:lstStyle/>
          <a:p>
            <a:fld id="{6FAEB92D-4FA6-486D-96B1-6F363B99A775}" type="slidenum">
              <a:rPr lang="en-US" smtClean="0"/>
              <a:t>11</a:t>
            </a:fld>
            <a:endParaRPr lang="en-US"/>
          </a:p>
        </p:txBody>
      </p:sp>
    </p:spTree>
    <p:extLst>
      <p:ext uri="{BB962C8B-B14F-4D97-AF65-F5344CB8AC3E}">
        <p14:creationId xmlns:p14="http://schemas.microsoft.com/office/powerpoint/2010/main" val="693202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40/SR 896 – In </a:t>
            </a:r>
            <a:r>
              <a:rPr lang="en-US" baseline="0" dirty="0"/>
              <a:t>design.  Construction scheduled for FY23.</a:t>
            </a:r>
          </a:p>
          <a:p>
            <a:endParaRPr lang="en-US" baseline="0" dirty="0"/>
          </a:p>
          <a:p>
            <a:r>
              <a:rPr lang="en-US" baseline="0" dirty="0"/>
              <a:t>US 40/SR 72 Intersection Improvements – Construction is underway – scheduled to be complete in fall 2020.</a:t>
            </a:r>
          </a:p>
          <a:p>
            <a:endParaRPr lang="en-US" baseline="0" dirty="0"/>
          </a:p>
          <a:p>
            <a:r>
              <a:rPr lang="en-US" baseline="0" dirty="0"/>
              <a:t>US 40 Widening, Salem Church Road to Walther Road – adds an additional lane; design underway.  Workshop in 2020.  </a:t>
            </a:r>
            <a:r>
              <a:rPr lang="en-US" baseline="0" dirty="0" err="1"/>
              <a:t>Const</a:t>
            </a:r>
            <a:r>
              <a:rPr lang="en-US" baseline="0" dirty="0"/>
              <a:t> scheduled for 2023.</a:t>
            </a:r>
          </a:p>
          <a:p>
            <a:endParaRPr lang="en-US" baseline="0" dirty="0"/>
          </a:p>
          <a:p>
            <a:r>
              <a:rPr lang="en-US" baseline="0" dirty="0"/>
              <a:t>US 40/SR 1 – Part of SR 1 widening project; No action underway yet.</a:t>
            </a:r>
          </a:p>
          <a:p>
            <a:endParaRPr lang="en-US" baseline="0" dirty="0"/>
          </a:p>
          <a:p>
            <a:r>
              <a:rPr lang="en-US" baseline="0" dirty="0"/>
              <a:t>US 40 / SR 7 – </a:t>
            </a:r>
            <a:r>
              <a:rPr lang="en-US" baseline="0" dirty="0" err="1"/>
              <a:t>peds</a:t>
            </a:r>
            <a:r>
              <a:rPr lang="en-US" baseline="0" dirty="0"/>
              <a:t>, lane modifications – substantially complete.</a:t>
            </a:r>
          </a:p>
          <a:p>
            <a:endParaRPr lang="en-US" baseline="0" dirty="0"/>
          </a:p>
          <a:p>
            <a:r>
              <a:rPr lang="en-US" baseline="0" dirty="0"/>
              <a:t>US 40 / SR </a:t>
            </a:r>
            <a:r>
              <a:rPr lang="en-US" baseline="0"/>
              <a:t>7 Interchange - scheduled </a:t>
            </a:r>
            <a:r>
              <a:rPr lang="en-US" baseline="0" dirty="0"/>
              <a:t>to start PE in FY 23.</a:t>
            </a:r>
            <a:endParaRPr lang="en-US" dirty="0"/>
          </a:p>
        </p:txBody>
      </p:sp>
      <p:sp>
        <p:nvSpPr>
          <p:cNvPr id="4" name="Slide Number Placeholder 3"/>
          <p:cNvSpPr>
            <a:spLocks noGrp="1"/>
          </p:cNvSpPr>
          <p:nvPr>
            <p:ph type="sldNum" sz="quarter" idx="10"/>
          </p:nvPr>
        </p:nvSpPr>
        <p:spPr/>
        <p:txBody>
          <a:bodyPr/>
          <a:lstStyle/>
          <a:p>
            <a:fld id="{6FAEB92D-4FA6-486D-96B1-6F363B99A775}" type="slidenum">
              <a:rPr lang="en-US" smtClean="0"/>
              <a:t>12</a:t>
            </a:fld>
            <a:endParaRPr lang="en-US"/>
          </a:p>
        </p:txBody>
      </p:sp>
    </p:spTree>
    <p:extLst>
      <p:ext uri="{BB962C8B-B14F-4D97-AF65-F5344CB8AC3E}">
        <p14:creationId xmlns:p14="http://schemas.microsoft.com/office/powerpoint/2010/main" val="2595517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 name="Shape 46"/>
          <p:cNvSpPr txBox="1">
            <a:spLocks noGrp="1"/>
          </p:cNvSpPr>
          <p:nvPr>
            <p:ph type="body" idx="1"/>
          </p:nvPr>
        </p:nvSpPr>
        <p:spPr>
          <a:xfrm>
            <a:off x="704341" y="4431312"/>
            <a:ext cx="5634708" cy="4198085"/>
          </a:xfrm>
          <a:prstGeom prst="rect">
            <a:avLst/>
          </a:prstGeom>
        </p:spPr>
        <p:txBody>
          <a:bodyPr lIns="93536" tIns="93536" rIns="93536" bIns="93536" anchor="t" anchorCtr="0">
            <a:noAutofit/>
          </a:bodyPr>
          <a:lstStyle/>
          <a:p>
            <a:endParaRPr dirty="0"/>
          </a:p>
        </p:txBody>
      </p:sp>
    </p:spTree>
    <p:extLst>
      <p:ext uri="{BB962C8B-B14F-4D97-AF65-F5344CB8AC3E}">
        <p14:creationId xmlns:p14="http://schemas.microsoft.com/office/powerpoint/2010/main" val="882449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698500"/>
            <a:ext cx="6218238" cy="3498850"/>
          </a:xfrm>
        </p:spPr>
      </p:sp>
      <p:sp>
        <p:nvSpPr>
          <p:cNvPr id="3" name="Notes Placeholder 2"/>
          <p:cNvSpPr>
            <a:spLocks noGrp="1"/>
          </p:cNvSpPr>
          <p:nvPr>
            <p:ph type="body" idx="1"/>
          </p:nvPr>
        </p:nvSpPr>
        <p:spPr/>
        <p:txBody>
          <a:bodyPr/>
          <a:lstStyle/>
          <a:p>
            <a:r>
              <a:rPr lang="en-US" dirty="0"/>
              <a:t>US 13 Widening  (Lochmeath to Puncheon Run) – Semi-final </a:t>
            </a:r>
            <a:r>
              <a:rPr lang="en-US" baseline="0" dirty="0"/>
              <a:t>Design is underway; Construction 2022-2025.</a:t>
            </a:r>
          </a:p>
          <a:p>
            <a:endParaRPr lang="en-US" baseline="0" dirty="0"/>
          </a:p>
          <a:p>
            <a:r>
              <a:rPr lang="en-US" baseline="0" dirty="0"/>
              <a:t>US 13 Widening (Walnut Shade Rd to Lochmeath) – </a:t>
            </a:r>
            <a:r>
              <a:rPr lang="en-US" dirty="0"/>
              <a:t>Preliminary</a:t>
            </a:r>
            <a:r>
              <a:rPr lang="en-US" baseline="0" dirty="0"/>
              <a:t> Design is underway; Construction 2023-2026.</a:t>
            </a:r>
          </a:p>
          <a:p>
            <a:endParaRPr lang="en-US" baseline="0" dirty="0"/>
          </a:p>
          <a:p>
            <a:r>
              <a:rPr lang="en-US" baseline="0" dirty="0"/>
              <a:t>Camden Bypass – preferred alternative selected.  In design.  Construction scheduled for 2023-2025.</a:t>
            </a:r>
          </a:p>
          <a:p>
            <a:endParaRPr lang="en-US" baseline="0" dirty="0"/>
          </a:p>
          <a:p>
            <a:r>
              <a:rPr lang="en-US" baseline="0" dirty="0"/>
              <a:t>Walnut Shade – roundabout at Peach Tree and multi-modal path, 13 to Peach Tree.  In design.  Workshop winter 2019/2020.  Construction 2023-2024.</a:t>
            </a:r>
          </a:p>
        </p:txBody>
      </p:sp>
      <p:sp>
        <p:nvSpPr>
          <p:cNvPr id="4" name="Slide Number Placeholder 3"/>
          <p:cNvSpPr>
            <a:spLocks noGrp="1"/>
          </p:cNvSpPr>
          <p:nvPr>
            <p:ph type="sldNum" sz="quarter" idx="10"/>
          </p:nvPr>
        </p:nvSpPr>
        <p:spPr/>
        <p:txBody>
          <a:bodyPr/>
          <a:lstStyle/>
          <a:p>
            <a:fld id="{6FAEB92D-4FA6-486D-96B1-6F363B99A77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362701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POW-MIA Parkway</a:t>
            </a:r>
            <a:r>
              <a:rPr lang="en-US" baseline="0" dirty="0"/>
              <a:t> -</a:t>
            </a:r>
            <a:r>
              <a:rPr lang="en-US" dirty="0"/>
              <a:t> anticipated completion Summer 2017</a:t>
            </a:r>
          </a:p>
          <a:p>
            <a:endParaRPr lang="en-US" dirty="0"/>
          </a:p>
          <a:p>
            <a:r>
              <a:rPr lang="en-US" dirty="0"/>
              <a:t>SR 8/SR 15 – Safety project; design ongoing.  Construction 2021-2022.</a:t>
            </a:r>
          </a:p>
          <a:p>
            <a:endParaRPr lang="en-US" dirty="0"/>
          </a:p>
          <a:p>
            <a:r>
              <a:rPr lang="en-US" dirty="0"/>
              <a:t>SR 8 Connector – not scheduled yet.  PE scheduled for FY21.</a:t>
            </a:r>
          </a:p>
          <a:p>
            <a:endParaRPr lang="en-US" dirty="0"/>
          </a:p>
          <a:p>
            <a:r>
              <a:rPr lang="en-US" dirty="0"/>
              <a:t>Kenton Road</a:t>
            </a:r>
            <a:r>
              <a:rPr lang="en-US" baseline="0" dirty="0"/>
              <a:t> in design.  Construction could potentially begin as early as 2022, but is currently in the CTP as FY26.</a:t>
            </a:r>
            <a:endParaRPr lang="en-US" dirty="0"/>
          </a:p>
        </p:txBody>
      </p:sp>
      <p:sp>
        <p:nvSpPr>
          <p:cNvPr id="4" name="Slide Number Placeholder 3"/>
          <p:cNvSpPr>
            <a:spLocks noGrp="1"/>
          </p:cNvSpPr>
          <p:nvPr>
            <p:ph type="sldNum" sz="quarter" idx="10"/>
          </p:nvPr>
        </p:nvSpPr>
        <p:spPr/>
        <p:txBody>
          <a:bodyPr/>
          <a:lstStyle/>
          <a:p>
            <a:fld id="{6FAEB92D-4FA6-486D-96B1-6F363B99A775}" type="slidenum">
              <a:rPr lang="en-US" smtClean="0"/>
              <a:t>15</a:t>
            </a:fld>
            <a:endParaRPr lang="en-US"/>
          </a:p>
        </p:txBody>
      </p:sp>
    </p:spTree>
    <p:extLst>
      <p:ext uri="{BB962C8B-B14F-4D97-AF65-F5344CB8AC3E}">
        <p14:creationId xmlns:p14="http://schemas.microsoft.com/office/powerpoint/2010/main" val="553287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698500"/>
            <a:ext cx="6218238" cy="3498850"/>
          </a:xfrm>
        </p:spPr>
      </p:sp>
      <p:sp>
        <p:nvSpPr>
          <p:cNvPr id="3" name="Notes Placeholder 2"/>
          <p:cNvSpPr>
            <a:spLocks noGrp="1"/>
          </p:cNvSpPr>
          <p:nvPr>
            <p:ph type="body" idx="1"/>
          </p:nvPr>
        </p:nvSpPr>
        <p:spPr/>
        <p:txBody>
          <a:bodyPr/>
          <a:lstStyle/>
          <a:p>
            <a:r>
              <a:rPr lang="en-US" dirty="0"/>
              <a:t>SR 1, Little Heaven</a:t>
            </a:r>
            <a:r>
              <a:rPr lang="en-US" baseline="0" dirty="0"/>
              <a:t> – substantially complete summer 2019</a:t>
            </a:r>
          </a:p>
          <a:p>
            <a:endParaRPr lang="en-US" baseline="0" dirty="0"/>
          </a:p>
          <a:p>
            <a:r>
              <a:rPr lang="en-US" baseline="0" dirty="0"/>
              <a:t>SR 1, South Frederica – Substantially completed October 2018</a:t>
            </a:r>
          </a:p>
          <a:p>
            <a:endParaRPr lang="en-US" baseline="0" dirty="0"/>
          </a:p>
          <a:p>
            <a:r>
              <a:rPr lang="en-US" baseline="0" dirty="0"/>
              <a:t>SR 1, N.E. Front St. – substantially complete summer 2019</a:t>
            </a:r>
          </a:p>
          <a:p>
            <a:endParaRPr lang="en-US" baseline="0" dirty="0"/>
          </a:p>
          <a:p>
            <a:r>
              <a:rPr lang="en-US" baseline="0" dirty="0"/>
              <a:t>SR 1, SR 16 – design and r/w acquisition is underway; Anticipate construction 2021 - 2024</a:t>
            </a:r>
          </a:p>
          <a:p>
            <a:endParaRPr lang="en-US" baseline="0" dirty="0"/>
          </a:p>
          <a:p>
            <a:r>
              <a:rPr lang="en-US" baseline="0" dirty="0"/>
              <a:t>SR 1, Minos-Conaway – Preliminary Design is underway.  Good workshop in Oct. 2019.  Const. Scheduled 2023-2025.</a:t>
            </a:r>
          </a:p>
          <a:p>
            <a:endParaRPr lang="en-US" baseline="0" dirty="0"/>
          </a:p>
          <a:p>
            <a:r>
              <a:rPr lang="en-US" baseline="0" dirty="0"/>
              <a:t>SR 1, Cave Neck – Preliminary Design work underway, but also exploring a P3 option with the developer. Path forward TBD.  Construction schedule 2024-2025.</a:t>
            </a:r>
          </a:p>
          <a:p>
            <a:endParaRPr lang="en-US" baseline="0" dirty="0"/>
          </a:p>
          <a:p>
            <a:r>
              <a:rPr lang="en-US" baseline="0" dirty="0"/>
              <a:t>SR 1, Five Points – Planning study – working on implementation of many recommendations.</a:t>
            </a:r>
            <a:endParaRPr lang="en-US" dirty="0"/>
          </a:p>
        </p:txBody>
      </p:sp>
      <p:sp>
        <p:nvSpPr>
          <p:cNvPr id="4" name="Slide Number Placeholder 3"/>
          <p:cNvSpPr>
            <a:spLocks noGrp="1"/>
          </p:cNvSpPr>
          <p:nvPr>
            <p:ph type="sldNum" sz="quarter" idx="10"/>
          </p:nvPr>
        </p:nvSpPr>
        <p:spPr/>
        <p:txBody>
          <a:bodyPr/>
          <a:lstStyle/>
          <a:p>
            <a:fld id="{6FAEB92D-4FA6-486D-96B1-6F363B99A77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918310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 name="Shape 46"/>
          <p:cNvSpPr txBox="1">
            <a:spLocks noGrp="1"/>
          </p:cNvSpPr>
          <p:nvPr>
            <p:ph type="body" idx="1"/>
          </p:nvPr>
        </p:nvSpPr>
        <p:spPr>
          <a:xfrm>
            <a:off x="704341" y="4431312"/>
            <a:ext cx="5634708" cy="4198085"/>
          </a:xfrm>
          <a:prstGeom prst="rect">
            <a:avLst/>
          </a:prstGeom>
        </p:spPr>
        <p:txBody>
          <a:bodyPr lIns="93536" tIns="93536" rIns="93536" bIns="93536" anchor="t" anchorCtr="0">
            <a:noAutofit/>
          </a:bodyPr>
          <a:lstStyle/>
          <a:p>
            <a:endParaRPr dirty="0"/>
          </a:p>
        </p:txBody>
      </p:sp>
    </p:spTree>
    <p:extLst>
      <p:ext uri="{BB962C8B-B14F-4D97-AF65-F5344CB8AC3E}">
        <p14:creationId xmlns:p14="http://schemas.microsoft.com/office/powerpoint/2010/main" val="2194004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698500"/>
            <a:ext cx="6218238" cy="3498850"/>
          </a:xfrm>
        </p:spPr>
      </p:sp>
      <p:sp>
        <p:nvSpPr>
          <p:cNvPr id="3" name="Notes Placeholder 2"/>
          <p:cNvSpPr>
            <a:spLocks noGrp="1"/>
          </p:cNvSpPr>
          <p:nvPr>
            <p:ph type="body" idx="1"/>
          </p:nvPr>
        </p:nvSpPr>
        <p:spPr/>
        <p:txBody>
          <a:bodyPr/>
          <a:lstStyle/>
          <a:p>
            <a:r>
              <a:rPr lang="en-US" dirty="0"/>
              <a:t>US 113 at SR 16 GSI – Conceptual design is underway. A public workshop will be held in the winter of 2019/2020 to present alternatives. Construction is currently funded for FY 2027.</a:t>
            </a:r>
          </a:p>
          <a:p>
            <a:endParaRPr lang="en-US" dirty="0"/>
          </a:p>
          <a:p>
            <a:r>
              <a:rPr lang="en-US" dirty="0"/>
              <a:t>US</a:t>
            </a:r>
            <a:r>
              <a:rPr lang="en-US" baseline="0" dirty="0"/>
              <a:t> 113 at SR 18/404 GSI – Preliminary Design is underway; We are moving forward with Alternative B, which includes loop ramps on the northeast and southwest quadrants of the intersection. We will be holding meetings with property owners in the winter of 2019/2020. A second public workshop will be held in the winter of 2019/2020. Construction is anticipated to begin in 2024.</a:t>
            </a:r>
          </a:p>
          <a:p>
            <a:endParaRPr lang="en-US" baseline="0" dirty="0"/>
          </a:p>
          <a:p>
            <a:r>
              <a:rPr lang="en-US" baseline="0" dirty="0"/>
              <a:t>US 113 at US 9 GSI – PE in FY22</a:t>
            </a:r>
          </a:p>
          <a:p>
            <a:endParaRPr lang="en-US" baseline="0" dirty="0"/>
          </a:p>
          <a:p>
            <a:r>
              <a:rPr lang="en-US" baseline="0" dirty="0"/>
              <a:t>North Millsboro Bypass – Preliminary design is underway. Field survey is complete. ROW work 2021-2023; Construction is anticipated to begin in 2023.</a:t>
            </a:r>
          </a:p>
          <a:p>
            <a:endParaRPr lang="en-US" baseline="0" dirty="0"/>
          </a:p>
          <a:p>
            <a:r>
              <a:rPr lang="en-US" baseline="0" dirty="0"/>
              <a:t>US 113 Widening – PE in FY22</a:t>
            </a:r>
            <a:endParaRPr lang="en-US" dirty="0"/>
          </a:p>
        </p:txBody>
      </p:sp>
      <p:sp>
        <p:nvSpPr>
          <p:cNvPr id="4" name="Slide Number Placeholder 3"/>
          <p:cNvSpPr>
            <a:spLocks noGrp="1"/>
          </p:cNvSpPr>
          <p:nvPr>
            <p:ph type="sldNum" sz="quarter" idx="10"/>
          </p:nvPr>
        </p:nvSpPr>
        <p:spPr/>
        <p:txBody>
          <a:bodyPr/>
          <a:lstStyle/>
          <a:p>
            <a:fld id="{6FAEB92D-4FA6-486D-96B1-6F363B99A77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831988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Georgetown East Gateway (US 9/Sandhill/Airport Rd) – Final design and right of way acquisition are underway. Utility relocations will begin in the spring of 2020. Construction is anticipated to begin in the summer of 2020.</a:t>
            </a:r>
          </a:p>
          <a:p>
            <a:endParaRPr lang="en-US" baseline="0" dirty="0"/>
          </a:p>
          <a:p>
            <a:r>
              <a:rPr lang="en-US" baseline="0" dirty="0"/>
              <a:t>US 9 @ Park Ave – Part of Park Avenue Relocation Phase 2; Preliminary design is underway. Construction is anticipated to begin in 2023.</a:t>
            </a:r>
          </a:p>
          <a:p>
            <a:endParaRPr lang="en-US" baseline="0" dirty="0"/>
          </a:p>
          <a:p>
            <a:pPr defTabSz="924916" eaLnBrk="0" fontAlgn="base" hangingPunct="0">
              <a:spcBef>
                <a:spcPct val="30000"/>
              </a:spcBef>
              <a:spcAft>
                <a:spcPct val="0"/>
              </a:spcAft>
              <a:defRPr/>
            </a:pPr>
            <a:r>
              <a:rPr lang="en-US" dirty="0"/>
              <a:t>US 9 &amp; SR 5 Intersection Improvements –</a:t>
            </a:r>
            <a:r>
              <a:rPr lang="en-US" baseline="0" dirty="0"/>
              <a:t> Construction substantially complete in August 2019</a:t>
            </a:r>
          </a:p>
          <a:p>
            <a:pPr defTabSz="924916" eaLnBrk="0" fontAlgn="base" hangingPunct="0">
              <a:spcBef>
                <a:spcPct val="30000"/>
              </a:spcBef>
              <a:spcAft>
                <a:spcPct val="0"/>
              </a:spcAft>
              <a:defRPr/>
            </a:pPr>
            <a:endParaRPr lang="en-US" baseline="0" dirty="0"/>
          </a:p>
          <a:p>
            <a:pPr defTabSz="924916" eaLnBrk="0" fontAlgn="base" hangingPunct="0">
              <a:spcBef>
                <a:spcPct val="30000"/>
              </a:spcBef>
              <a:spcAft>
                <a:spcPct val="0"/>
              </a:spcAft>
              <a:defRPr/>
            </a:pPr>
            <a:r>
              <a:rPr lang="en-US" baseline="0" dirty="0"/>
              <a:t>US 9 &amp; Minos Conaway - PE in FY22</a:t>
            </a:r>
          </a:p>
          <a:p>
            <a:pPr defTabSz="924916" eaLnBrk="0" fontAlgn="base" hangingPunct="0">
              <a:spcBef>
                <a:spcPct val="30000"/>
              </a:spcBef>
              <a:spcAft>
                <a:spcPct val="0"/>
              </a:spcAft>
              <a:defRPr/>
            </a:pPr>
            <a:endParaRPr lang="en-US" baseline="0" dirty="0"/>
          </a:p>
          <a:p>
            <a:pPr defTabSz="924916" eaLnBrk="0" fontAlgn="base" hangingPunct="0">
              <a:spcBef>
                <a:spcPct val="30000"/>
              </a:spcBef>
              <a:spcAft>
                <a:spcPct val="0"/>
              </a:spcAft>
              <a:defRPr/>
            </a:pPr>
            <a:r>
              <a:rPr lang="en-US" baseline="0" dirty="0"/>
              <a:t>US 9 Widening (Ward Ave to Old Vine Rd) – Will be added to the FY 21-26 CTP; PE FY24</a:t>
            </a:r>
          </a:p>
          <a:p>
            <a:endParaRPr lang="en-US" baseline="0" dirty="0"/>
          </a:p>
          <a:p>
            <a:pPr defTabSz="924916" eaLnBrk="0" fontAlgn="base" hangingPunct="0">
              <a:spcBef>
                <a:spcPct val="30000"/>
              </a:spcBef>
              <a:spcAft>
                <a:spcPct val="0"/>
              </a:spcAft>
              <a:defRPr/>
            </a:pPr>
            <a:r>
              <a:rPr lang="en-US" baseline="0" dirty="0"/>
              <a:t>US 9 (Kings Hwy), Dartmouth Drive to Freeman Hwy – PE in FY22</a:t>
            </a:r>
          </a:p>
          <a:p>
            <a:pPr defTabSz="924916" eaLnBrk="0" fontAlgn="base" hangingPunct="0">
              <a:spcBef>
                <a:spcPct val="30000"/>
              </a:spcBef>
              <a:spcAft>
                <a:spcPct val="0"/>
              </a:spcAf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6FAEB92D-4FA6-486D-96B1-6F363B99A775}" type="slidenum">
              <a:rPr lang="en-US" smtClean="0"/>
              <a:t>19</a:t>
            </a:fld>
            <a:endParaRPr lang="en-US"/>
          </a:p>
        </p:txBody>
      </p:sp>
    </p:spTree>
    <p:extLst>
      <p:ext uri="{BB962C8B-B14F-4D97-AF65-F5344CB8AC3E}">
        <p14:creationId xmlns:p14="http://schemas.microsoft.com/office/powerpoint/2010/main" val="3575668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698500"/>
            <a:ext cx="6219825" cy="34988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6AB3C-83DC-4F16-8777-0316A767574D}"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050036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698500"/>
            <a:ext cx="6219825" cy="3498850"/>
          </a:xfrm>
        </p:spPr>
      </p:sp>
      <p:sp>
        <p:nvSpPr>
          <p:cNvPr id="3" name="Notes Placeholder 2"/>
          <p:cNvSpPr>
            <a:spLocks noGrp="1"/>
          </p:cNvSpPr>
          <p:nvPr>
            <p:ph type="body" idx="1"/>
          </p:nvPr>
        </p:nvSpPr>
        <p:spPr/>
        <p:txBody>
          <a:bodyPr>
            <a:normAutofit fontScale="77500" lnSpcReduction="20000"/>
          </a:bodyPr>
          <a:lstStyle/>
          <a:p>
            <a:r>
              <a:rPr lang="en-US" dirty="0"/>
              <a:t>We have been strategizing</a:t>
            </a:r>
            <a:r>
              <a:rPr lang="en-US" baseline="0" dirty="0"/>
              <a:t> a comprehensive approach to the construction coordination for these projects using a Master Scheduling approach. The timing of when each goes to construction may change from what is listed below pending the outcome of the master scheduling study. A liaison will be assigned to this corridor during construction to handle constituent concerns, just like we did on SR 26 and US 301.</a:t>
            </a:r>
            <a:endParaRPr lang="en-US" dirty="0"/>
          </a:p>
          <a:p>
            <a:endParaRPr lang="en-US" dirty="0"/>
          </a:p>
          <a:p>
            <a:r>
              <a:rPr lang="en-US" dirty="0"/>
              <a:t>SR 24 Mulberry</a:t>
            </a:r>
            <a:r>
              <a:rPr lang="en-US" baseline="0" dirty="0"/>
              <a:t> Knoll to SR 1 – Advanced utilities to start in Fall 2019.  Plan to award project in Dec. 2019.  Construction to start in Spring 2020 and be complete in 2022.</a:t>
            </a:r>
          </a:p>
          <a:p>
            <a:endParaRPr lang="en-US" baseline="0" dirty="0"/>
          </a:p>
          <a:p>
            <a:pPr defTabSz="924916" eaLnBrk="0" fontAlgn="base" hangingPunct="0">
              <a:spcBef>
                <a:spcPct val="30000"/>
              </a:spcBef>
              <a:spcAft>
                <a:spcPct val="0"/>
              </a:spcAft>
              <a:defRPr/>
            </a:pPr>
            <a:r>
              <a:rPr lang="en-US" baseline="0" dirty="0"/>
              <a:t>SR 24, Love Creek to Mulberry Knoll – R/W acquisition has begun; Construction anticipated 2021 through 2022.</a:t>
            </a:r>
          </a:p>
          <a:p>
            <a:endParaRPr lang="en-US" baseline="0" dirty="0"/>
          </a:p>
          <a:p>
            <a:pPr defTabSz="924916" eaLnBrk="0" fontAlgn="base" hangingPunct="0">
              <a:spcBef>
                <a:spcPct val="30000"/>
              </a:spcBef>
              <a:spcAft>
                <a:spcPct val="0"/>
              </a:spcAft>
              <a:defRPr/>
            </a:pPr>
            <a:r>
              <a:rPr lang="en-US" baseline="0" dirty="0"/>
              <a:t>SR 24, Camp Arrow Head; SR 24, Angola/Robinsonville – ROW acquisition underway; Construction anticipated 2021 through 2022.  Considering combining with other SR 24 intersection projects.</a:t>
            </a:r>
          </a:p>
          <a:p>
            <a:pPr defTabSz="924916" eaLnBrk="0" fontAlgn="base" hangingPunct="0">
              <a:spcBef>
                <a:spcPct val="30000"/>
              </a:spcBef>
              <a:spcAft>
                <a:spcPct val="0"/>
              </a:spcAft>
              <a:defRPr/>
            </a:pPr>
            <a:endParaRPr lang="en-US" baseline="0" dirty="0"/>
          </a:p>
          <a:p>
            <a:pPr defTabSz="924916" eaLnBrk="0" fontAlgn="base" hangingPunct="0">
              <a:spcBef>
                <a:spcPct val="30000"/>
              </a:spcBef>
              <a:spcAft>
                <a:spcPct val="0"/>
              </a:spcAft>
              <a:defRPr/>
            </a:pPr>
            <a:r>
              <a:rPr lang="en-US" baseline="0" dirty="0"/>
              <a:t>SR 24, Long Neck Road (SR 5 &amp; SR 23) – ROW acquisition underway; Construction anticipated 2021 through 2022. Considering combining with other SR 24 intersection projects.</a:t>
            </a:r>
          </a:p>
          <a:p>
            <a:pPr defTabSz="924916" eaLnBrk="0" fontAlgn="base" hangingPunct="0">
              <a:spcBef>
                <a:spcPct val="30000"/>
              </a:spcBef>
              <a:spcAft>
                <a:spcPct val="0"/>
              </a:spcAft>
              <a:defRPr/>
            </a:pPr>
            <a:endParaRPr lang="en-US" baseline="0" dirty="0"/>
          </a:p>
          <a:p>
            <a:pPr defTabSz="924916" eaLnBrk="0" fontAlgn="base" hangingPunct="0">
              <a:spcBef>
                <a:spcPct val="30000"/>
              </a:spcBef>
              <a:spcAft>
                <a:spcPct val="0"/>
              </a:spcAft>
              <a:defRPr/>
            </a:pPr>
            <a:r>
              <a:rPr lang="en-US" baseline="0" dirty="0"/>
              <a:t>SR 24, Mount Joy; SR 24, Bay Farm – ROW acquisition underway.  Construction possible in 2020 through 2022. Considering combining with other SR 24 intersection projects.</a:t>
            </a:r>
          </a:p>
          <a:p>
            <a:pPr defTabSz="924916" eaLnBrk="0" fontAlgn="base" hangingPunct="0">
              <a:spcBef>
                <a:spcPct val="30000"/>
              </a:spcBef>
              <a:spcAft>
                <a:spcPct val="0"/>
              </a:spcAft>
              <a:defRPr/>
            </a:pPr>
            <a:endParaRPr lang="en-US" baseline="0" dirty="0"/>
          </a:p>
          <a:p>
            <a:pPr defTabSz="924916" eaLnBrk="0" fontAlgn="base" hangingPunct="0">
              <a:spcBef>
                <a:spcPct val="30000"/>
              </a:spcBef>
              <a:spcAft>
                <a:spcPct val="0"/>
              </a:spcAft>
              <a:defRPr/>
            </a:pPr>
            <a:r>
              <a:rPr lang="en-US" baseline="0" dirty="0"/>
              <a:t>Plantation Phase 1 (US 9 to </a:t>
            </a:r>
            <a:r>
              <a:rPr lang="en-US" baseline="0" dirty="0" err="1"/>
              <a:t>Robinsonville</a:t>
            </a:r>
            <a:r>
              <a:rPr lang="en-US" baseline="0" dirty="0"/>
              <a:t>) – Construction anticipated 2022 – 2023.</a:t>
            </a:r>
          </a:p>
          <a:p>
            <a:endParaRPr lang="en-US" baseline="0" dirty="0"/>
          </a:p>
          <a:p>
            <a:pPr defTabSz="924916" eaLnBrk="0" fontAlgn="base" hangingPunct="0">
              <a:spcBef>
                <a:spcPct val="30000"/>
              </a:spcBef>
              <a:spcAft>
                <a:spcPct val="0"/>
              </a:spcAft>
              <a:defRPr/>
            </a:pPr>
            <a:r>
              <a:rPr lang="en-US" baseline="0" dirty="0"/>
              <a:t>Plantation Phase 2 (SR 24 to Robinsonville) – Construction TBD; Evaluating four lane section</a:t>
            </a:r>
          </a:p>
          <a:p>
            <a:pPr defTabSz="924916" eaLnBrk="0" fontAlgn="base" hangingPunct="0">
              <a:spcBef>
                <a:spcPct val="30000"/>
              </a:spcBef>
              <a:spcAft>
                <a:spcPct val="0"/>
              </a:spcAft>
              <a:defRPr/>
            </a:pPr>
            <a:endParaRPr lang="en-US" baseline="0" dirty="0"/>
          </a:p>
          <a:p>
            <a:pPr defTabSz="924916" eaLnBrk="0" fontAlgn="base" hangingPunct="0">
              <a:spcBef>
                <a:spcPct val="30000"/>
              </a:spcBef>
              <a:spcAft>
                <a:spcPct val="0"/>
              </a:spcAft>
              <a:defRPr/>
            </a:pPr>
            <a:r>
              <a:rPr lang="en-US" baseline="0" dirty="0"/>
              <a:t>North Millsboro Bypass - Preliminary design is underway. Field survey is complete. ROW work 2021-2023; Construction is anticipated to begin in 2023.</a:t>
            </a:r>
          </a:p>
          <a:p>
            <a:endParaRPr lang="en-US" baseline="0" dirty="0"/>
          </a:p>
        </p:txBody>
      </p:sp>
      <p:sp>
        <p:nvSpPr>
          <p:cNvPr id="4" name="Slide Number Placeholder 3"/>
          <p:cNvSpPr>
            <a:spLocks noGrp="1"/>
          </p:cNvSpPr>
          <p:nvPr>
            <p:ph type="sldNum" sz="quarter" idx="10"/>
          </p:nvPr>
        </p:nvSpPr>
        <p:spPr/>
        <p:txBody>
          <a:bodyPr/>
          <a:lstStyle/>
          <a:p>
            <a:fld id="{6FAEB92D-4FA6-486D-96B1-6F363B99A77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211158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96875" y="692150"/>
            <a:ext cx="6156325" cy="3463925"/>
          </a:xfrm>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r>
              <a:rPr lang="en-US" dirty="0"/>
              <a:t>ABC:  pre-cast deck panels, pre-cast bridges, pre-fab modular steel units, ultra high performance concrete</a:t>
            </a:r>
          </a:p>
          <a:p>
            <a:pPr eaLnBrk="1" hangingPunct="1"/>
            <a:r>
              <a:rPr lang="en-US" dirty="0"/>
              <a:t>AC:  D-B, Construction Manager / General Contractor (CM/GC), A+B, Incentives, Milestones, etc.</a:t>
            </a:r>
          </a:p>
          <a:p>
            <a:pPr eaLnBrk="1" hangingPunct="1"/>
            <a:r>
              <a:rPr lang="en-US" dirty="0"/>
              <a:t>Earlier NEPA, earlier r/w – utility coordination will be important in this</a:t>
            </a:r>
          </a:p>
          <a:p>
            <a:pPr eaLnBrk="1" hangingPunct="1"/>
            <a:r>
              <a:rPr lang="en-US" dirty="0"/>
              <a:t>Utilities:  Coordinating Council, Review/response timeframes, contractor change approval process, tech solution for utility relocation status</a:t>
            </a:r>
          </a:p>
          <a:p>
            <a:pPr eaLnBrk="1" hangingPunct="1"/>
            <a:r>
              <a:rPr lang="en-US" dirty="0"/>
              <a:t>E-bidding:  fully implemented soon</a:t>
            </a:r>
          </a:p>
          <a:p>
            <a:pPr eaLnBrk="1" hangingPunct="1"/>
            <a:r>
              <a:rPr lang="en-US" dirty="0"/>
              <a:t>SWPPP:  </a:t>
            </a:r>
          </a:p>
          <a:p>
            <a:pPr eaLnBrk="1" hangingPunct="1"/>
            <a:r>
              <a:rPr lang="en-US" dirty="0"/>
              <a:t>CAT:  new section in DTC, autonomous shuttles, AI/machine learning, </a:t>
            </a:r>
            <a:r>
              <a:rPr lang="en-US" dirty="0" err="1"/>
              <a:t>SPaT</a:t>
            </a:r>
            <a:r>
              <a:rPr lang="en-US" dirty="0"/>
              <a:t>/RSUs</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7E0ECF63-74A7-4463-A5DC-3B07E68E81E5}"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3848543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E72122-B673-4922-9FB2-604ABA9DC6C9}" type="slidenum">
              <a:rPr lang="en-US" smtClean="0"/>
              <a:t>23</a:t>
            </a:fld>
            <a:endParaRPr lang="en-US"/>
          </a:p>
        </p:txBody>
      </p:sp>
    </p:spTree>
    <p:extLst>
      <p:ext uri="{BB962C8B-B14F-4D97-AF65-F5344CB8AC3E}">
        <p14:creationId xmlns:p14="http://schemas.microsoft.com/office/powerpoint/2010/main" val="2615400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 name="Shape 46"/>
          <p:cNvSpPr txBox="1">
            <a:spLocks noGrp="1"/>
          </p:cNvSpPr>
          <p:nvPr>
            <p:ph type="body" idx="1"/>
          </p:nvPr>
        </p:nvSpPr>
        <p:spPr>
          <a:xfrm>
            <a:off x="704341" y="4431312"/>
            <a:ext cx="5634708" cy="4198085"/>
          </a:xfrm>
          <a:prstGeom prst="rect">
            <a:avLst/>
          </a:prstGeom>
        </p:spPr>
        <p:txBody>
          <a:bodyPr lIns="93536" tIns="93536" rIns="93536" bIns="93536" anchor="t" anchorCtr="0">
            <a:noAutofit/>
          </a:bodyPr>
          <a:lstStyle/>
          <a:p>
            <a:endParaRPr dirty="0"/>
          </a:p>
        </p:txBody>
      </p:sp>
    </p:spTree>
    <p:extLst>
      <p:ext uri="{BB962C8B-B14F-4D97-AF65-F5344CB8AC3E}">
        <p14:creationId xmlns:p14="http://schemas.microsoft.com/office/powerpoint/2010/main" val="2764091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698500"/>
            <a:ext cx="6219825" cy="3498850"/>
          </a:xfrm>
        </p:spPr>
      </p:sp>
      <p:sp>
        <p:nvSpPr>
          <p:cNvPr id="3" name="Notes Placeholder 2"/>
          <p:cNvSpPr>
            <a:spLocks noGrp="1"/>
          </p:cNvSpPr>
          <p:nvPr>
            <p:ph type="body" idx="1"/>
          </p:nvPr>
        </p:nvSpPr>
        <p:spPr/>
        <p:txBody>
          <a:bodyPr/>
          <a:lstStyle/>
          <a:p>
            <a:r>
              <a:rPr lang="en-US" sz="1400" dirty="0"/>
              <a:t>Strategy for Major Corridors: This will be captured in the update to the DelDOT Long Range Transportation Plan</a:t>
            </a:r>
          </a:p>
          <a:p>
            <a:endParaRPr lang="en-US" sz="1400" dirty="0"/>
          </a:p>
          <a:p>
            <a:r>
              <a:rPr lang="en-US" sz="1400" dirty="0"/>
              <a:t>Red – Capacity Improvements and Congestion mitigation</a:t>
            </a:r>
          </a:p>
          <a:p>
            <a:endParaRPr lang="en-US" sz="1400" dirty="0"/>
          </a:p>
          <a:p>
            <a:r>
              <a:rPr lang="en-US" sz="1400" dirty="0"/>
              <a:t>Yellow – Conversion to controlled-access, capacity preservation</a:t>
            </a:r>
          </a:p>
          <a:p>
            <a:endParaRPr lang="en-US" sz="1400" dirty="0"/>
          </a:p>
          <a:p>
            <a:r>
              <a:rPr lang="en-US" sz="1400" dirty="0"/>
              <a:t>Black – Operational improvements for safety and multi-modal solutions</a:t>
            </a:r>
          </a:p>
        </p:txBody>
      </p:sp>
      <p:sp>
        <p:nvSpPr>
          <p:cNvPr id="4" name="Slide Number Placeholder 3"/>
          <p:cNvSpPr>
            <a:spLocks noGrp="1"/>
          </p:cNvSpPr>
          <p:nvPr>
            <p:ph type="sldNum" sz="quarter" idx="10"/>
          </p:nvPr>
        </p:nvSpPr>
        <p:spPr/>
        <p:txBody>
          <a:bodyPr/>
          <a:lstStyle/>
          <a:p>
            <a:fld id="{6FAEB92D-4FA6-486D-96B1-6F363B99A775}"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142639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 name="Shape 46"/>
          <p:cNvSpPr txBox="1">
            <a:spLocks noGrp="1"/>
          </p:cNvSpPr>
          <p:nvPr>
            <p:ph type="body" idx="1"/>
          </p:nvPr>
        </p:nvSpPr>
        <p:spPr>
          <a:xfrm>
            <a:off x="704341" y="4431312"/>
            <a:ext cx="5634708" cy="4198085"/>
          </a:xfrm>
          <a:prstGeom prst="rect">
            <a:avLst/>
          </a:prstGeom>
        </p:spPr>
        <p:txBody>
          <a:bodyPr lIns="93536" tIns="93536" rIns="93536" bIns="93536" anchor="t" anchorCtr="0">
            <a:noAutofit/>
          </a:bodyPr>
          <a:lstStyle/>
          <a:p>
            <a:endParaRPr dirty="0"/>
          </a:p>
        </p:txBody>
      </p:sp>
    </p:spTree>
    <p:extLst>
      <p:ext uri="{BB962C8B-B14F-4D97-AF65-F5344CB8AC3E}">
        <p14:creationId xmlns:p14="http://schemas.microsoft.com/office/powerpoint/2010/main" val="176186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4916">
              <a:defRPr/>
            </a:pPr>
            <a:fld id="{566BB156-3983-4892-9476-B770E29645D3}" type="slidenum">
              <a:rPr lang="en-US">
                <a:solidFill>
                  <a:prstClr val="black"/>
                </a:solidFill>
                <a:latin typeface="Calibri"/>
              </a:rPr>
              <a:pPr defTabSz="924916">
                <a:defRPr/>
              </a:pPr>
              <a:t>6</a:t>
            </a:fld>
            <a:endParaRPr lang="en-US" dirty="0">
              <a:solidFill>
                <a:prstClr val="black"/>
              </a:solidFill>
              <a:latin typeface="Calibri"/>
            </a:endParaRPr>
          </a:p>
        </p:txBody>
      </p:sp>
    </p:spTree>
    <p:extLst>
      <p:ext uri="{BB962C8B-B14F-4D97-AF65-F5344CB8AC3E}">
        <p14:creationId xmlns:p14="http://schemas.microsoft.com/office/powerpoint/2010/main" val="2201444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are now up to 53 paving and patching locations in the City as mitigation efforts for the I-95 Rehabilitation from I-495 to North of the Brandywine River Bridge.</a:t>
            </a:r>
          </a:p>
          <a:p>
            <a:endParaRPr lang="en-US" sz="1400" dirty="0"/>
          </a:p>
          <a:p>
            <a:r>
              <a:rPr lang="en-US" sz="1400" dirty="0"/>
              <a:t>The 11</a:t>
            </a:r>
            <a:r>
              <a:rPr lang="en-US" sz="1400" baseline="30000" dirty="0"/>
              <a:t>th</a:t>
            </a:r>
            <a:r>
              <a:rPr lang="en-US" sz="1400" dirty="0"/>
              <a:t> Street Contract will be advertised shortly. We will look to add locations to this contract and existing contracts in order to get the work going. </a:t>
            </a:r>
          </a:p>
          <a:p>
            <a:endParaRPr lang="en-US" sz="1400" dirty="0"/>
          </a:p>
          <a:p>
            <a:r>
              <a:rPr lang="en-US" sz="1400" dirty="0"/>
              <a:t>The game plan is to perform this work over the 2019 and 2020 construction seasons. </a:t>
            </a:r>
          </a:p>
        </p:txBody>
      </p:sp>
      <p:sp>
        <p:nvSpPr>
          <p:cNvPr id="4" name="Slide Number Placeholder 3"/>
          <p:cNvSpPr>
            <a:spLocks noGrp="1"/>
          </p:cNvSpPr>
          <p:nvPr>
            <p:ph type="sldNum" sz="quarter" idx="10"/>
          </p:nvPr>
        </p:nvSpPr>
        <p:spPr/>
        <p:txBody>
          <a:bodyPr/>
          <a:lstStyle/>
          <a:p>
            <a:pPr>
              <a:defRPr/>
            </a:pPr>
            <a:fld id="{566BB156-3983-4892-9476-B770E29645D3}"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3372499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698500"/>
            <a:ext cx="6218238" cy="3498850"/>
          </a:xfrm>
        </p:spPr>
      </p:sp>
      <p:sp>
        <p:nvSpPr>
          <p:cNvPr id="3" name="Notes Placeholder 2"/>
          <p:cNvSpPr>
            <a:spLocks noGrp="1"/>
          </p:cNvSpPr>
          <p:nvPr>
            <p:ph type="body" idx="1"/>
          </p:nvPr>
        </p:nvSpPr>
        <p:spPr/>
        <p:txBody>
          <a:bodyPr>
            <a:normAutofit fontScale="70000" lnSpcReduction="20000"/>
          </a:bodyPr>
          <a:lstStyle/>
          <a:p>
            <a:r>
              <a:rPr lang="en-US" dirty="0"/>
              <a:t>SR 141 Ramps G &amp; F – Construction substantially</a:t>
            </a:r>
            <a:r>
              <a:rPr lang="en-US" baseline="0" dirty="0"/>
              <a:t> </a:t>
            </a:r>
            <a:r>
              <a:rPr lang="en-US" dirty="0"/>
              <a:t>complete.</a:t>
            </a:r>
          </a:p>
          <a:p>
            <a:endParaRPr lang="en-US" dirty="0"/>
          </a:p>
          <a:p>
            <a:r>
              <a:rPr lang="en-US" dirty="0"/>
              <a:t>SR 141, I-95</a:t>
            </a:r>
            <a:r>
              <a:rPr lang="en-US" baseline="0" dirty="0"/>
              <a:t> Interchange to Jay Drive – Construction started this past Summer; Complete Spring 2022.  Significant work on 95 and 95 ramps done before Viaduct.</a:t>
            </a:r>
          </a:p>
          <a:p>
            <a:endParaRPr lang="en-US" baseline="0" dirty="0"/>
          </a:p>
          <a:p>
            <a:r>
              <a:rPr lang="en-US" dirty="0"/>
              <a:t>I-95 Rehabilitation from</a:t>
            </a:r>
            <a:r>
              <a:rPr lang="en-US" baseline="0" dirty="0"/>
              <a:t> I-495 to North of the Brandywine River Bridge– in design now; Construction start Spring 2021</a:t>
            </a:r>
          </a:p>
          <a:p>
            <a:endParaRPr lang="en-US" baseline="0" dirty="0"/>
          </a:p>
          <a:p>
            <a:r>
              <a:rPr lang="en-US" baseline="0" dirty="0"/>
              <a:t>	Pre-requisite Projects: Walnut Street Sweep, Double Left on 12</a:t>
            </a:r>
            <a:r>
              <a:rPr lang="en-US" baseline="30000" dirty="0"/>
              <a:t>th</a:t>
            </a:r>
            <a:r>
              <a:rPr lang="en-US" baseline="0" dirty="0"/>
              <a:t> street to Northeast Blvd, I-95 Carr Rd &amp; Marsh Rd, CRB &amp; approaches – goal to be open before I-95 Rehab starts</a:t>
            </a:r>
          </a:p>
          <a:p>
            <a:r>
              <a:rPr lang="en-US" baseline="0" dirty="0"/>
              <a:t>	CM/GC Project – Awarded to Kiewit.  Considering ways to make the project go faster, less impact to traffic, maybe advanced work in 2020.</a:t>
            </a:r>
          </a:p>
          <a:p>
            <a:endParaRPr lang="en-US" baseline="0" dirty="0"/>
          </a:p>
          <a:p>
            <a:r>
              <a:rPr lang="en-US" baseline="0" dirty="0"/>
              <a:t>I-95 Carr Road &amp; Marsh Rd – Project Awarded to </a:t>
            </a:r>
            <a:r>
              <a:rPr lang="en-US" baseline="0" dirty="0" err="1"/>
              <a:t>Greggo</a:t>
            </a:r>
            <a:r>
              <a:rPr lang="en-US" baseline="0" dirty="0"/>
              <a:t> &amp; Ferrara in October 2018; Complete Summer 2020</a:t>
            </a:r>
          </a:p>
          <a:p>
            <a:endParaRPr lang="en-US" baseline="0" dirty="0"/>
          </a:p>
          <a:p>
            <a:r>
              <a:rPr lang="en-US" baseline="0" dirty="0"/>
              <a:t>Christina River Bridge: Both in construction now.</a:t>
            </a:r>
          </a:p>
          <a:p>
            <a:endParaRPr lang="en-US" baseline="0" dirty="0"/>
          </a:p>
          <a:p>
            <a:r>
              <a:rPr lang="en-US" baseline="0" dirty="0"/>
              <a:t>	Bridge – Construction started June 2017; Completed Fall 2019</a:t>
            </a:r>
          </a:p>
          <a:p>
            <a:endParaRPr lang="en-US" baseline="0" dirty="0"/>
          </a:p>
          <a:p>
            <a:r>
              <a:rPr lang="en-US" baseline="0" dirty="0"/>
              <a:t>	Approach Roadways – Construction start Fall 2018; Complete Summer 2020</a:t>
            </a:r>
          </a:p>
          <a:p>
            <a:endParaRPr lang="en-US" baseline="0" dirty="0"/>
          </a:p>
          <a:p>
            <a:r>
              <a:rPr lang="en-US" baseline="0" dirty="0"/>
              <a:t>Newark Train Station:</a:t>
            </a:r>
          </a:p>
          <a:p>
            <a:endParaRPr lang="en-US" baseline="0" dirty="0"/>
          </a:p>
          <a:p>
            <a:r>
              <a:rPr lang="en-US" baseline="0" dirty="0"/>
              <a:t>	Parking Lot &amp; Access Road – Construction started June 2017; Substantially complete – Final Inspection scheduled for December 2018.</a:t>
            </a:r>
          </a:p>
          <a:p>
            <a:endParaRPr lang="en-US" baseline="0" dirty="0"/>
          </a:p>
          <a:p>
            <a:r>
              <a:rPr lang="en-US" baseline="0" dirty="0"/>
              <a:t>	Station Building &amp; Track A – Construction started July 2018; Completion early 2020</a:t>
            </a:r>
          </a:p>
          <a:p>
            <a:endParaRPr lang="en-US" baseline="0" dirty="0"/>
          </a:p>
          <a:p>
            <a:r>
              <a:rPr lang="en-US" baseline="0" dirty="0"/>
              <a:t>I-95, SR 896 Interchange – Preliminary design phase is underway.  CTP shows construction in FY25 but we will pursue grants to go earlier, if possible</a:t>
            </a:r>
          </a:p>
          <a:p>
            <a:endParaRPr lang="en-US" baseline="0" dirty="0"/>
          </a:p>
          <a:p>
            <a:r>
              <a:rPr lang="en-US" baseline="0" dirty="0"/>
              <a:t>I-295, 141 to 13.  Engineering to start in FY23 per CTP.  Traffic analysis complete and concept design underway.  Starting to look for ways to advance this project sooner.</a:t>
            </a:r>
          </a:p>
        </p:txBody>
      </p:sp>
      <p:sp>
        <p:nvSpPr>
          <p:cNvPr id="4" name="Slide Number Placeholder 3"/>
          <p:cNvSpPr>
            <a:spLocks noGrp="1"/>
          </p:cNvSpPr>
          <p:nvPr>
            <p:ph type="sldNum" sz="quarter" idx="10"/>
          </p:nvPr>
        </p:nvSpPr>
        <p:spPr/>
        <p:txBody>
          <a:bodyPr/>
          <a:lstStyle/>
          <a:p>
            <a:fld id="{6FAEB92D-4FA6-486D-96B1-6F363B99A77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545780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698500"/>
            <a:ext cx="6219825" cy="3498850"/>
          </a:xfrm>
        </p:spPr>
      </p:sp>
      <p:sp>
        <p:nvSpPr>
          <p:cNvPr id="3" name="Notes Placeholder 2"/>
          <p:cNvSpPr>
            <a:spLocks noGrp="1"/>
          </p:cNvSpPr>
          <p:nvPr>
            <p:ph type="body" idx="1"/>
          </p:nvPr>
        </p:nvSpPr>
        <p:spPr/>
        <p:txBody>
          <a:bodyPr/>
          <a:lstStyle/>
          <a:p>
            <a:r>
              <a:rPr lang="en-US" dirty="0"/>
              <a:t>SR 1 NB Auxiliary lane was a big success. It reduced</a:t>
            </a:r>
            <a:r>
              <a:rPr lang="en-US" baseline="0" dirty="0"/>
              <a:t> morning congestion by 40%. = low cost high value project</a:t>
            </a:r>
          </a:p>
          <a:p>
            <a:endParaRPr lang="en-US" baseline="0" dirty="0"/>
          </a:p>
          <a:p>
            <a:r>
              <a:rPr lang="en-US" baseline="0" dirty="0"/>
              <a:t>SR 72 DDI – Complete</a:t>
            </a:r>
          </a:p>
          <a:p>
            <a:endParaRPr lang="en-US" baseline="0" dirty="0"/>
          </a:p>
          <a:p>
            <a:r>
              <a:rPr lang="en-US" baseline="0" dirty="0"/>
              <a:t>SR 1 Widening – still working through the environmental process for the overall widening project.</a:t>
            </a:r>
          </a:p>
          <a:p>
            <a:endParaRPr lang="en-US" baseline="0" dirty="0"/>
          </a:p>
          <a:p>
            <a:r>
              <a:rPr lang="en-US" baseline="0" dirty="0"/>
              <a:t>SR 1 SB Aux Lane – Currently designing a new auxiliary lane from SR 273 to US 40 – we anticipate it will help reduce congestion until the full widening project can move forward.</a:t>
            </a:r>
            <a:endParaRPr lang="en-US" dirty="0"/>
          </a:p>
        </p:txBody>
      </p:sp>
      <p:sp>
        <p:nvSpPr>
          <p:cNvPr id="4" name="Slide Number Placeholder 3"/>
          <p:cNvSpPr>
            <a:spLocks noGrp="1"/>
          </p:cNvSpPr>
          <p:nvPr>
            <p:ph type="sldNum" sz="quarter" idx="10"/>
          </p:nvPr>
        </p:nvSpPr>
        <p:spPr/>
        <p:txBody>
          <a:bodyPr/>
          <a:lstStyle/>
          <a:p>
            <a:fld id="{6FAEB92D-4FA6-486D-96B1-6F363B99A77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77846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4" name="Shape 8"/>
          <p:cNvSpPr>
            <a:spLocks noChangeArrowheads="1"/>
          </p:cNvSpPr>
          <p:nvPr/>
        </p:nvSpPr>
        <p:spPr bwMode="auto">
          <a:xfrm>
            <a:off x="0" y="58741"/>
            <a:ext cx="12192000" cy="6900863"/>
          </a:xfrm>
          <a:prstGeom prst="rect">
            <a:avLst/>
          </a:prstGeom>
          <a:gradFill rotWithShape="0">
            <a:gsLst>
              <a:gs pos="0">
                <a:srgbClr val="003171"/>
              </a:gs>
              <a:gs pos="100000">
                <a:srgbClr val="549FFF"/>
              </a:gs>
            </a:gsLst>
            <a:lin ang="792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96" tIns="45687" rIns="91396" bIns="45687"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sz="1400">
              <a:solidFill>
                <a:srgbClr val="000000"/>
              </a:solidFill>
              <a:cs typeface="Arial" charset="0"/>
              <a:sym typeface="Arial" charset="0"/>
            </a:endParaRPr>
          </a:p>
        </p:txBody>
      </p:sp>
      <p:sp>
        <p:nvSpPr>
          <p:cNvPr id="5" name="Shape 9"/>
          <p:cNvSpPr/>
          <p:nvPr/>
        </p:nvSpPr>
        <p:spPr>
          <a:xfrm flipH="1">
            <a:off x="-5108" y="16060"/>
            <a:ext cx="14567778" cy="6886753"/>
          </a:xfrm>
          <a:custGeom>
            <a:avLst/>
            <a:gdLst/>
            <a:ahLst/>
            <a:cxnLst/>
            <a:rect l="0" t="0" r="0" b="0"/>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40784"/>
                </a:srgbClr>
              </a:gs>
              <a:gs pos="41000">
                <a:srgbClr val="003171">
                  <a:alpha val="94901"/>
                </a:srgbClr>
              </a:gs>
              <a:gs pos="100000">
                <a:srgbClr val="003171">
                  <a:alpha val="94901"/>
                </a:srgbClr>
              </a:gs>
            </a:gsLst>
            <a:path path="circle">
              <a:fillToRect t="100000" r="100000"/>
            </a:path>
            <a:tileRect l="-100000" b="-100000"/>
          </a:gradFill>
          <a:ln>
            <a:noFill/>
          </a:ln>
        </p:spPr>
        <p:txBody>
          <a:bodyPr lIns="91396" tIns="45687" rIns="91396" bIns="45687" anchor="ctr"/>
          <a:lstStyle/>
          <a:p>
            <a:pPr>
              <a:defRPr/>
            </a:pPr>
            <a:endParaRPr sz="1400" kern="0">
              <a:solidFill>
                <a:srgbClr val="000000"/>
              </a:solidFill>
              <a:cs typeface="Arial"/>
              <a:sym typeface="Arial"/>
              <a:rtl val="0"/>
            </a:endParaRPr>
          </a:p>
        </p:txBody>
      </p:sp>
      <p:sp>
        <p:nvSpPr>
          <p:cNvPr id="6" name="Shape 10"/>
          <p:cNvSpPr/>
          <p:nvPr/>
        </p:nvSpPr>
        <p:spPr>
          <a:xfrm flipH="1">
            <a:off x="19546" y="59275"/>
            <a:ext cx="14001253" cy="6886753"/>
          </a:xfrm>
          <a:custGeom>
            <a:avLst/>
            <a:gdLst/>
            <a:ahLst/>
            <a:cxnLst/>
            <a:rect l="0" t="0" r="0" b="0"/>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396" tIns="45687" rIns="91396" bIns="45687" anchor="b"/>
          <a:lstStyle/>
          <a:p>
            <a:pPr>
              <a:defRPr/>
            </a:pPr>
            <a:endParaRPr sz="1400" kern="0">
              <a:solidFill>
                <a:srgbClr val="000000"/>
              </a:solidFill>
              <a:cs typeface="Arial"/>
              <a:sym typeface="Arial"/>
              <a:rtl val="0"/>
            </a:endParaRPr>
          </a:p>
        </p:txBody>
      </p:sp>
      <p:sp>
        <p:nvSpPr>
          <p:cNvPr id="7" name="Shape 11"/>
          <p:cNvSpPr>
            <a:spLocks/>
          </p:cNvSpPr>
          <p:nvPr/>
        </p:nvSpPr>
        <p:spPr bwMode="auto">
          <a:xfrm>
            <a:off x="-1128184" y="-1588"/>
            <a:ext cx="2889251" cy="6902451"/>
          </a:xfrm>
          <a:custGeom>
            <a:avLst/>
            <a:gdLst>
              <a:gd name="T0" fmla="*/ 939800 w 2167467"/>
              <a:gd name="T1" fmla="*/ 0 h 6180667"/>
              <a:gd name="T2" fmla="*/ 1905000 w 2167467"/>
              <a:gd name="T3" fmla="*/ 5881 h 6180667"/>
              <a:gd name="T4" fmla="*/ 1896533 w 2167467"/>
              <a:gd name="T5" fmla="*/ 6180667 h 6180667"/>
              <a:gd name="T6" fmla="*/ 939800 w 2167467"/>
              <a:gd name="T7" fmla="*/ 6180667 h 6180667"/>
              <a:gd name="T8" fmla="*/ 939800 w 2167467"/>
              <a:gd name="T9" fmla="*/ 0 h 6180667"/>
              <a:gd name="T10" fmla="*/ 0 w 2167467"/>
              <a:gd name="T11" fmla="*/ 0 h 6180667"/>
              <a:gd name="T12" fmla="*/ 2167467 w 2167467"/>
              <a:gd name="T13" fmla="*/ 6180667 h 6180667"/>
            </a:gdLst>
            <a:ahLst/>
            <a:cxnLst>
              <a:cxn ang="0">
                <a:pos x="T0" y="T1"/>
              </a:cxn>
              <a:cxn ang="0">
                <a:pos x="T2" y="T3"/>
              </a:cxn>
              <a:cxn ang="0">
                <a:pos x="T4" y="T5"/>
              </a:cxn>
              <a:cxn ang="0">
                <a:pos x="T6" y="T7"/>
              </a:cxn>
              <a:cxn ang="0">
                <a:pos x="T8" y="T9"/>
              </a:cxn>
            </a:cxnLst>
            <a:rect l="T10" t="T11" r="T12" b="T13"/>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rotWithShape="0">
            <a:gsLst>
              <a:gs pos="0">
                <a:srgbClr val="003171">
                  <a:alpha val="20784"/>
                </a:srgbClr>
              </a:gs>
              <a:gs pos="100000">
                <a:srgbClr val="65A8FF">
                  <a:alpha val="20784"/>
                </a:srgbClr>
              </a:gs>
            </a:gsLst>
            <a:lin ang="0"/>
          </a:gradFill>
          <a:ln>
            <a:noFill/>
          </a:ln>
          <a:extLst>
            <a:ext uri="{91240B29-F687-4F45-9708-019B960494DF}">
              <a14:hiddenLine xmlns:a14="http://schemas.microsoft.com/office/drawing/2010/main" w="9525">
                <a:solidFill>
                  <a:srgbClr val="000000"/>
                </a:solidFill>
                <a:round/>
                <a:headEnd/>
                <a:tailEnd/>
              </a14:hiddenLine>
            </a:ext>
          </a:extLst>
        </p:spPr>
        <p:txBody>
          <a:bodyPr lIns="91396" tIns="45687" rIns="91396" bIns="45687" anchor="ctr"/>
          <a:lstStyle/>
          <a:p>
            <a:pPr fontAlgn="base">
              <a:spcBef>
                <a:spcPct val="0"/>
              </a:spcBef>
              <a:spcAft>
                <a:spcPct val="0"/>
              </a:spcAft>
            </a:pPr>
            <a:endParaRPr lang="en-US" sz="1800">
              <a:solidFill>
                <a:srgbClr val="000000"/>
              </a:solidFill>
              <a:cs typeface="Arial" charset="0"/>
            </a:endParaRPr>
          </a:p>
        </p:txBody>
      </p:sp>
      <p:sp>
        <p:nvSpPr>
          <p:cNvPr id="8" name="Shape 12"/>
          <p:cNvSpPr>
            <a:spLocks/>
          </p:cNvSpPr>
          <p:nvPr/>
        </p:nvSpPr>
        <p:spPr bwMode="auto">
          <a:xfrm rot="10800000" flipH="1">
            <a:off x="-700614" y="58741"/>
            <a:ext cx="1871134" cy="6900863"/>
          </a:xfrm>
          <a:custGeom>
            <a:avLst/>
            <a:gdLst>
              <a:gd name="T0" fmla="*/ 939800 w 2167467"/>
              <a:gd name="T1" fmla="*/ 0 h 6180667"/>
              <a:gd name="T2" fmla="*/ 1905000 w 2167467"/>
              <a:gd name="T3" fmla="*/ 5881 h 6180667"/>
              <a:gd name="T4" fmla="*/ 1896533 w 2167467"/>
              <a:gd name="T5" fmla="*/ 6180667 h 6180667"/>
              <a:gd name="T6" fmla="*/ 939800 w 2167467"/>
              <a:gd name="T7" fmla="*/ 6180667 h 6180667"/>
              <a:gd name="T8" fmla="*/ 939800 w 2167467"/>
              <a:gd name="T9" fmla="*/ 0 h 6180667"/>
              <a:gd name="T10" fmla="*/ 0 w 2167467"/>
              <a:gd name="T11" fmla="*/ 0 h 6180667"/>
              <a:gd name="T12" fmla="*/ 2167467 w 2167467"/>
              <a:gd name="T13" fmla="*/ 6180667 h 6180667"/>
            </a:gdLst>
            <a:ahLst/>
            <a:cxnLst>
              <a:cxn ang="0">
                <a:pos x="T0" y="T1"/>
              </a:cxn>
              <a:cxn ang="0">
                <a:pos x="T2" y="T3"/>
              </a:cxn>
              <a:cxn ang="0">
                <a:pos x="T4" y="T5"/>
              </a:cxn>
              <a:cxn ang="0">
                <a:pos x="T6" y="T7"/>
              </a:cxn>
              <a:cxn ang="0">
                <a:pos x="T8" y="T9"/>
              </a:cxn>
            </a:cxnLst>
            <a:rect l="T10" t="T11" r="T12" b="T13"/>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rotWithShape="0">
            <a:gsLst>
              <a:gs pos="0">
                <a:srgbClr val="003171">
                  <a:alpha val="20784"/>
                </a:srgbClr>
              </a:gs>
              <a:gs pos="100000">
                <a:srgbClr val="65A8FF">
                  <a:alpha val="20784"/>
                </a:srgbClr>
              </a:gs>
            </a:gsLst>
            <a:lin ang="0"/>
          </a:gradFill>
          <a:ln>
            <a:noFill/>
          </a:ln>
          <a:extLst>
            <a:ext uri="{91240B29-F687-4F45-9708-019B960494DF}">
              <a14:hiddenLine xmlns:a14="http://schemas.microsoft.com/office/drawing/2010/main" w="9525">
                <a:solidFill>
                  <a:srgbClr val="000000"/>
                </a:solidFill>
                <a:round/>
                <a:headEnd/>
                <a:tailEnd/>
              </a14:hiddenLine>
            </a:ext>
          </a:extLst>
        </p:spPr>
        <p:txBody>
          <a:bodyPr lIns="91396" tIns="45687" rIns="91396" bIns="45687" anchor="ctr"/>
          <a:lstStyle/>
          <a:p>
            <a:pPr fontAlgn="base">
              <a:spcBef>
                <a:spcPct val="0"/>
              </a:spcBef>
              <a:spcAft>
                <a:spcPct val="0"/>
              </a:spcAft>
            </a:pPr>
            <a:endParaRPr lang="en-US" sz="1800">
              <a:solidFill>
                <a:srgbClr val="000000"/>
              </a:solidFill>
              <a:cs typeface="Arial" charset="0"/>
            </a:endParaRPr>
          </a:p>
        </p:txBody>
      </p:sp>
      <p:sp>
        <p:nvSpPr>
          <p:cNvPr id="13" name="Shape 13"/>
          <p:cNvSpPr txBox="1">
            <a:spLocks noGrp="1"/>
          </p:cNvSpPr>
          <p:nvPr>
            <p:ph type="ctrTitle"/>
          </p:nvPr>
        </p:nvSpPr>
        <p:spPr>
          <a:xfrm>
            <a:off x="1442720" y="1656080"/>
            <a:ext cx="9401200" cy="1470000"/>
          </a:xfrm>
          <a:prstGeom prst="rect">
            <a:avLst/>
          </a:prstGeom>
        </p:spPr>
        <p:txBody>
          <a:bodyPr/>
          <a:lstStyle>
            <a:lvl1pPr algn="r">
              <a:spcBef>
                <a:spcPts val="0"/>
              </a:spcBef>
              <a:buClr>
                <a:schemeClr val="lt1"/>
              </a:buClr>
              <a:buSzPct val="100000"/>
              <a:defRPr sz="4700">
                <a:solidFill>
                  <a:schemeClr val="lt1"/>
                </a:solidFill>
              </a:defRPr>
            </a:lvl1pPr>
            <a:lvl2pPr algn="r">
              <a:spcBef>
                <a:spcPts val="0"/>
              </a:spcBef>
              <a:buClr>
                <a:schemeClr val="lt1"/>
              </a:buClr>
              <a:buSzPct val="100000"/>
              <a:defRPr sz="4700">
                <a:solidFill>
                  <a:schemeClr val="lt1"/>
                </a:solidFill>
              </a:defRPr>
            </a:lvl2pPr>
            <a:lvl3pPr algn="r">
              <a:spcBef>
                <a:spcPts val="0"/>
              </a:spcBef>
              <a:buClr>
                <a:schemeClr val="lt1"/>
              </a:buClr>
              <a:buSzPct val="100000"/>
              <a:defRPr sz="4700">
                <a:solidFill>
                  <a:schemeClr val="lt1"/>
                </a:solidFill>
              </a:defRPr>
            </a:lvl3pPr>
            <a:lvl4pPr algn="r">
              <a:spcBef>
                <a:spcPts val="0"/>
              </a:spcBef>
              <a:buClr>
                <a:schemeClr val="lt1"/>
              </a:buClr>
              <a:buSzPct val="100000"/>
              <a:defRPr sz="4700">
                <a:solidFill>
                  <a:schemeClr val="lt1"/>
                </a:solidFill>
              </a:defRPr>
            </a:lvl4pPr>
            <a:lvl5pPr algn="r">
              <a:spcBef>
                <a:spcPts val="0"/>
              </a:spcBef>
              <a:buClr>
                <a:schemeClr val="lt1"/>
              </a:buClr>
              <a:buSzPct val="100000"/>
              <a:defRPr sz="4700">
                <a:solidFill>
                  <a:schemeClr val="lt1"/>
                </a:solidFill>
              </a:defRPr>
            </a:lvl5pPr>
            <a:lvl6pPr algn="r">
              <a:spcBef>
                <a:spcPts val="0"/>
              </a:spcBef>
              <a:buClr>
                <a:schemeClr val="lt1"/>
              </a:buClr>
              <a:buSzPct val="100000"/>
              <a:defRPr sz="4700">
                <a:solidFill>
                  <a:schemeClr val="lt1"/>
                </a:solidFill>
              </a:defRPr>
            </a:lvl6pPr>
            <a:lvl7pPr algn="r">
              <a:spcBef>
                <a:spcPts val="0"/>
              </a:spcBef>
              <a:buClr>
                <a:schemeClr val="lt1"/>
              </a:buClr>
              <a:buSzPct val="100000"/>
              <a:defRPr sz="4700">
                <a:solidFill>
                  <a:schemeClr val="lt1"/>
                </a:solidFill>
              </a:defRPr>
            </a:lvl7pPr>
            <a:lvl8pPr algn="r">
              <a:spcBef>
                <a:spcPts val="0"/>
              </a:spcBef>
              <a:buClr>
                <a:schemeClr val="lt1"/>
              </a:buClr>
              <a:buSzPct val="100000"/>
              <a:defRPr sz="4700">
                <a:solidFill>
                  <a:schemeClr val="lt1"/>
                </a:solidFill>
              </a:defRPr>
            </a:lvl8pPr>
            <a:lvl9pPr algn="r">
              <a:spcBef>
                <a:spcPts val="0"/>
              </a:spcBef>
              <a:buClr>
                <a:schemeClr val="lt1"/>
              </a:buClr>
              <a:buSzPct val="100000"/>
              <a:defRPr sz="4700">
                <a:solidFill>
                  <a:schemeClr val="lt1"/>
                </a:solidFill>
              </a:defRPr>
            </a:lvl9pPr>
          </a:lstStyle>
          <a:p>
            <a:endParaRPr dirty="0"/>
          </a:p>
        </p:txBody>
      </p:sp>
      <p:sp>
        <p:nvSpPr>
          <p:cNvPr id="14" name="Shape 14"/>
          <p:cNvSpPr txBox="1">
            <a:spLocks noGrp="1"/>
          </p:cNvSpPr>
          <p:nvPr>
            <p:ph type="subTitle" idx="1"/>
          </p:nvPr>
        </p:nvSpPr>
        <p:spPr>
          <a:xfrm>
            <a:off x="1442727" y="3230894"/>
            <a:ext cx="9381199" cy="925599"/>
          </a:xfrm>
          <a:prstGeom prst="rect">
            <a:avLst/>
          </a:prstGeom>
        </p:spPr>
        <p:txBody>
          <a:bodyPr/>
          <a:lstStyle>
            <a:lvl1pPr algn="r">
              <a:spcBef>
                <a:spcPts val="0"/>
              </a:spcBef>
              <a:buClr>
                <a:schemeClr val="lt1"/>
              </a:buClr>
              <a:buSzPct val="100000"/>
              <a:buNone/>
              <a:defRPr sz="2400">
                <a:solidFill>
                  <a:schemeClr val="lt1"/>
                </a:solidFill>
              </a:defRPr>
            </a:lvl1pPr>
            <a:lvl2pPr algn="r">
              <a:spcBef>
                <a:spcPts val="0"/>
              </a:spcBef>
              <a:buClr>
                <a:schemeClr val="lt1"/>
              </a:buClr>
              <a:buSzPct val="100000"/>
              <a:buNone/>
              <a:defRPr sz="2400">
                <a:solidFill>
                  <a:schemeClr val="lt1"/>
                </a:solidFill>
              </a:defRPr>
            </a:lvl2pPr>
            <a:lvl3pPr algn="r">
              <a:spcBef>
                <a:spcPts val="0"/>
              </a:spcBef>
              <a:buClr>
                <a:schemeClr val="lt1"/>
              </a:buClr>
              <a:buNone/>
              <a:defRPr>
                <a:solidFill>
                  <a:schemeClr val="lt1"/>
                </a:solidFill>
              </a:defRPr>
            </a:lvl3pPr>
            <a:lvl4pPr algn="r">
              <a:spcBef>
                <a:spcPts val="0"/>
              </a:spcBef>
              <a:buClr>
                <a:schemeClr val="lt1"/>
              </a:buClr>
              <a:buSzPct val="100000"/>
              <a:buNone/>
              <a:defRPr sz="2400">
                <a:solidFill>
                  <a:schemeClr val="lt1"/>
                </a:solidFill>
              </a:defRPr>
            </a:lvl4pPr>
            <a:lvl5pPr algn="r">
              <a:spcBef>
                <a:spcPts val="0"/>
              </a:spcBef>
              <a:buClr>
                <a:schemeClr val="lt1"/>
              </a:buClr>
              <a:buSzPct val="100000"/>
              <a:buNone/>
              <a:defRPr sz="2400">
                <a:solidFill>
                  <a:schemeClr val="lt1"/>
                </a:solidFill>
              </a:defRPr>
            </a:lvl5pPr>
            <a:lvl6pPr algn="r">
              <a:spcBef>
                <a:spcPts val="0"/>
              </a:spcBef>
              <a:buClr>
                <a:schemeClr val="lt1"/>
              </a:buClr>
              <a:buSzPct val="100000"/>
              <a:buNone/>
              <a:defRPr sz="2400">
                <a:solidFill>
                  <a:schemeClr val="lt1"/>
                </a:solidFill>
              </a:defRPr>
            </a:lvl6pPr>
            <a:lvl7pPr algn="r">
              <a:spcBef>
                <a:spcPts val="0"/>
              </a:spcBef>
              <a:buClr>
                <a:schemeClr val="lt1"/>
              </a:buClr>
              <a:buSzPct val="100000"/>
              <a:buNone/>
              <a:defRPr sz="2400">
                <a:solidFill>
                  <a:schemeClr val="lt1"/>
                </a:solidFill>
              </a:defRPr>
            </a:lvl7pPr>
            <a:lvl8pPr algn="r">
              <a:spcBef>
                <a:spcPts val="0"/>
              </a:spcBef>
              <a:buClr>
                <a:schemeClr val="lt1"/>
              </a:buClr>
              <a:buSzPct val="100000"/>
              <a:buNone/>
              <a:defRPr sz="2400">
                <a:solidFill>
                  <a:schemeClr val="lt1"/>
                </a:solidFill>
              </a:defRPr>
            </a:lvl8pPr>
            <a:lvl9pPr algn="r">
              <a:spcBef>
                <a:spcPts val="0"/>
              </a:spcBef>
              <a:buClr>
                <a:schemeClr val="lt1"/>
              </a:buClr>
              <a:buSzPct val="100000"/>
              <a:buNone/>
              <a:defRPr sz="2400">
                <a:solidFill>
                  <a:schemeClr val="lt1"/>
                </a:solidFill>
              </a:defRPr>
            </a:lvl9pPr>
          </a:lstStyle>
          <a:p>
            <a:endParaRPr/>
          </a:p>
        </p:txBody>
      </p:sp>
    </p:spTree>
    <p:extLst>
      <p:ext uri="{BB962C8B-B14F-4D97-AF65-F5344CB8AC3E}">
        <p14:creationId xmlns:p14="http://schemas.microsoft.com/office/powerpoint/2010/main" val="3188053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3"/>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7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pPr>
              <a:defRPr/>
            </a:pPr>
            <a:fld id="{B914AD2D-4971-4C13-BC41-3606F31736E2}"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05C5109-D6B2-4EF2-9AA3-29C09BC033C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97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2" y="5443403"/>
            <a:ext cx="9550400" cy="648232"/>
          </a:xfrm>
          <a:noFill/>
        </p:spPr>
        <p:txBody>
          <a:bodyPr lIns="91412" tIns="0" rIns="91412" anchor="t"/>
          <a:lstStyle>
            <a:lvl1pPr marL="0" marR="18282"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61FD04E3-44C1-4AFD-9710-4AF6240EB282}"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6" name="Footer Placeholder 5"/>
          <p:cNvSpPr>
            <a:spLocks noGrp="1"/>
          </p:cNvSpPr>
          <p:nvPr>
            <p:ph type="ftr" sz="quarter" idx="11"/>
          </p:nvPr>
        </p:nvSpPr>
        <p:spPr>
          <a:xfrm>
            <a:off x="5840143" y="6407989"/>
            <a:ext cx="3134241" cy="365125"/>
          </a:xfrm>
        </p:spPr>
        <p:txBody>
          <a:bodyPr/>
          <a:lstStyle>
            <a:lvl1pPr>
              <a:defRPr>
                <a:solidFill>
                  <a:schemeClr val="tx1"/>
                </a:solidFill>
              </a:defRPr>
            </a:lvl1pPr>
            <a:extLst/>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F727C10D-5C65-4BD1-9C92-45AC7705A484}" type="slidenum">
              <a:rPr lang="en-US" smtClean="0">
                <a:solidFill>
                  <a:prstClr val="black">
                    <a:tint val="75000"/>
                  </a:prstClr>
                </a:solidFill>
              </a:rPr>
              <a:pPr>
                <a:defRPr/>
              </a:pPr>
              <a:t>‹#›</a:t>
            </a:fld>
            <a:endParaRPr lang="en-US" dirty="0">
              <a:solidFill>
                <a:prstClr val="black">
                  <a:tint val="75000"/>
                </a:prstClr>
              </a:solidFill>
            </a:endParaRPr>
          </a:p>
        </p:txBody>
      </p:sp>
      <p:sp>
        <p:nvSpPr>
          <p:cNvPr id="2" name="Title 1"/>
          <p:cNvSpPr>
            <a:spLocks noGrp="1"/>
          </p:cNvSpPr>
          <p:nvPr>
            <p:ph type="title"/>
          </p:nvPr>
        </p:nvSpPr>
        <p:spPr>
          <a:xfrm>
            <a:off x="304800" y="4865123"/>
            <a:ext cx="1076724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9"/>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12" tIns="45706" rIns="91412" bIns="45706"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9" name="Freeform 8"/>
          <p:cNvSpPr>
            <a:spLocks/>
          </p:cNvSpPr>
          <p:nvPr/>
        </p:nvSpPr>
        <p:spPr bwMode="auto">
          <a:xfrm>
            <a:off x="647640" y="5939058"/>
            <a:ext cx="4920601" cy="93345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12" tIns="45706" rIns="91412" bIns="45706"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0" name="Right Triangle 9"/>
          <p:cNvSpPr>
            <a:spLocks/>
          </p:cNvSpPr>
          <p:nvPr/>
        </p:nvSpPr>
        <p:spPr bwMode="auto">
          <a:xfrm>
            <a:off x="-8053" y="5791255"/>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12" tIns="45706" rIns="91412" bIns="45706" anchor="ctr" compatLnSpc="1"/>
          <a:lstStyle/>
          <a:p>
            <a:pPr algn="ctr" fontAlgn="base">
              <a:spcBef>
                <a:spcPct val="0"/>
              </a:spcBef>
              <a:spcAft>
                <a:spcPct val="0"/>
              </a:spcAft>
            </a:pPr>
            <a:endParaRPr lang="en-US" sz="1800">
              <a:solidFill>
                <a:prstClr val="white"/>
              </a:solidFill>
            </a:endParaRPr>
          </a:p>
        </p:txBody>
      </p:sp>
      <p:cxnSp>
        <p:nvCxnSpPr>
          <p:cNvPr id="11" name="Straight Connector 10"/>
          <p:cNvCxnSpPr/>
          <p:nvPr/>
        </p:nvCxnSpPr>
        <p:spPr>
          <a:xfrm>
            <a:off x="-12313" y="5787795"/>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12" tIns="45706" rIns="91412" bIns="45706" anchor="ctr"/>
          <a:lstStyle/>
          <a:p>
            <a:pPr fontAlgn="base">
              <a:spcBef>
                <a:spcPct val="0"/>
              </a:spcBef>
              <a:spcAft>
                <a:spcPct val="0"/>
              </a:spcAft>
            </a:pPr>
            <a:endParaRPr lang="en-US" sz="1800">
              <a:solidFill>
                <a:prstClr val="white"/>
              </a:solidFill>
            </a:endParaRPr>
          </a:p>
        </p:txBody>
      </p:sp>
      <p:sp>
        <p:nvSpPr>
          <p:cNvPr id="13" name="Chevron 12"/>
          <p:cNvSpPr/>
          <p:nvPr/>
        </p:nvSpPr>
        <p:spPr>
          <a:xfrm>
            <a:off x="11303594"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12" tIns="45706" rIns="91412" bIns="45706" anchor="ctr"/>
          <a:lstStyle/>
          <a:p>
            <a:pPr fontAlgn="base">
              <a:spcBef>
                <a:spcPct val="0"/>
              </a:spcBef>
              <a:spcAft>
                <a:spcPct val="0"/>
              </a:spcAft>
            </a:pPr>
            <a:endParaRPr lang="en-US" sz="1800">
              <a:solidFill>
                <a:prstClr val="white"/>
              </a:solidFill>
            </a:endParaRPr>
          </a:p>
        </p:txBody>
      </p:sp>
    </p:spTree>
    <p:extLst>
      <p:ext uri="{BB962C8B-B14F-4D97-AF65-F5344CB8AC3E}">
        <p14:creationId xmlns:p14="http://schemas.microsoft.com/office/powerpoint/2010/main" val="3867130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BEDDF3C2-2C3F-4650-8475-30B4238E7F54}"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6DE8D2-F3B1-466D-957E-2F209FF439B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32414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4"/>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15781346-9C00-47F8-8836-F344BF925865}"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588F3AE-3742-4FCA-BAA2-8DB50743EDC4}"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57482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a:solidFill>
                <a:prstClr val="white"/>
              </a:solidFill>
            </a:endParaRPr>
          </a:p>
        </p:txBody>
      </p:sp>
      <p:sp>
        <p:nvSpPr>
          <p:cNvPr id="9" name="Title 8"/>
          <p:cNvSpPr>
            <a:spLocks noGrp="1"/>
          </p:cNvSpPr>
          <p:nvPr>
            <p:ph type="ctrTitle"/>
          </p:nvPr>
        </p:nvSpPr>
        <p:spPr>
          <a:xfrm>
            <a:off x="914400" y="1752614"/>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8"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base">
                <a:spcBef>
                  <a:spcPct val="0"/>
                </a:spcBef>
                <a:spcAft>
                  <a:spcPct val="0"/>
                </a:spcAft>
              </a:pP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1FF8D47F-D824-4373-84B2-7F83BD0D51CE}"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solidFill>
                <a:prstClr val="black">
                  <a:tint val="75000"/>
                </a:prst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8D62CCAA-F4B6-4A49-9159-3FC8158D79D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56735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14D435EF-E138-4235-8A52-D6DD90DCEDE2}"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B67F659-125C-4DAB-9AA5-174EAA722926}"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919628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853BC493-0EF9-4698-86EA-A55FF2B6F6E2}"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4E7A24F-3DD1-486C-A1AF-C573FCB5AF9B}"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pPr>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pPr>
            <a:endParaRPr lang="en-US" sz="1800">
              <a:solidFill>
                <a:prstClr val="white"/>
              </a:solidFill>
            </a:endParaRPr>
          </a:p>
        </p:txBody>
      </p:sp>
    </p:spTree>
    <p:extLst>
      <p:ext uri="{BB962C8B-B14F-4D97-AF65-F5344CB8AC3E}">
        <p14:creationId xmlns:p14="http://schemas.microsoft.com/office/powerpoint/2010/main" val="3335373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2A28D04D-4018-4830-ABE0-0131A5E54C83}"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50D8036-711C-43A8-8228-D8E728371E8C}"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13548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8"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7"/>
            <a:ext cx="538691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8" y="1444297"/>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9E2C010C-41C7-4C3B-A79A-F28C052C28B6}"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B95343FF-5DD9-4FB8-A98C-74A2ABF0AFC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89446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E84F1EBC-C34F-4B9E-A0A5-FFD8B35B4841}"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AB6B2E4-DBE0-47E5-A120-A42599ABA153}"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061376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533208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EA2C07A-A9EF-436A-9025-A625F2E6934E}"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D9693A22-E0A3-4002-94C3-AFDD448B6762}"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02013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3"/>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pPr>
              <a:defRPr/>
            </a:pPr>
            <a:fld id="{B914AD2D-4971-4C13-BC41-3606F31736E2}"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05C5109-D6B2-4EF2-9AA3-29C09BC033C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88188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2" y="5443403"/>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61FD04E3-44C1-4AFD-9710-4AF6240EB282}"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6" name="Footer Placeholder 5"/>
          <p:cNvSpPr>
            <a:spLocks noGrp="1"/>
          </p:cNvSpPr>
          <p:nvPr>
            <p:ph type="ftr" sz="quarter" idx="11"/>
          </p:nvPr>
        </p:nvSpPr>
        <p:spPr>
          <a:xfrm>
            <a:off x="5840114" y="6407948"/>
            <a:ext cx="3134241" cy="365125"/>
          </a:xfrm>
        </p:spPr>
        <p:txBody>
          <a:bodyPr/>
          <a:lstStyle>
            <a:lvl1pPr>
              <a:defRPr>
                <a:solidFill>
                  <a:schemeClr val="tx1"/>
                </a:solidFill>
              </a:defRPr>
            </a:lvl1pPr>
            <a:extLst/>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F727C10D-5C65-4BD1-9C92-45AC7705A484}" type="slidenum">
              <a:rPr lang="en-US" smtClean="0">
                <a:solidFill>
                  <a:prstClr val="black">
                    <a:tint val="75000"/>
                  </a:prstClr>
                </a:solidFill>
              </a:rPr>
              <a:pPr>
                <a:defRPr/>
              </a:pPr>
              <a:t>‹#›</a:t>
            </a:fld>
            <a:endParaRPr lang="en-US" dirty="0">
              <a:solidFill>
                <a:prstClr val="black">
                  <a:tint val="75000"/>
                </a:prstClr>
              </a:solidFill>
            </a:endParaRPr>
          </a:p>
        </p:txBody>
      </p:sp>
      <p:sp>
        <p:nvSpPr>
          <p:cNvPr id="2" name="Title 1"/>
          <p:cNvSpPr>
            <a:spLocks noGrp="1"/>
          </p:cNvSpPr>
          <p:nvPr>
            <p:ph type="title"/>
          </p:nvPr>
        </p:nvSpPr>
        <p:spPr>
          <a:xfrm>
            <a:off x="304800" y="4865123"/>
            <a:ext cx="1076724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9"/>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9" name="Freeform 8"/>
          <p:cNvSpPr>
            <a:spLocks/>
          </p:cNvSpPr>
          <p:nvPr/>
        </p:nvSpPr>
        <p:spPr bwMode="auto">
          <a:xfrm>
            <a:off x="647625" y="5939017"/>
            <a:ext cx="4920601" cy="93345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0" name="Right Triangle 9"/>
          <p:cNvSpPr>
            <a:spLocks/>
          </p:cNvSpPr>
          <p:nvPr/>
        </p:nvSpPr>
        <p:spPr bwMode="auto">
          <a:xfrm>
            <a:off x="-8054" y="5791255"/>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base">
              <a:spcBef>
                <a:spcPct val="0"/>
              </a:spcBef>
              <a:spcAft>
                <a:spcPct val="0"/>
              </a:spcAft>
            </a:pPr>
            <a:endParaRPr lang="en-US" sz="1800">
              <a:solidFill>
                <a:prstClr val="white"/>
              </a:solidFill>
            </a:endParaRPr>
          </a:p>
        </p:txBody>
      </p:sp>
      <p:cxnSp>
        <p:nvCxnSpPr>
          <p:cNvPr id="11" name="Straight Connector 10"/>
          <p:cNvCxnSpPr/>
          <p:nvPr/>
        </p:nvCxnSpPr>
        <p:spPr>
          <a:xfrm>
            <a:off x="-12313" y="5787751"/>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pPr>
            <a:endParaRPr lang="en-US" sz="1800">
              <a:solidFill>
                <a:prstClr val="white"/>
              </a:solidFill>
            </a:endParaRPr>
          </a:p>
        </p:txBody>
      </p:sp>
      <p:sp>
        <p:nvSpPr>
          <p:cNvPr id="13" name="Chevron 12"/>
          <p:cNvSpPr/>
          <p:nvPr/>
        </p:nvSpPr>
        <p:spPr>
          <a:xfrm>
            <a:off x="11303594"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pPr>
            <a:endParaRPr lang="en-US" sz="1800">
              <a:solidFill>
                <a:prstClr val="white"/>
              </a:solidFill>
            </a:endParaRPr>
          </a:p>
        </p:txBody>
      </p:sp>
    </p:spTree>
    <p:extLst>
      <p:ext uri="{BB962C8B-B14F-4D97-AF65-F5344CB8AC3E}">
        <p14:creationId xmlns:p14="http://schemas.microsoft.com/office/powerpoint/2010/main" val="1514619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BEDDF3C2-2C3F-4650-8475-30B4238E7F54}"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6DE8D2-F3B1-466D-957E-2F209FF439B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19048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4"/>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15781346-9C00-47F8-8836-F344BF925865}"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588F3AE-3742-4FCA-BAA2-8DB50743EDC4}"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92255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a:solidFill>
                <a:prstClr val="white"/>
              </a:solidFill>
            </a:endParaRPr>
          </a:p>
        </p:txBody>
      </p:sp>
      <p:sp>
        <p:nvSpPr>
          <p:cNvPr id="9" name="Title 8"/>
          <p:cNvSpPr>
            <a:spLocks noGrp="1"/>
          </p:cNvSpPr>
          <p:nvPr>
            <p:ph type="ctrTitle"/>
          </p:nvPr>
        </p:nvSpPr>
        <p:spPr>
          <a:xfrm>
            <a:off x="914400" y="1752614"/>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8"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base">
                <a:spcBef>
                  <a:spcPct val="0"/>
                </a:spcBef>
                <a:spcAft>
                  <a:spcPct val="0"/>
                </a:spcAft>
              </a:pP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1FF8D47F-D824-4373-84B2-7F83BD0D51CE}"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solidFill>
                <a:prstClr val="black">
                  <a:tint val="75000"/>
                </a:prst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8D62CCAA-F4B6-4A49-9159-3FC8158D79D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8160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14D435EF-E138-4235-8A52-D6DD90DCEDE2}"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B67F659-125C-4DAB-9AA5-174EAA722926}"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075581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853BC493-0EF9-4698-86EA-A55FF2B6F6E2}"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4E7A24F-3DD1-486C-A1AF-C573FCB5AF9B}"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pPr>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pPr>
            <a:endParaRPr lang="en-US" sz="1800">
              <a:solidFill>
                <a:prstClr val="white"/>
              </a:solidFill>
            </a:endParaRPr>
          </a:p>
        </p:txBody>
      </p:sp>
    </p:spTree>
    <p:extLst>
      <p:ext uri="{BB962C8B-B14F-4D97-AF65-F5344CB8AC3E}">
        <p14:creationId xmlns:p14="http://schemas.microsoft.com/office/powerpoint/2010/main" val="13092761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2A28D04D-4018-4830-ABE0-0131A5E54C83}"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50D8036-711C-43A8-8228-D8E728371E8C}"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680949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8"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7"/>
            <a:ext cx="538691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8" y="1444297"/>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9E2C010C-41C7-4C3B-A79A-F28C052C28B6}"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B95343FF-5DD9-4FB8-A98C-74A2ABF0AFC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17564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14"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12" tIns="45706" rIns="91412" bIns="45706" anchor="ctr"/>
          <a:lstStyle/>
          <a:p>
            <a:pPr algn="ctr" fontAlgn="base">
              <a:spcBef>
                <a:spcPct val="0"/>
              </a:spcBef>
              <a:spcAft>
                <a:spcPct val="0"/>
              </a:spcAft>
            </a:pPr>
            <a:endParaRPr lang="en-US" sz="1800">
              <a:solidFill>
                <a:prstClr val="white"/>
              </a:solidFill>
            </a:endParaRPr>
          </a:p>
        </p:txBody>
      </p:sp>
      <p:sp>
        <p:nvSpPr>
          <p:cNvPr id="9" name="Title 8"/>
          <p:cNvSpPr>
            <a:spLocks noGrp="1"/>
          </p:cNvSpPr>
          <p:nvPr>
            <p:ph type="ctrTitle"/>
          </p:nvPr>
        </p:nvSpPr>
        <p:spPr>
          <a:xfrm>
            <a:off x="914400" y="1752619"/>
            <a:ext cx="10363200" cy="1829761"/>
          </a:xfrm>
        </p:spPr>
        <p:txBody>
          <a:bodyPr vert="horz" anchor="b">
            <a:normAutofit/>
            <a:scene3d>
              <a:camera prst="orthographicFront"/>
              <a:lightRig rig="soft" dir="t"/>
            </a:scene3d>
            <a:sp3d prstMaterial="softEdge">
              <a:bevelT w="25400" h="25400"/>
            </a:sp3d>
          </a:bodyPr>
          <a:lstStyle>
            <a:lvl1pPr algn="r">
              <a:defRPr sz="47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06" rIns="45706"/>
          <a:lstStyle>
            <a:lvl1pPr marL="0" marR="63989" indent="0" algn="r">
              <a:buNone/>
              <a:defRPr>
                <a:solidFill>
                  <a:schemeClr val="tx2"/>
                </a:solidFill>
              </a:defRPr>
            </a:lvl1pPr>
            <a:lvl2pPr marL="457060" indent="0" algn="ctr">
              <a:buNone/>
            </a:lvl2pPr>
            <a:lvl3pPr marL="914119" indent="0" algn="ctr">
              <a:buNone/>
            </a:lvl3pPr>
            <a:lvl4pPr marL="1371180" indent="0" algn="ctr">
              <a:buNone/>
            </a:lvl4pPr>
            <a:lvl5pPr marL="1828239" indent="0" algn="ctr">
              <a:buNone/>
            </a:lvl5pPr>
            <a:lvl6pPr marL="2285298" indent="0" algn="ctr">
              <a:buNone/>
            </a:lvl6pPr>
            <a:lvl7pPr marL="2742358" indent="0" algn="ctr">
              <a:buNone/>
            </a:lvl7pPr>
            <a:lvl8pPr marL="3199418" indent="0" algn="ctr">
              <a:buNone/>
            </a:lvl8pPr>
            <a:lvl9pPr marL="3656477" indent="0" algn="ctr">
              <a:buNone/>
            </a:lvl9pPr>
            <a:extLst/>
          </a:lstStyle>
          <a:p>
            <a:r>
              <a:rPr kumimoji="0" lang="en-US"/>
              <a:t>Click to edit Master subtitle style</a:t>
            </a:r>
          </a:p>
        </p:txBody>
      </p:sp>
      <p:grpSp>
        <p:nvGrpSpPr>
          <p:cNvPr id="2" name="Group 1"/>
          <p:cNvGrpSpPr/>
          <p:nvPr/>
        </p:nvGrpSpPr>
        <p:grpSpPr>
          <a:xfrm>
            <a:off x="-5017"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base">
                <a:spcBef>
                  <a:spcPct val="0"/>
                </a:spcBef>
                <a:spcAft>
                  <a:spcPct val="0"/>
                </a:spcAft>
              </a:pP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1FF8D47F-D824-4373-84B2-7F83BD0D51CE}"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solidFill>
                <a:prstClr val="black">
                  <a:tint val="75000"/>
                </a:prst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8D62CCAA-F4B6-4A49-9159-3FC8158D79D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10257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E84F1EBC-C34F-4B9E-A0A5-FFD8B35B4841}"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AB6B2E4-DBE0-47E5-A120-A42599ABA153}"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71793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EA2C07A-A9EF-436A-9025-A625F2E6934E}"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D9693A22-E0A3-4002-94C3-AFDD448B6762}"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84152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3"/>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pPr>
              <a:defRPr/>
            </a:pPr>
            <a:fld id="{B914AD2D-4971-4C13-BC41-3606F31736E2}"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05C5109-D6B2-4EF2-9AA3-29C09BC033C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70679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2" y="5443403"/>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61FD04E3-44C1-4AFD-9710-4AF6240EB282}"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6" name="Footer Placeholder 5"/>
          <p:cNvSpPr>
            <a:spLocks noGrp="1"/>
          </p:cNvSpPr>
          <p:nvPr>
            <p:ph type="ftr" sz="quarter" idx="11"/>
          </p:nvPr>
        </p:nvSpPr>
        <p:spPr>
          <a:xfrm>
            <a:off x="5840114" y="6407948"/>
            <a:ext cx="3134241" cy="365125"/>
          </a:xfrm>
        </p:spPr>
        <p:txBody>
          <a:bodyPr/>
          <a:lstStyle>
            <a:lvl1pPr>
              <a:defRPr>
                <a:solidFill>
                  <a:schemeClr val="tx1"/>
                </a:solidFill>
              </a:defRPr>
            </a:lvl1pPr>
            <a:extLst/>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F727C10D-5C65-4BD1-9C92-45AC7705A484}" type="slidenum">
              <a:rPr lang="en-US" smtClean="0">
                <a:solidFill>
                  <a:prstClr val="black">
                    <a:tint val="75000"/>
                  </a:prstClr>
                </a:solidFill>
              </a:rPr>
              <a:pPr>
                <a:defRPr/>
              </a:pPr>
              <a:t>‹#›</a:t>
            </a:fld>
            <a:endParaRPr lang="en-US" dirty="0">
              <a:solidFill>
                <a:prstClr val="black">
                  <a:tint val="75000"/>
                </a:prstClr>
              </a:solidFill>
            </a:endParaRPr>
          </a:p>
        </p:txBody>
      </p:sp>
      <p:sp>
        <p:nvSpPr>
          <p:cNvPr id="2" name="Title 1"/>
          <p:cNvSpPr>
            <a:spLocks noGrp="1"/>
          </p:cNvSpPr>
          <p:nvPr>
            <p:ph type="title"/>
          </p:nvPr>
        </p:nvSpPr>
        <p:spPr>
          <a:xfrm>
            <a:off x="304800" y="4865123"/>
            <a:ext cx="1076724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9"/>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9" name="Freeform 8"/>
          <p:cNvSpPr>
            <a:spLocks/>
          </p:cNvSpPr>
          <p:nvPr/>
        </p:nvSpPr>
        <p:spPr bwMode="auto">
          <a:xfrm>
            <a:off x="647625" y="5939017"/>
            <a:ext cx="4920601" cy="93345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0" name="Right Triangle 9"/>
          <p:cNvSpPr>
            <a:spLocks/>
          </p:cNvSpPr>
          <p:nvPr/>
        </p:nvSpPr>
        <p:spPr bwMode="auto">
          <a:xfrm>
            <a:off x="-8054" y="5791255"/>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base">
              <a:spcBef>
                <a:spcPct val="0"/>
              </a:spcBef>
              <a:spcAft>
                <a:spcPct val="0"/>
              </a:spcAft>
            </a:pPr>
            <a:endParaRPr lang="en-US" sz="1800">
              <a:solidFill>
                <a:prstClr val="white"/>
              </a:solidFill>
            </a:endParaRPr>
          </a:p>
        </p:txBody>
      </p:sp>
      <p:cxnSp>
        <p:nvCxnSpPr>
          <p:cNvPr id="11" name="Straight Connector 10"/>
          <p:cNvCxnSpPr/>
          <p:nvPr/>
        </p:nvCxnSpPr>
        <p:spPr>
          <a:xfrm>
            <a:off x="-12313" y="5787751"/>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pPr>
            <a:endParaRPr lang="en-US" sz="1800">
              <a:solidFill>
                <a:prstClr val="white"/>
              </a:solidFill>
            </a:endParaRPr>
          </a:p>
        </p:txBody>
      </p:sp>
      <p:sp>
        <p:nvSpPr>
          <p:cNvPr id="13" name="Chevron 12"/>
          <p:cNvSpPr/>
          <p:nvPr/>
        </p:nvSpPr>
        <p:spPr>
          <a:xfrm>
            <a:off x="11303594"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pPr>
            <a:endParaRPr lang="en-US" sz="1800">
              <a:solidFill>
                <a:prstClr val="white"/>
              </a:solidFill>
            </a:endParaRPr>
          </a:p>
        </p:txBody>
      </p:sp>
    </p:spTree>
    <p:extLst>
      <p:ext uri="{BB962C8B-B14F-4D97-AF65-F5344CB8AC3E}">
        <p14:creationId xmlns:p14="http://schemas.microsoft.com/office/powerpoint/2010/main" val="9588844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BEDDF3C2-2C3F-4650-8475-30B4238E7F54}"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6DE8D2-F3B1-466D-957E-2F209FF439B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7911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4"/>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15781346-9C00-47F8-8836-F344BF925865}"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588F3AE-3742-4FCA-BAA2-8DB50743EDC4}"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6909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p:nvPr/>
        </p:nvSpPr>
        <p:spPr>
          <a:xfrm>
            <a:off x="0" y="58390"/>
            <a:ext cx="12192000" cy="6901999"/>
          </a:xfrm>
          <a:prstGeom prst="rect">
            <a:avLst/>
          </a:prstGeom>
          <a:gradFill>
            <a:gsLst>
              <a:gs pos="0">
                <a:srgbClr val="003171"/>
              </a:gs>
              <a:gs pos="100000">
                <a:srgbClr val="549FFF"/>
              </a:gs>
            </a:gsLst>
            <a:lin ang="7920000" scaled="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9" name="Shape 9"/>
          <p:cNvSpPr/>
          <p:nvPr/>
        </p:nvSpPr>
        <p:spPr>
          <a:xfrm flipH="1">
            <a:off x="-5108" y="16058"/>
            <a:ext cx="14567778" cy="6886753"/>
          </a:xfrm>
          <a:custGeom>
            <a:avLst/>
            <a:gdLst/>
            <a:ahLst/>
            <a:cxnLst/>
            <a:rect l="0" t="0" r="0" b="0"/>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40784"/>
                </a:srgbClr>
              </a:gs>
              <a:gs pos="41000">
                <a:srgbClr val="003171">
                  <a:alpha val="94901"/>
                </a:srgbClr>
              </a:gs>
              <a:gs pos="100000">
                <a:srgbClr val="003171">
                  <a:alpha val="94901"/>
                </a:srgbClr>
              </a:gs>
            </a:gsLst>
            <a:path path="circle">
              <a:fillToRect t="100000" r="100000"/>
            </a:path>
            <a:tileRect l="-100000" b="-10000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10" name="Shape 10"/>
          <p:cNvSpPr/>
          <p:nvPr/>
        </p:nvSpPr>
        <p:spPr>
          <a:xfrm flipH="1">
            <a:off x="19546" y="59272"/>
            <a:ext cx="14001253" cy="6886753"/>
          </a:xfrm>
          <a:custGeom>
            <a:avLst/>
            <a:gdLst/>
            <a:ahLst/>
            <a:cxnLst/>
            <a:rect l="0" t="0" r="0" b="0"/>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b" anchorCtr="0">
            <a:noAutofit/>
          </a:bodyPr>
          <a:lstStyle/>
          <a:p>
            <a:endParaRPr sz="1400" kern="0">
              <a:solidFill>
                <a:srgbClr val="000000"/>
              </a:solidFill>
              <a:cs typeface="Arial"/>
              <a:sym typeface="Arial"/>
              <a:rtl val="0"/>
            </a:endParaRPr>
          </a:p>
        </p:txBody>
      </p:sp>
      <p:sp>
        <p:nvSpPr>
          <p:cNvPr id="11" name="Shape 11"/>
          <p:cNvSpPr/>
          <p:nvPr/>
        </p:nvSpPr>
        <p:spPr>
          <a:xfrm>
            <a:off x="-1128887" y="-881"/>
            <a:ext cx="2889954" cy="6901744"/>
          </a:xfrm>
          <a:custGeom>
            <a:avLst/>
            <a:gdLst/>
            <a:ahLst/>
            <a:cxnLst/>
            <a:rect l="0" t="0" r="0" b="0"/>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12" name="Shape 12"/>
          <p:cNvSpPr/>
          <p:nvPr/>
        </p:nvSpPr>
        <p:spPr>
          <a:xfrm rot="10800000" flipH="1">
            <a:off x="-699911" y="58560"/>
            <a:ext cx="1871246" cy="6901744"/>
          </a:xfrm>
          <a:custGeom>
            <a:avLst/>
            <a:gdLst/>
            <a:ahLst/>
            <a:cxnLst/>
            <a:rect l="0" t="0" r="0" b="0"/>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13" name="Shape 13"/>
          <p:cNvSpPr txBox="1">
            <a:spLocks noGrp="1"/>
          </p:cNvSpPr>
          <p:nvPr>
            <p:ph type="ctrTitle"/>
          </p:nvPr>
        </p:nvSpPr>
        <p:spPr>
          <a:xfrm>
            <a:off x="1442720" y="1656080"/>
            <a:ext cx="9401200" cy="1470000"/>
          </a:xfrm>
          <a:prstGeom prst="rect">
            <a:avLst/>
          </a:prstGeom>
        </p:spPr>
        <p:txBody>
          <a:bodyPr lIns="91425" tIns="91425" rIns="91425" bIns="91425" anchor="b" anchorCtr="0"/>
          <a:lstStyle>
            <a:lvl1pPr algn="r">
              <a:spcBef>
                <a:spcPts val="0"/>
              </a:spcBef>
              <a:buClr>
                <a:schemeClr val="lt1"/>
              </a:buClr>
              <a:buSzPct val="100000"/>
              <a:defRPr sz="4800">
                <a:solidFill>
                  <a:schemeClr val="lt1"/>
                </a:solidFill>
              </a:defRPr>
            </a:lvl1pPr>
            <a:lvl2pPr algn="r">
              <a:spcBef>
                <a:spcPts val="0"/>
              </a:spcBef>
              <a:buClr>
                <a:schemeClr val="lt1"/>
              </a:buClr>
              <a:buSzPct val="100000"/>
              <a:defRPr sz="4800">
                <a:solidFill>
                  <a:schemeClr val="lt1"/>
                </a:solidFill>
              </a:defRPr>
            </a:lvl2pPr>
            <a:lvl3pPr algn="r">
              <a:spcBef>
                <a:spcPts val="0"/>
              </a:spcBef>
              <a:buClr>
                <a:schemeClr val="lt1"/>
              </a:buClr>
              <a:buSzPct val="100000"/>
              <a:defRPr sz="4800">
                <a:solidFill>
                  <a:schemeClr val="lt1"/>
                </a:solidFill>
              </a:defRPr>
            </a:lvl3pPr>
            <a:lvl4pPr algn="r">
              <a:spcBef>
                <a:spcPts val="0"/>
              </a:spcBef>
              <a:buClr>
                <a:schemeClr val="lt1"/>
              </a:buClr>
              <a:buSzPct val="100000"/>
              <a:defRPr sz="4800">
                <a:solidFill>
                  <a:schemeClr val="lt1"/>
                </a:solidFill>
              </a:defRPr>
            </a:lvl4pPr>
            <a:lvl5pPr algn="r">
              <a:spcBef>
                <a:spcPts val="0"/>
              </a:spcBef>
              <a:buClr>
                <a:schemeClr val="lt1"/>
              </a:buClr>
              <a:buSzPct val="100000"/>
              <a:defRPr sz="4800">
                <a:solidFill>
                  <a:schemeClr val="lt1"/>
                </a:solidFill>
              </a:defRPr>
            </a:lvl5pPr>
            <a:lvl6pPr algn="r">
              <a:spcBef>
                <a:spcPts val="0"/>
              </a:spcBef>
              <a:buClr>
                <a:schemeClr val="lt1"/>
              </a:buClr>
              <a:buSzPct val="100000"/>
              <a:defRPr sz="4800">
                <a:solidFill>
                  <a:schemeClr val="lt1"/>
                </a:solidFill>
              </a:defRPr>
            </a:lvl6pPr>
            <a:lvl7pPr algn="r">
              <a:spcBef>
                <a:spcPts val="0"/>
              </a:spcBef>
              <a:buClr>
                <a:schemeClr val="lt1"/>
              </a:buClr>
              <a:buSzPct val="100000"/>
              <a:defRPr sz="4800">
                <a:solidFill>
                  <a:schemeClr val="lt1"/>
                </a:solidFill>
              </a:defRPr>
            </a:lvl7pPr>
            <a:lvl8pPr algn="r">
              <a:spcBef>
                <a:spcPts val="0"/>
              </a:spcBef>
              <a:buClr>
                <a:schemeClr val="lt1"/>
              </a:buClr>
              <a:buSzPct val="100000"/>
              <a:defRPr sz="4800">
                <a:solidFill>
                  <a:schemeClr val="lt1"/>
                </a:solidFill>
              </a:defRPr>
            </a:lvl8pPr>
            <a:lvl9pPr algn="r">
              <a:spcBef>
                <a:spcPts val="0"/>
              </a:spcBef>
              <a:buClr>
                <a:schemeClr val="lt1"/>
              </a:buClr>
              <a:buSzPct val="100000"/>
              <a:defRPr sz="4800">
                <a:solidFill>
                  <a:schemeClr val="lt1"/>
                </a:solidFill>
              </a:defRPr>
            </a:lvl9pPr>
          </a:lstStyle>
          <a:p>
            <a:endParaRPr dirty="0"/>
          </a:p>
        </p:txBody>
      </p:sp>
      <p:sp>
        <p:nvSpPr>
          <p:cNvPr id="14" name="Shape 14"/>
          <p:cNvSpPr txBox="1">
            <a:spLocks noGrp="1"/>
          </p:cNvSpPr>
          <p:nvPr>
            <p:ph type="subTitle" idx="1"/>
          </p:nvPr>
        </p:nvSpPr>
        <p:spPr>
          <a:xfrm>
            <a:off x="1442726" y="3230884"/>
            <a:ext cx="9381199" cy="925599"/>
          </a:xfrm>
          <a:prstGeom prst="rect">
            <a:avLst/>
          </a:prstGeom>
        </p:spPr>
        <p:txBody>
          <a:bodyPr lIns="91425" tIns="91425" rIns="91425" bIns="91425" anchor="t" anchorCtr="0"/>
          <a:lstStyle>
            <a:lvl1pPr algn="r">
              <a:spcBef>
                <a:spcPts val="0"/>
              </a:spcBef>
              <a:buClr>
                <a:schemeClr val="lt1"/>
              </a:buClr>
              <a:buSzPct val="100000"/>
              <a:buNone/>
              <a:defRPr sz="2400">
                <a:solidFill>
                  <a:schemeClr val="lt1"/>
                </a:solidFill>
              </a:defRPr>
            </a:lvl1pPr>
            <a:lvl2pPr algn="r">
              <a:spcBef>
                <a:spcPts val="0"/>
              </a:spcBef>
              <a:buClr>
                <a:schemeClr val="lt1"/>
              </a:buClr>
              <a:buSzPct val="100000"/>
              <a:buNone/>
              <a:defRPr sz="2400">
                <a:solidFill>
                  <a:schemeClr val="lt1"/>
                </a:solidFill>
              </a:defRPr>
            </a:lvl2pPr>
            <a:lvl3pPr algn="r">
              <a:spcBef>
                <a:spcPts val="0"/>
              </a:spcBef>
              <a:buClr>
                <a:schemeClr val="lt1"/>
              </a:buClr>
              <a:buNone/>
              <a:defRPr>
                <a:solidFill>
                  <a:schemeClr val="lt1"/>
                </a:solidFill>
              </a:defRPr>
            </a:lvl3pPr>
            <a:lvl4pPr algn="r">
              <a:spcBef>
                <a:spcPts val="0"/>
              </a:spcBef>
              <a:buClr>
                <a:schemeClr val="lt1"/>
              </a:buClr>
              <a:buSzPct val="100000"/>
              <a:buNone/>
              <a:defRPr sz="2400">
                <a:solidFill>
                  <a:schemeClr val="lt1"/>
                </a:solidFill>
              </a:defRPr>
            </a:lvl4pPr>
            <a:lvl5pPr algn="r">
              <a:spcBef>
                <a:spcPts val="0"/>
              </a:spcBef>
              <a:buClr>
                <a:schemeClr val="lt1"/>
              </a:buClr>
              <a:buSzPct val="100000"/>
              <a:buNone/>
              <a:defRPr sz="2400">
                <a:solidFill>
                  <a:schemeClr val="lt1"/>
                </a:solidFill>
              </a:defRPr>
            </a:lvl5pPr>
            <a:lvl6pPr algn="r">
              <a:spcBef>
                <a:spcPts val="0"/>
              </a:spcBef>
              <a:buClr>
                <a:schemeClr val="lt1"/>
              </a:buClr>
              <a:buSzPct val="100000"/>
              <a:buNone/>
              <a:defRPr sz="2400">
                <a:solidFill>
                  <a:schemeClr val="lt1"/>
                </a:solidFill>
              </a:defRPr>
            </a:lvl6pPr>
            <a:lvl7pPr algn="r">
              <a:spcBef>
                <a:spcPts val="0"/>
              </a:spcBef>
              <a:buClr>
                <a:schemeClr val="lt1"/>
              </a:buClr>
              <a:buSzPct val="100000"/>
              <a:buNone/>
              <a:defRPr sz="2400">
                <a:solidFill>
                  <a:schemeClr val="lt1"/>
                </a:solidFill>
              </a:defRPr>
            </a:lvl7pPr>
            <a:lvl8pPr algn="r">
              <a:spcBef>
                <a:spcPts val="0"/>
              </a:spcBef>
              <a:buClr>
                <a:schemeClr val="lt1"/>
              </a:buClr>
              <a:buSzPct val="100000"/>
              <a:buNone/>
              <a:defRPr sz="2400">
                <a:solidFill>
                  <a:schemeClr val="lt1"/>
                </a:solidFill>
              </a:defRPr>
            </a:lvl8pPr>
            <a:lvl9pPr algn="r">
              <a:spcBef>
                <a:spcPts val="0"/>
              </a:spcBef>
              <a:buClr>
                <a:schemeClr val="lt1"/>
              </a:buClr>
              <a:buSzPct val="100000"/>
              <a:buNone/>
              <a:defRPr sz="2400">
                <a:solidFill>
                  <a:schemeClr val="lt1"/>
                </a:solidFill>
              </a:defRPr>
            </a:lvl9pPr>
          </a:lstStyle>
          <a:p>
            <a:endParaRPr/>
          </a:p>
        </p:txBody>
      </p:sp>
    </p:spTree>
    <p:extLst>
      <p:ext uri="{BB962C8B-B14F-4D97-AF65-F5344CB8AC3E}">
        <p14:creationId xmlns:p14="http://schemas.microsoft.com/office/powerpoint/2010/main" val="37001022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1"/>
        <p:cNvGrpSpPr/>
        <p:nvPr/>
      </p:nvGrpSpPr>
      <p:grpSpPr>
        <a:xfrm>
          <a:off x="0" y="0"/>
          <a:ext cx="0" cy="0"/>
          <a:chOff x="0" y="0"/>
          <a:chExt cx="0" cy="0"/>
        </a:xfrm>
      </p:grpSpPr>
      <p:sp>
        <p:nvSpPr>
          <p:cNvPr id="22" name="Shape 22"/>
          <p:cNvSpPr/>
          <p:nvPr/>
        </p:nvSpPr>
        <p:spPr>
          <a:xfrm rot="10800000" flipH="1">
            <a:off x="-464241" y="-21899"/>
            <a:ext cx="2298026" cy="6879899"/>
          </a:xfrm>
          <a:custGeom>
            <a:avLst/>
            <a:gdLst/>
            <a:ahLst/>
            <a:cxnLst/>
            <a:rect l="0" t="0" r="0" b="0"/>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23" name="Shape 23"/>
          <p:cNvSpPr/>
          <p:nvPr/>
        </p:nvSpPr>
        <p:spPr>
          <a:xfrm rot="10800000" flipH="1">
            <a:off x="-1491538" y="1032"/>
            <a:ext cx="4134200" cy="6856967"/>
          </a:xfrm>
          <a:custGeom>
            <a:avLst/>
            <a:gdLst/>
            <a:ahLst/>
            <a:cxnLst/>
            <a:rect l="0" t="0" r="0" b="0"/>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24" name="Shape 24"/>
          <p:cNvSpPr/>
          <p:nvPr/>
        </p:nvSpPr>
        <p:spPr>
          <a:xfrm rot="10800000">
            <a:off x="10785134" y="-12733"/>
            <a:ext cx="1467556" cy="6870733"/>
          </a:xfrm>
          <a:custGeom>
            <a:avLst/>
            <a:gdLst/>
            <a:ahLst/>
            <a:cxnLst/>
            <a:rect l="0" t="0" r="0" b="0"/>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25" name="Shape 25"/>
          <p:cNvSpPr txBox="1">
            <a:spLocks noGrp="1"/>
          </p:cNvSpPr>
          <p:nvPr>
            <p:ph type="title"/>
          </p:nvPr>
        </p:nvSpPr>
        <p:spPr>
          <a:xfrm>
            <a:off x="609600" y="274637"/>
            <a:ext cx="10972800" cy="13256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body" idx="1"/>
          </p:nvPr>
        </p:nvSpPr>
        <p:spPr>
          <a:xfrm>
            <a:off x="609604" y="1658989"/>
            <a:ext cx="5384799" cy="4840400"/>
          </a:xfrm>
          <a:prstGeom prst="rect">
            <a:avLst/>
          </a:prstGeom>
        </p:spPr>
        <p:txBody>
          <a:bodyPr lIns="91425" tIns="91425" rIns="91425" bIns="91425" anchor="t" anchorCtr="0"/>
          <a:lstStyle>
            <a:lvl1pPr>
              <a:spcBef>
                <a:spcPts val="0"/>
              </a:spcBef>
              <a:defRPr sz="2800"/>
            </a:lvl1pPr>
            <a:lvl2pPr>
              <a:spcBef>
                <a:spcPts val="0"/>
              </a:spcBef>
              <a:defRPr sz="2400"/>
            </a:lvl2pPr>
            <a:lvl3pPr>
              <a:spcBef>
                <a:spcPts val="0"/>
              </a:spcBef>
              <a:defRPr sz="2000"/>
            </a:lvl3pPr>
            <a:lvl4pPr>
              <a:spcBef>
                <a:spcPts val="0"/>
              </a:spcBef>
              <a:defRPr sz="1800"/>
            </a:lvl4pPr>
            <a:lvl5pPr>
              <a:spcBef>
                <a:spcPts val="0"/>
              </a:spcBef>
              <a:defRPr sz="1800"/>
            </a:lvl5pPr>
            <a:lvl6pPr>
              <a:spcBef>
                <a:spcPts val="0"/>
              </a:spcBef>
              <a:defRPr sz="1800"/>
            </a:lvl6pPr>
            <a:lvl7pPr>
              <a:spcBef>
                <a:spcPts val="0"/>
              </a:spcBef>
              <a:defRPr sz="1800"/>
            </a:lvl7pPr>
            <a:lvl8pPr>
              <a:spcBef>
                <a:spcPts val="0"/>
              </a:spcBef>
              <a:defRPr sz="1800"/>
            </a:lvl8pPr>
            <a:lvl9pPr>
              <a:spcBef>
                <a:spcPts val="0"/>
              </a:spcBef>
              <a:defRPr sz="1800"/>
            </a:lvl9pPr>
          </a:lstStyle>
          <a:p>
            <a:endParaRPr/>
          </a:p>
        </p:txBody>
      </p:sp>
      <p:sp>
        <p:nvSpPr>
          <p:cNvPr id="27" name="Shape 27"/>
          <p:cNvSpPr txBox="1">
            <a:spLocks noGrp="1"/>
          </p:cNvSpPr>
          <p:nvPr>
            <p:ph type="body" idx="2"/>
          </p:nvPr>
        </p:nvSpPr>
        <p:spPr>
          <a:xfrm>
            <a:off x="6197605" y="1658989"/>
            <a:ext cx="5384799" cy="4840400"/>
          </a:xfrm>
          <a:prstGeom prst="rect">
            <a:avLst/>
          </a:prstGeom>
        </p:spPr>
        <p:txBody>
          <a:bodyPr lIns="91425" tIns="91425" rIns="91425" bIns="91425" anchor="t" anchorCtr="0"/>
          <a:lstStyle>
            <a:lvl1pPr>
              <a:spcBef>
                <a:spcPts val="0"/>
              </a:spcBef>
              <a:defRPr sz="2800"/>
            </a:lvl1pPr>
            <a:lvl2pPr>
              <a:spcBef>
                <a:spcPts val="0"/>
              </a:spcBef>
              <a:defRPr sz="2400"/>
            </a:lvl2pPr>
            <a:lvl3pPr>
              <a:spcBef>
                <a:spcPts val="0"/>
              </a:spcBef>
              <a:defRPr sz="2000"/>
            </a:lvl3pPr>
            <a:lvl4pPr>
              <a:spcBef>
                <a:spcPts val="0"/>
              </a:spcBef>
              <a:defRPr sz="1800"/>
            </a:lvl4pPr>
            <a:lvl5pPr>
              <a:spcBef>
                <a:spcPts val="0"/>
              </a:spcBef>
              <a:defRPr sz="1800"/>
            </a:lvl5pPr>
            <a:lvl6pPr>
              <a:spcBef>
                <a:spcPts val="0"/>
              </a:spcBef>
              <a:defRPr sz="1800"/>
            </a:lvl6pPr>
            <a:lvl7pPr>
              <a:spcBef>
                <a:spcPts val="0"/>
              </a:spcBef>
              <a:defRPr sz="1800"/>
            </a:lvl7pPr>
            <a:lvl8pPr>
              <a:spcBef>
                <a:spcPts val="0"/>
              </a:spcBef>
              <a:defRPr sz="1800"/>
            </a:lvl8pPr>
            <a:lvl9pPr>
              <a:spcBef>
                <a:spcPts val="0"/>
              </a:spcBef>
              <a:defRPr sz="1800"/>
            </a:lvl9pPr>
          </a:lstStyle>
          <a:p>
            <a:endParaRPr/>
          </a:p>
        </p:txBody>
      </p:sp>
    </p:spTree>
    <p:extLst>
      <p:ext uri="{BB962C8B-B14F-4D97-AF65-F5344CB8AC3E}">
        <p14:creationId xmlns:p14="http://schemas.microsoft.com/office/powerpoint/2010/main" val="24278361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Caption">
    <p:spTree>
      <p:nvGrpSpPr>
        <p:cNvPr id="1" name="Shape 33"/>
        <p:cNvGrpSpPr/>
        <p:nvPr/>
      </p:nvGrpSpPr>
      <p:grpSpPr>
        <a:xfrm>
          <a:off x="0" y="0"/>
          <a:ext cx="0" cy="0"/>
          <a:chOff x="0" y="0"/>
          <a:chExt cx="0" cy="0"/>
        </a:xfrm>
      </p:grpSpPr>
      <p:grpSp>
        <p:nvGrpSpPr>
          <p:cNvPr id="34" name="Shape 34"/>
          <p:cNvGrpSpPr/>
          <p:nvPr/>
        </p:nvGrpSpPr>
        <p:grpSpPr>
          <a:xfrm>
            <a:off x="-8350" y="4933389"/>
            <a:ext cx="12200356" cy="3100651"/>
            <a:chOff x="-6264" y="4933386"/>
            <a:chExt cx="9150267" cy="3100650"/>
          </a:xfrm>
        </p:grpSpPr>
        <p:sp>
          <p:nvSpPr>
            <p:cNvPr id="35" name="Shape 35"/>
            <p:cNvSpPr/>
            <p:nvPr/>
          </p:nvSpPr>
          <p:spPr>
            <a:xfrm>
              <a:off x="-7" y="5537200"/>
              <a:ext cx="9144008" cy="1574769"/>
            </a:xfrm>
            <a:custGeom>
              <a:avLst/>
              <a:gdLst/>
              <a:ahLst/>
              <a:cxnLst/>
              <a:rect l="0" t="0" r="0" b="0"/>
              <a:pathLst>
                <a:path w="9144009" h="1257301" extrusionOk="0">
                  <a:moveTo>
                    <a:pt x="5" y="266700"/>
                  </a:moveTo>
                  <a:cubicBezTo>
                    <a:pt x="8115305" y="1257301"/>
                    <a:pt x="7620009" y="0"/>
                    <a:pt x="9144009" y="186267"/>
                  </a:cubicBezTo>
                  <a:cubicBezTo>
                    <a:pt x="9144008" y="441678"/>
                    <a:pt x="9143998" y="818763"/>
                    <a:pt x="9143997" y="1074174"/>
                  </a:cubicBezTo>
                  <a:lnTo>
                    <a:pt x="0" y="1086874"/>
                  </a:lnTo>
                  <a:cubicBezTo>
                    <a:pt x="0" y="854041"/>
                    <a:pt x="5" y="499533"/>
                    <a:pt x="5" y="266700"/>
                  </a:cubicBezTo>
                  <a:close/>
                </a:path>
              </a:pathLst>
            </a:custGeom>
            <a:gradFill>
              <a:gsLst>
                <a:gs pos="0">
                  <a:srgbClr val="549FFF"/>
                </a:gs>
                <a:gs pos="100000">
                  <a:srgbClr val="003171">
                    <a:alpha val="51764"/>
                  </a:srgbClr>
                </a:gs>
              </a:gsLst>
              <a:path path="circle">
                <a:fillToRect l="50000" t="50000" r="50000" b="50000"/>
              </a:path>
              <a:tileRect/>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36" name="Shape 36"/>
            <p:cNvSpPr/>
            <p:nvPr/>
          </p:nvSpPr>
          <p:spPr>
            <a:xfrm rot="5400000" flipH="1">
              <a:off x="3018543" y="1908578"/>
              <a:ext cx="3100650" cy="9150266"/>
            </a:xfrm>
            <a:custGeom>
              <a:avLst/>
              <a:gdLst/>
              <a:ahLst/>
              <a:cxnLst/>
              <a:rect l="0" t="0" r="0" b="0"/>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78823"/>
                  </a:srgbClr>
                </a:gs>
                <a:gs pos="41000">
                  <a:srgbClr val="003171">
                    <a:alpha val="78823"/>
                  </a:srgbClr>
                </a:gs>
                <a:gs pos="100000">
                  <a:srgbClr val="003171">
                    <a:alpha val="78823"/>
                  </a:srgbClr>
                </a:gs>
              </a:gsLst>
              <a:path path="circle">
                <a:fillToRect t="100000" r="100000"/>
              </a:path>
              <a:tileRect l="-100000" b="-10000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37" name="Shape 37"/>
            <p:cNvSpPr/>
            <p:nvPr/>
          </p:nvSpPr>
          <p:spPr>
            <a:xfrm>
              <a:off x="-7" y="5740400"/>
              <a:ext cx="9144010" cy="1574769"/>
            </a:xfrm>
            <a:custGeom>
              <a:avLst/>
              <a:gdLst/>
              <a:ahLst/>
              <a:cxnLst/>
              <a:rect l="0" t="0" r="0" b="0"/>
              <a:pathLst>
                <a:path w="9144011" h="1257301" extrusionOk="0">
                  <a:moveTo>
                    <a:pt x="7" y="266700"/>
                  </a:moveTo>
                  <a:cubicBezTo>
                    <a:pt x="8115307" y="1257301"/>
                    <a:pt x="7620011" y="0"/>
                    <a:pt x="9144011" y="186267"/>
                  </a:cubicBezTo>
                  <a:lnTo>
                    <a:pt x="9144011" y="921775"/>
                  </a:lnTo>
                  <a:lnTo>
                    <a:pt x="0" y="931914"/>
                  </a:lnTo>
                  <a:cubicBezTo>
                    <a:pt x="0" y="699081"/>
                    <a:pt x="7" y="499533"/>
                    <a:pt x="7" y="266700"/>
                  </a:cubicBezTo>
                  <a:close/>
                </a:path>
              </a:pathLst>
            </a:custGeom>
            <a:gradFill>
              <a:gsLst>
                <a:gs pos="0">
                  <a:srgbClr val="549FFF">
                    <a:alpha val="81960"/>
                  </a:srgbClr>
                </a:gs>
                <a:gs pos="100000">
                  <a:srgbClr val="003171">
                    <a:alpha val="81960"/>
                  </a:srgbClr>
                </a:gs>
              </a:gsLst>
              <a:path path="circle">
                <a:fillToRect l="50000" t="50000" r="50000" b="50000"/>
              </a:path>
              <a:tileRect/>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grpSp>
      <p:sp>
        <p:nvSpPr>
          <p:cNvPr id="38" name="Shape 38"/>
          <p:cNvSpPr txBox="1">
            <a:spLocks noGrp="1"/>
          </p:cNvSpPr>
          <p:nvPr>
            <p:ph type="body" idx="1"/>
          </p:nvPr>
        </p:nvSpPr>
        <p:spPr>
          <a:xfrm>
            <a:off x="2389724" y="5367343"/>
            <a:ext cx="7315199" cy="804799"/>
          </a:xfrm>
          <a:prstGeom prst="rect">
            <a:avLst/>
          </a:prstGeom>
        </p:spPr>
        <p:txBody>
          <a:bodyPr lIns="91425" tIns="91425" rIns="91425" bIns="91425" anchor="ctr" anchorCtr="0"/>
          <a:lstStyle>
            <a:lvl1pPr algn="ctr">
              <a:spcBef>
                <a:spcPts val="0"/>
              </a:spcBef>
              <a:buSzPct val="100000"/>
              <a:buNone/>
              <a:defRPr sz="2400"/>
            </a:lvl1pPr>
          </a:lstStyle>
          <a:p>
            <a:endParaRPr/>
          </a:p>
        </p:txBody>
      </p:sp>
    </p:spTree>
    <p:extLst>
      <p:ext uri="{BB962C8B-B14F-4D97-AF65-F5344CB8AC3E}">
        <p14:creationId xmlns:p14="http://schemas.microsoft.com/office/powerpoint/2010/main" val="6874782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515723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14D435EF-E138-4235-8A52-D6DD90DCEDE2}"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B67F659-125C-4DAB-9AA5-174EAA722926}"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819162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14D435EF-E138-4235-8A52-D6DD90DCEDE2}"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B67F659-125C-4DAB-9AA5-174EAA722926}"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907890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1B220C01-8F82-4D97-891D-6D7F65583D03}"/>
              </a:ext>
            </a:extLst>
          </p:cNvPr>
          <p:cNvSpPr>
            <a:spLocks noGrp="1"/>
          </p:cNvSpPr>
          <p:nvPr>
            <p:ph type="subTitle" idx="1"/>
          </p:nvPr>
        </p:nvSpPr>
        <p:spPr>
          <a:xfrm>
            <a:off x="876300" y="3781427"/>
            <a:ext cx="10439400" cy="365125"/>
          </a:xfrm>
        </p:spPr>
        <p:txBody>
          <a:bodyPr>
            <a:normAutofit/>
          </a:bodyPr>
          <a:lstStyle>
            <a:lvl1pPr marL="0" indent="0" algn="ctr">
              <a:buNone/>
              <a:defRPr sz="1800" b="0" cap="all" spc="450" baseline="0">
                <a:solidFill>
                  <a:schemeClr val="bg1"/>
                </a:solidFill>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dirty="0"/>
              <a:t>Click to edit Master subtitle style</a:t>
            </a:r>
          </a:p>
        </p:txBody>
      </p:sp>
      <p:sp>
        <p:nvSpPr>
          <p:cNvPr id="10" name="Date Placeholder 3">
            <a:extLst>
              <a:ext uri="{FF2B5EF4-FFF2-40B4-BE49-F238E27FC236}">
                <a16:creationId xmlns:a16="http://schemas.microsoft.com/office/drawing/2014/main" id="{5958B48B-1D12-4E79-BF8D-9838C3BDC13D}"/>
              </a:ext>
            </a:extLst>
          </p:cNvPr>
          <p:cNvSpPr>
            <a:spLocks noGrp="1"/>
          </p:cNvSpPr>
          <p:nvPr>
            <p:ph type="dt" sz="half" idx="10"/>
          </p:nvPr>
        </p:nvSpPr>
        <p:spPr>
          <a:xfrm>
            <a:off x="4033838" y="4398964"/>
            <a:ext cx="4124326" cy="365125"/>
          </a:xfrm>
          <a:prstGeom prst="rect">
            <a:avLst/>
          </a:prstGeom>
        </p:spPr>
        <p:txBody>
          <a:bodyPr anchor="ctr"/>
          <a:lstStyle>
            <a:lvl1pPr algn="ctr">
              <a:defRPr sz="1260" b="1" cap="all" spc="180" baseline="0">
                <a:solidFill>
                  <a:schemeClr val="bg1"/>
                </a:solidFill>
              </a:defRPr>
            </a:lvl1pPr>
          </a:lstStyle>
          <a:p>
            <a:r>
              <a:rPr lang="en-US">
                <a:solidFill>
                  <a:prstClr val="white"/>
                </a:solidFill>
                <a:cs typeface="Arial"/>
                <a:sym typeface="Arial"/>
              </a:rPr>
              <a:t>February 4, 2019</a:t>
            </a:r>
            <a:endParaRPr lang="en-US" dirty="0">
              <a:solidFill>
                <a:prstClr val="white"/>
              </a:solidFill>
              <a:cs typeface="Arial"/>
              <a:sym typeface="Arial"/>
            </a:endParaRPr>
          </a:p>
        </p:txBody>
      </p:sp>
    </p:spTree>
    <p:extLst>
      <p:ext uri="{BB962C8B-B14F-4D97-AF65-F5344CB8AC3E}">
        <p14:creationId xmlns:p14="http://schemas.microsoft.com/office/powerpoint/2010/main" val="1289119125"/>
      </p:ext>
    </p:extLst>
  </p:cSld>
  <p:clrMapOvr>
    <a:masterClrMapping/>
  </p:clrMapOvr>
  <p:hf sldNum="0"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CA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1B220C01-8F82-4D97-891D-6D7F65583D03}"/>
              </a:ext>
            </a:extLst>
          </p:cNvPr>
          <p:cNvSpPr>
            <a:spLocks noGrp="1"/>
          </p:cNvSpPr>
          <p:nvPr>
            <p:ph type="subTitle" idx="1"/>
          </p:nvPr>
        </p:nvSpPr>
        <p:spPr>
          <a:xfrm>
            <a:off x="876300" y="3781427"/>
            <a:ext cx="10439400" cy="365125"/>
          </a:xfrm>
        </p:spPr>
        <p:txBody>
          <a:bodyPr>
            <a:normAutofit/>
          </a:bodyPr>
          <a:lstStyle>
            <a:lvl1pPr marL="0" indent="0" algn="ctr">
              <a:buNone/>
              <a:defRPr sz="1800" b="0" cap="all" spc="450" baseline="0">
                <a:solidFill>
                  <a:schemeClr val="bg1"/>
                </a:solidFill>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dirty="0"/>
              <a:t>Click to edit Master subtitle style</a:t>
            </a:r>
          </a:p>
        </p:txBody>
      </p:sp>
      <p:sp>
        <p:nvSpPr>
          <p:cNvPr id="10" name="Date Placeholder 3">
            <a:extLst>
              <a:ext uri="{FF2B5EF4-FFF2-40B4-BE49-F238E27FC236}">
                <a16:creationId xmlns:a16="http://schemas.microsoft.com/office/drawing/2014/main" id="{5958B48B-1D12-4E79-BF8D-9838C3BDC13D}"/>
              </a:ext>
            </a:extLst>
          </p:cNvPr>
          <p:cNvSpPr>
            <a:spLocks noGrp="1"/>
          </p:cNvSpPr>
          <p:nvPr>
            <p:ph type="dt" sz="half" idx="10"/>
          </p:nvPr>
        </p:nvSpPr>
        <p:spPr>
          <a:xfrm>
            <a:off x="4033838" y="4398964"/>
            <a:ext cx="4124326" cy="365125"/>
          </a:xfrm>
          <a:prstGeom prst="rect">
            <a:avLst/>
          </a:prstGeom>
        </p:spPr>
        <p:txBody>
          <a:bodyPr anchor="ctr"/>
          <a:lstStyle>
            <a:lvl1pPr algn="ctr">
              <a:defRPr sz="1260" b="1" cap="all" spc="180" baseline="0">
                <a:solidFill>
                  <a:schemeClr val="bg1"/>
                </a:solidFill>
              </a:defRPr>
            </a:lvl1pPr>
          </a:lstStyle>
          <a:p>
            <a:r>
              <a:rPr lang="en-US">
                <a:solidFill>
                  <a:prstClr val="white"/>
                </a:solidFill>
                <a:cs typeface="Arial"/>
                <a:sym typeface="Arial"/>
              </a:rPr>
              <a:t>February 4, 2019</a:t>
            </a:r>
            <a:endParaRPr lang="en-US" dirty="0">
              <a:solidFill>
                <a:prstClr val="white"/>
              </a:solidFill>
              <a:cs typeface="Arial"/>
              <a:sym typeface="Arial"/>
            </a:endParaRPr>
          </a:p>
        </p:txBody>
      </p:sp>
    </p:spTree>
    <p:extLst>
      <p:ext uri="{BB962C8B-B14F-4D97-AF65-F5344CB8AC3E}">
        <p14:creationId xmlns:p14="http://schemas.microsoft.com/office/powerpoint/2010/main" val="1128204013"/>
      </p:ext>
    </p:extLst>
  </p:cSld>
  <p:clrMapOvr>
    <a:masterClrMapping/>
  </p:clrMapOvr>
  <p:hf sldNum="0"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1756A-A98A-4274-A3B6-6DD66C1E2955}"/>
              </a:ext>
            </a:extLst>
          </p:cNvPr>
          <p:cNvSpPr>
            <a:spLocks noGrp="1"/>
          </p:cNvSpPr>
          <p:nvPr>
            <p:ph type="title"/>
          </p:nvPr>
        </p:nvSpPr>
        <p:spPr>
          <a:xfrm>
            <a:off x="838200" y="2266952"/>
            <a:ext cx="10515600" cy="2771775"/>
          </a:xfrm>
        </p:spPr>
        <p:txBody>
          <a:bodyPr anchor="ctr">
            <a:normAutofit/>
          </a:bodyPr>
          <a:lstStyle>
            <a:lvl1pPr algn="ctr">
              <a:defRPr sz="396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93539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Content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58B9B-2CFC-43D4-A7CF-E1E88622EB10}"/>
              </a:ext>
            </a:extLst>
          </p:cNvPr>
          <p:cNvSpPr>
            <a:spLocks noGrp="1"/>
          </p:cNvSpPr>
          <p:nvPr>
            <p:ph type="title"/>
          </p:nvPr>
        </p:nvSpPr>
        <p:spPr>
          <a:xfrm>
            <a:off x="838200" y="904877"/>
            <a:ext cx="10515600" cy="785813"/>
          </a:xfrm>
        </p:spPr>
        <p:txBody>
          <a:bodyPr>
            <a:normAutofit/>
          </a:bodyPr>
          <a:lstStyle>
            <a:lvl1pPr>
              <a:defRPr sz="3240"/>
            </a:lvl1pPr>
          </a:lstStyle>
          <a:p>
            <a:r>
              <a:rPr lang="en-US" dirty="0"/>
              <a:t>Click to edit Master title style</a:t>
            </a:r>
          </a:p>
        </p:txBody>
      </p:sp>
      <p:sp>
        <p:nvSpPr>
          <p:cNvPr id="3" name="Content Placeholder 2">
            <a:extLst>
              <a:ext uri="{FF2B5EF4-FFF2-40B4-BE49-F238E27FC236}">
                <a16:creationId xmlns:a16="http://schemas.microsoft.com/office/drawing/2014/main" id="{29011C5C-9A59-4774-8B0D-45EDD87DEB74}"/>
              </a:ext>
            </a:extLst>
          </p:cNvPr>
          <p:cNvSpPr>
            <a:spLocks noGrp="1"/>
          </p:cNvSpPr>
          <p:nvPr>
            <p:ph idx="1"/>
          </p:nvPr>
        </p:nvSpPr>
        <p:spPr>
          <a:xfrm>
            <a:off x="838200" y="1825626"/>
            <a:ext cx="10515600" cy="41275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50294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Content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58B9B-2CFC-43D4-A7CF-E1E88622EB10}"/>
              </a:ext>
            </a:extLst>
          </p:cNvPr>
          <p:cNvSpPr>
            <a:spLocks noGrp="1"/>
          </p:cNvSpPr>
          <p:nvPr>
            <p:ph type="title"/>
          </p:nvPr>
        </p:nvSpPr>
        <p:spPr>
          <a:xfrm>
            <a:off x="381000" y="1039813"/>
            <a:ext cx="10515600" cy="785813"/>
          </a:xfrm>
        </p:spPr>
        <p:txBody>
          <a:bodyPr>
            <a:normAutofit/>
          </a:bodyPr>
          <a:lstStyle>
            <a:lvl1pPr algn="l">
              <a:defRPr sz="324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9011C5C-9A59-4774-8B0D-45EDD87DEB74}"/>
              </a:ext>
            </a:extLst>
          </p:cNvPr>
          <p:cNvSpPr>
            <a:spLocks noGrp="1"/>
          </p:cNvSpPr>
          <p:nvPr>
            <p:ph idx="1"/>
          </p:nvPr>
        </p:nvSpPr>
        <p:spPr>
          <a:xfrm>
            <a:off x="381000" y="1952626"/>
            <a:ext cx="10515600" cy="40005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00986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1CF8-44F8-49B8-8ED7-69DA0FFA9C56}"/>
              </a:ext>
            </a:extLst>
          </p:cNvPr>
          <p:cNvSpPr>
            <a:spLocks noGrp="1"/>
          </p:cNvSpPr>
          <p:nvPr>
            <p:ph type="title"/>
          </p:nvPr>
        </p:nvSpPr>
        <p:spPr>
          <a:xfrm>
            <a:off x="392113" y="1029811"/>
            <a:ext cx="3132138" cy="3066416"/>
          </a:xfrm>
        </p:spPr>
        <p:txBody>
          <a:bodyPr anchor="t">
            <a:normAutofit/>
          </a:bodyPr>
          <a:lstStyle>
            <a:lvl1pPr algn="l">
              <a:defRPr sz="324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4AE7D48-EF66-447D-A8BC-CBD8D575D6EB}"/>
              </a:ext>
            </a:extLst>
          </p:cNvPr>
          <p:cNvSpPr>
            <a:spLocks noGrp="1"/>
          </p:cNvSpPr>
          <p:nvPr>
            <p:ph idx="1"/>
          </p:nvPr>
        </p:nvSpPr>
        <p:spPr>
          <a:xfrm>
            <a:off x="4267201" y="1029812"/>
            <a:ext cx="7532687" cy="4847115"/>
          </a:xfrm>
        </p:spPr>
        <p:txBody>
          <a:bodyPr/>
          <a:lstStyle>
            <a:lvl1pPr>
              <a:defRPr sz="2160"/>
            </a:lvl1pPr>
            <a:lvl2pPr>
              <a:defRPr sz="1800"/>
            </a:lvl2pPr>
            <a:lvl3pPr>
              <a:defRPr sz="1620"/>
            </a:lvl3pPr>
            <a:lvl4pPr>
              <a:defRPr sz="1440"/>
            </a:lvl4pPr>
            <a:lvl5pPr>
              <a:defRPr sz="126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0054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1—2 Column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9A1FBA-17F2-49A3-85AF-83ACFAE509CE}"/>
              </a:ext>
            </a:extLst>
          </p:cNvPr>
          <p:cNvSpPr>
            <a:spLocks noGrp="1"/>
          </p:cNvSpPr>
          <p:nvPr>
            <p:ph sz="half" idx="1"/>
          </p:nvPr>
        </p:nvSpPr>
        <p:spPr>
          <a:xfrm>
            <a:off x="838200" y="1825626"/>
            <a:ext cx="5181600" cy="41275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3F3DAC9-75EF-423D-9032-78E0D6FF4D6A}"/>
              </a:ext>
            </a:extLst>
          </p:cNvPr>
          <p:cNvSpPr>
            <a:spLocks noGrp="1"/>
          </p:cNvSpPr>
          <p:nvPr>
            <p:ph sz="half" idx="2"/>
          </p:nvPr>
        </p:nvSpPr>
        <p:spPr>
          <a:xfrm>
            <a:off x="6172200" y="1825626"/>
            <a:ext cx="5181600" cy="4127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EF6E7813-A3B6-4F93-A0F4-598A266AB188}"/>
              </a:ext>
            </a:extLst>
          </p:cNvPr>
          <p:cNvSpPr>
            <a:spLocks noGrp="1"/>
          </p:cNvSpPr>
          <p:nvPr>
            <p:ph type="title"/>
          </p:nvPr>
        </p:nvSpPr>
        <p:spPr>
          <a:xfrm>
            <a:off x="838200" y="904877"/>
            <a:ext cx="10515600" cy="785813"/>
          </a:xfrm>
        </p:spPr>
        <p:txBody>
          <a:bodyPr>
            <a:normAutofit/>
          </a:bodyPr>
          <a:lstStyle>
            <a:lvl1pPr>
              <a:defRPr sz="3240"/>
            </a:lvl1pPr>
          </a:lstStyle>
          <a:p>
            <a:r>
              <a:rPr lang="en-US" dirty="0"/>
              <a:t>Click to edit Master title style</a:t>
            </a:r>
          </a:p>
        </p:txBody>
      </p:sp>
    </p:spTree>
    <p:extLst>
      <p:ext uri="{BB962C8B-B14F-4D97-AF65-F5344CB8AC3E}">
        <p14:creationId xmlns:p14="http://schemas.microsoft.com/office/powerpoint/2010/main" val="35908897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1—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EBE2B2-6B08-40A8-8B24-519A9B78591A}"/>
              </a:ext>
            </a:extLst>
          </p:cNvPr>
          <p:cNvSpPr>
            <a:spLocks noGrp="1"/>
          </p:cNvSpPr>
          <p:nvPr>
            <p:ph type="body" idx="1"/>
          </p:nvPr>
        </p:nvSpPr>
        <p:spPr>
          <a:xfrm>
            <a:off x="839789" y="1809751"/>
            <a:ext cx="5157787" cy="695325"/>
          </a:xfrm>
        </p:spPr>
        <p:txBody>
          <a:bodyPr anchor="b">
            <a:normAutofit/>
          </a:bodyPr>
          <a:lstStyle>
            <a:lvl1pPr marL="0" indent="0">
              <a:buNone/>
              <a:defRPr sz="2520" b="1" cap="all" baseline="0">
                <a:solidFill>
                  <a:schemeClr val="accent3"/>
                </a:solidFill>
              </a:defRPr>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dirty="0"/>
              <a:t>Edit Master text styles</a:t>
            </a:r>
          </a:p>
        </p:txBody>
      </p:sp>
      <p:sp>
        <p:nvSpPr>
          <p:cNvPr id="4" name="Content Placeholder 3">
            <a:extLst>
              <a:ext uri="{FF2B5EF4-FFF2-40B4-BE49-F238E27FC236}">
                <a16:creationId xmlns:a16="http://schemas.microsoft.com/office/drawing/2014/main" id="{C0BD8909-5736-43B7-9BC4-6148B8119390}"/>
              </a:ext>
            </a:extLst>
          </p:cNvPr>
          <p:cNvSpPr>
            <a:spLocks noGrp="1"/>
          </p:cNvSpPr>
          <p:nvPr>
            <p:ph sz="half" idx="2"/>
          </p:nvPr>
        </p:nvSpPr>
        <p:spPr>
          <a:xfrm>
            <a:off x="839789" y="2505076"/>
            <a:ext cx="5157787" cy="344805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C1E3EF3-EB2C-4B7B-8346-709BFA972B3A}"/>
              </a:ext>
            </a:extLst>
          </p:cNvPr>
          <p:cNvSpPr>
            <a:spLocks noGrp="1"/>
          </p:cNvSpPr>
          <p:nvPr>
            <p:ph type="body" sz="quarter" idx="3"/>
          </p:nvPr>
        </p:nvSpPr>
        <p:spPr>
          <a:xfrm>
            <a:off x="6172202" y="1809751"/>
            <a:ext cx="5183188" cy="695325"/>
          </a:xfrm>
        </p:spPr>
        <p:txBody>
          <a:bodyPr anchor="b">
            <a:normAutofit/>
          </a:bodyPr>
          <a:lstStyle>
            <a:lvl1pPr marL="0" indent="0">
              <a:buNone/>
              <a:defRPr sz="2520" b="1" cap="all" baseline="0">
                <a:solidFill>
                  <a:schemeClr val="accent3"/>
                </a:solidFill>
              </a:defRPr>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dirty="0"/>
              <a:t>Edit Master text styles</a:t>
            </a:r>
          </a:p>
        </p:txBody>
      </p:sp>
      <p:sp>
        <p:nvSpPr>
          <p:cNvPr id="6" name="Content Placeholder 5">
            <a:extLst>
              <a:ext uri="{FF2B5EF4-FFF2-40B4-BE49-F238E27FC236}">
                <a16:creationId xmlns:a16="http://schemas.microsoft.com/office/drawing/2014/main" id="{E2E0707C-53FD-4998-8307-D9FC6A188FAF}"/>
              </a:ext>
            </a:extLst>
          </p:cNvPr>
          <p:cNvSpPr>
            <a:spLocks noGrp="1"/>
          </p:cNvSpPr>
          <p:nvPr>
            <p:ph sz="quarter" idx="4"/>
          </p:nvPr>
        </p:nvSpPr>
        <p:spPr>
          <a:xfrm>
            <a:off x="6172202" y="2505076"/>
            <a:ext cx="5183188" cy="34480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96EB30C3-6A78-4596-9E40-AA6D815BEACD}"/>
              </a:ext>
            </a:extLst>
          </p:cNvPr>
          <p:cNvSpPr>
            <a:spLocks noGrp="1"/>
          </p:cNvSpPr>
          <p:nvPr>
            <p:ph type="title"/>
          </p:nvPr>
        </p:nvSpPr>
        <p:spPr>
          <a:xfrm>
            <a:off x="838200" y="904877"/>
            <a:ext cx="10515600" cy="785813"/>
          </a:xfrm>
        </p:spPr>
        <p:txBody>
          <a:bodyPr>
            <a:normAutofit/>
          </a:bodyPr>
          <a:lstStyle>
            <a:lvl1pPr>
              <a:defRPr sz="3240"/>
            </a:lvl1pPr>
          </a:lstStyle>
          <a:p>
            <a:r>
              <a:rPr lang="en-US" dirty="0"/>
              <a:t>Click to edit Master title style</a:t>
            </a:r>
          </a:p>
        </p:txBody>
      </p:sp>
    </p:spTree>
    <p:extLst>
      <p:ext uri="{BB962C8B-B14F-4D97-AF65-F5344CB8AC3E}">
        <p14:creationId xmlns:p14="http://schemas.microsoft.com/office/powerpoint/2010/main" val="4287971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1—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5C631DA-0FD1-4E0F-9038-568B14C9A0F7}"/>
              </a:ext>
            </a:extLst>
          </p:cNvPr>
          <p:cNvSpPr>
            <a:spLocks noGrp="1"/>
          </p:cNvSpPr>
          <p:nvPr>
            <p:ph type="title"/>
          </p:nvPr>
        </p:nvSpPr>
        <p:spPr>
          <a:xfrm>
            <a:off x="838200" y="904877"/>
            <a:ext cx="10515600" cy="785813"/>
          </a:xfrm>
        </p:spPr>
        <p:txBody>
          <a:bodyPr>
            <a:normAutofit/>
          </a:bodyPr>
          <a:lstStyle>
            <a:lvl1pPr>
              <a:defRPr sz="3240"/>
            </a:lvl1pPr>
          </a:lstStyle>
          <a:p>
            <a:r>
              <a:rPr lang="en-US" dirty="0"/>
              <a:t>Click to edit Master title style</a:t>
            </a:r>
          </a:p>
        </p:txBody>
      </p:sp>
    </p:spTree>
    <p:extLst>
      <p:ext uri="{BB962C8B-B14F-4D97-AF65-F5344CB8AC3E}">
        <p14:creationId xmlns:p14="http://schemas.microsoft.com/office/powerpoint/2010/main" val="3532101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7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12" rIns="91412" anchor="t"/>
          <a:lstStyle>
            <a:lvl1pPr marL="0" indent="0" algn="l">
              <a:buNone/>
              <a:defRPr sz="2200">
                <a:solidFill>
                  <a:schemeClr val="tx1"/>
                </a:solidFill>
              </a:defRPr>
            </a:lvl1pPr>
            <a:lvl2pPr>
              <a:buNone/>
              <a:defRPr sz="17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853BC493-0EF9-4698-86EA-A55FF2B6F6E2}"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4E7A24F-3DD1-486C-A1AF-C573FCB5AF9B}"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12" tIns="45706" rIns="91412" bIns="45706" anchor="ctr"/>
          <a:lstStyle/>
          <a:p>
            <a:pPr fontAlgn="base">
              <a:spcBef>
                <a:spcPct val="0"/>
              </a:spcBef>
              <a:spcAft>
                <a:spcPct val="0"/>
              </a:spcAft>
            </a:pPr>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12" tIns="45706" rIns="91412" bIns="45706" anchor="ctr"/>
          <a:lstStyle/>
          <a:p>
            <a:pPr fontAlgn="base">
              <a:spcBef>
                <a:spcPct val="0"/>
              </a:spcBef>
              <a:spcAft>
                <a:spcPct val="0"/>
              </a:spcAft>
            </a:pPr>
            <a:endParaRPr lang="en-US" sz="1800">
              <a:solidFill>
                <a:prstClr val="white"/>
              </a:solidFill>
            </a:endParaRPr>
          </a:p>
        </p:txBody>
      </p:sp>
    </p:spTree>
    <p:extLst>
      <p:ext uri="{BB962C8B-B14F-4D97-AF65-F5344CB8AC3E}">
        <p14:creationId xmlns:p14="http://schemas.microsoft.com/office/powerpoint/2010/main" val="3688424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1—Timelin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5C631DA-0FD1-4E0F-9038-568B14C9A0F7}"/>
              </a:ext>
            </a:extLst>
          </p:cNvPr>
          <p:cNvSpPr>
            <a:spLocks noGrp="1"/>
          </p:cNvSpPr>
          <p:nvPr>
            <p:ph type="title"/>
          </p:nvPr>
        </p:nvSpPr>
        <p:spPr>
          <a:xfrm>
            <a:off x="838200" y="904877"/>
            <a:ext cx="10515600" cy="785813"/>
          </a:xfrm>
        </p:spPr>
        <p:txBody>
          <a:bodyPr>
            <a:normAutofit/>
          </a:bodyPr>
          <a:lstStyle>
            <a:lvl1pPr>
              <a:defRPr sz="3240"/>
            </a:lvl1pPr>
          </a:lstStyle>
          <a:p>
            <a:r>
              <a:rPr lang="en-US" dirty="0"/>
              <a:t>Click to edit Master title style</a:t>
            </a:r>
          </a:p>
        </p:txBody>
      </p:sp>
      <p:pic>
        <p:nvPicPr>
          <p:cNvPr id="3" name="Picture 2">
            <a:extLst>
              <a:ext uri="{FF2B5EF4-FFF2-40B4-BE49-F238E27FC236}">
                <a16:creationId xmlns:a16="http://schemas.microsoft.com/office/drawing/2014/main" id="{0AC21629-7064-46F9-A101-925690A169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3327716"/>
            <a:ext cx="12192000" cy="964571"/>
          </a:xfrm>
          <a:prstGeom prst="rect">
            <a:avLst/>
          </a:prstGeom>
        </p:spPr>
      </p:pic>
    </p:spTree>
    <p:extLst>
      <p:ext uri="{BB962C8B-B14F-4D97-AF65-F5344CB8AC3E}">
        <p14:creationId xmlns:p14="http://schemas.microsoft.com/office/powerpoint/2010/main" val="358590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5"/>
            <a:ext cx="5384800" cy="4525963"/>
          </a:xfrm>
        </p:spPr>
        <p:txBody>
          <a:bodyPr/>
          <a:lstStyle>
            <a:lvl1pPr>
              <a:defRPr sz="2700"/>
            </a:lvl1pPr>
            <a:lvl2pPr>
              <a:defRPr sz="2400"/>
            </a:lvl2pPr>
            <a:lvl3pPr>
              <a:defRPr sz="2000"/>
            </a:lvl3pPr>
            <a:lvl4pPr>
              <a:defRPr sz="1700"/>
            </a:lvl4pPr>
            <a:lvl5pPr>
              <a:defRPr sz="17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5"/>
            <a:ext cx="5384800" cy="4525963"/>
          </a:xfrm>
        </p:spPr>
        <p:txBody>
          <a:bodyPr/>
          <a:lstStyle>
            <a:lvl1pPr>
              <a:defRPr sz="2700"/>
            </a:lvl1pPr>
            <a:lvl2pPr>
              <a:defRPr sz="2400"/>
            </a:lvl2pPr>
            <a:lvl3pPr>
              <a:defRPr sz="2000"/>
            </a:lvl3pPr>
            <a:lvl4pPr>
              <a:defRPr sz="1700"/>
            </a:lvl4pPr>
            <a:lvl5pPr>
              <a:defRPr sz="17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2A28D04D-4018-4830-ABE0-0131A5E54C83}"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50D8036-711C-43A8-8228-D8E728371E8C}"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782952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8" cy="762000"/>
          </a:xfrm>
          <a:solidFill>
            <a:schemeClr val="accent1"/>
          </a:solidFill>
          <a:ln w="9652">
            <a:solidFill>
              <a:schemeClr val="accent1"/>
            </a:solidFill>
            <a:miter lim="800000"/>
          </a:ln>
        </p:spPr>
        <p:txBody>
          <a:bodyPr lIns="182823" anchor="ctr"/>
          <a:lstStyle>
            <a:lvl1pPr marL="0" indent="0">
              <a:buNone/>
              <a:defRPr sz="2400" b="0">
                <a:solidFill>
                  <a:schemeClr val="bg1"/>
                </a:solidFill>
              </a:defRPr>
            </a:lvl1pPr>
            <a:lvl2pPr>
              <a:buNone/>
              <a:defRPr sz="2000" b="1"/>
            </a:lvl2pPr>
            <a:lvl3pPr>
              <a:buNone/>
              <a:defRPr sz="17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8" y="5410200"/>
            <a:ext cx="5389033" cy="762000"/>
          </a:xfrm>
          <a:solidFill>
            <a:schemeClr val="accent1"/>
          </a:solidFill>
          <a:ln w="9652">
            <a:solidFill>
              <a:schemeClr val="accent1"/>
            </a:solidFill>
            <a:miter lim="800000"/>
          </a:ln>
        </p:spPr>
        <p:txBody>
          <a:bodyPr lIns="182823" anchor="ctr"/>
          <a:lstStyle>
            <a:lvl1pPr marL="0" indent="0">
              <a:buNone/>
              <a:defRPr sz="2400" b="0">
                <a:solidFill>
                  <a:schemeClr val="bg1"/>
                </a:solidFill>
              </a:defRPr>
            </a:lvl1pPr>
            <a:lvl2pPr>
              <a:buNone/>
              <a:defRPr sz="2000" b="1"/>
            </a:lvl2pPr>
            <a:lvl3pPr>
              <a:buNone/>
              <a:defRPr sz="17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7"/>
            <a:ext cx="5386918" cy="3941763"/>
          </a:xfrm>
          <a:ln>
            <a:noFill/>
            <a:prstDash val="sysDash"/>
            <a:miter lim="800000"/>
          </a:ln>
        </p:spPr>
        <p:txBody>
          <a:bodyPr/>
          <a:lstStyle>
            <a:lvl1pPr>
              <a:defRPr sz="2400"/>
            </a:lvl1pPr>
            <a:lvl2pPr>
              <a:defRPr sz="2000"/>
            </a:lvl2pPr>
            <a:lvl3pPr>
              <a:defRPr sz="17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8" y="1444297"/>
            <a:ext cx="5389033" cy="3941763"/>
          </a:xfrm>
          <a:ln>
            <a:noFill/>
            <a:prstDash val="sysDash"/>
            <a:miter lim="800000"/>
          </a:ln>
        </p:spPr>
        <p:txBody>
          <a:bodyPr/>
          <a:lstStyle>
            <a:lvl1pPr>
              <a:spcBef>
                <a:spcPts val="0"/>
              </a:spcBef>
              <a:defRPr sz="2400"/>
            </a:lvl1pPr>
            <a:lvl2pPr>
              <a:defRPr sz="2000"/>
            </a:lvl2pPr>
            <a:lvl3pPr>
              <a:defRPr sz="17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9E2C010C-41C7-4C3B-A79A-F28C052C28B6}"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B95343FF-5DD9-4FB8-A98C-74A2ABF0AFC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69998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E84F1EBC-C34F-4B9E-A0A5-FFD8B35B4841}"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AB6B2E4-DBE0-47E5-A120-A42599ABA153}"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977220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EA2C07A-A9EF-436A-9025-A625F2E6934E}" type="datetimeFigureOut">
              <a:rPr lang="en-US" smtClean="0">
                <a:solidFill>
                  <a:prstClr val="black">
                    <a:tint val="75000"/>
                  </a:prstClr>
                </a:solidFill>
              </a:rPr>
              <a:pPr>
                <a:defRPr/>
              </a:pPr>
              <a:t>2/21/2020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D9693A22-E0A3-4002-94C3-AFDD448B6762}"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497334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5.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6.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Shape 5"/>
          <p:cNvSpPr txBox="1">
            <a:spLocks noGrp="1"/>
          </p:cNvSpPr>
          <p:nvPr>
            <p:ph type="title"/>
          </p:nvPr>
        </p:nvSpPr>
        <p:spPr bwMode="auto">
          <a:xfrm>
            <a:off x="609600" y="274638"/>
            <a:ext cx="109728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91396" rIns="91396" bIns="91396" numCol="1" anchor="b" anchorCtr="0" compatLnSpc="1">
            <a:prstTxWarp prst="textNoShape">
              <a:avLst/>
            </a:prstTxWarp>
          </a:bodyPr>
          <a:lstStyle/>
          <a:p>
            <a:pPr lvl="0"/>
            <a:endParaRPr lang="en-US" altLang="en-US">
              <a:sym typeface="Arial" charset="0"/>
            </a:endParaRPr>
          </a:p>
        </p:txBody>
      </p:sp>
      <p:sp>
        <p:nvSpPr>
          <p:cNvPr id="1027" name="Shape 6"/>
          <p:cNvSpPr txBox="1">
            <a:spLocks noGrp="1"/>
          </p:cNvSpPr>
          <p:nvPr>
            <p:ph type="body" idx="1"/>
          </p:nvPr>
        </p:nvSpPr>
        <p:spPr bwMode="auto">
          <a:xfrm>
            <a:off x="609600" y="1727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91396" rIns="91396" bIns="91396" numCol="1" anchor="t" anchorCtr="0" compatLnSpc="1">
            <a:prstTxWarp prst="textNoShape">
              <a:avLst/>
            </a:prstTxWarp>
          </a:bodyPr>
          <a:lstStyle/>
          <a:p>
            <a:pPr lvl="0"/>
            <a:endParaRPr lang="en-US" altLang="en-US">
              <a:sym typeface="Arial" charset="0"/>
            </a:endParaRPr>
          </a:p>
        </p:txBody>
      </p:sp>
    </p:spTree>
    <p:extLst>
      <p:ext uri="{BB962C8B-B14F-4D97-AF65-F5344CB8AC3E}">
        <p14:creationId xmlns:p14="http://schemas.microsoft.com/office/powerpoint/2010/main" val="3909555218"/>
      </p:ext>
    </p:extLst>
  </p:cSld>
  <p:clrMap bg1="lt1" tx1="dk1" bg2="dk2" tx2="lt2" accent1="accent1" accent2="accent2" accent3="accent3" accent4="accent4" accent5="accent5" accent6="accent6" hlink="hlink" folHlink="folHlink"/>
  <p:sldLayoutIdLst>
    <p:sldLayoutId id="2147483661" r:id="rId1"/>
    <p:sldLayoutId id="2147483662" r:id="rId2"/>
  </p:sldLayoutIdLst>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charset="0"/>
          <a:rtl val="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06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119"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18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239"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charset="0"/>
          <a:rtl val="0"/>
        </a:defRPr>
      </a:lvl2pPr>
      <a:lvl3pPr algn="l" rtl="0" eaLnBrk="0" fontAlgn="base" hangingPunct="0">
        <a:spcBef>
          <a:spcPct val="0"/>
        </a:spcBef>
        <a:spcAft>
          <a:spcPct val="0"/>
        </a:spcAft>
        <a:defRPr sz="1400">
          <a:solidFill>
            <a:srgbClr val="000000"/>
          </a:solidFill>
          <a:latin typeface="Arial"/>
          <a:ea typeface="Arial"/>
          <a:cs typeface="Arial"/>
          <a:sym typeface="Arial" charset="0"/>
          <a:rtl val="0"/>
        </a:defRPr>
      </a:lvl3pPr>
      <a:lvl4pPr algn="l" rtl="0" eaLnBrk="0" fontAlgn="base" hangingPunct="0">
        <a:spcBef>
          <a:spcPct val="0"/>
        </a:spcBef>
        <a:spcAft>
          <a:spcPct val="0"/>
        </a:spcAft>
        <a:defRPr sz="1400">
          <a:solidFill>
            <a:srgbClr val="000000"/>
          </a:solidFill>
          <a:latin typeface="Arial"/>
          <a:ea typeface="Arial"/>
          <a:cs typeface="Arial"/>
          <a:sym typeface="Arial" charset="0"/>
          <a:rtl val="0"/>
        </a:defRPr>
      </a:lvl4pPr>
      <a:lvl5pPr algn="l" rtl="0" eaLnBrk="0" fontAlgn="base" hangingPunct="0">
        <a:spcBef>
          <a:spcPct val="0"/>
        </a:spcBef>
        <a:spcAft>
          <a:spcPct val="0"/>
        </a:spcAft>
        <a:defRPr sz="1400">
          <a:solidFill>
            <a:srgbClr val="000000"/>
          </a:solidFill>
          <a:latin typeface="Arial"/>
          <a:ea typeface="Arial"/>
          <a:cs typeface="Arial"/>
          <a:sym typeface="Arial"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9"/>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12" tIns="45706" rIns="91412" bIns="45706"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2" name="Freeform 11"/>
          <p:cNvSpPr>
            <a:spLocks/>
          </p:cNvSpPr>
          <p:nvPr/>
        </p:nvSpPr>
        <p:spPr bwMode="auto">
          <a:xfrm>
            <a:off x="647640" y="5939058"/>
            <a:ext cx="4920601" cy="93345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12" tIns="45706" rIns="91412" bIns="45706"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4" name="Right Triangle 13"/>
          <p:cNvSpPr>
            <a:spLocks/>
          </p:cNvSpPr>
          <p:nvPr/>
        </p:nvSpPr>
        <p:spPr bwMode="auto">
          <a:xfrm>
            <a:off x="-8053" y="5791255"/>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12" tIns="45706" rIns="91412" bIns="45706" anchor="ctr" compatLnSpc="1"/>
          <a:lstStyle/>
          <a:p>
            <a:pPr algn="ctr" fontAlgn="base">
              <a:spcBef>
                <a:spcPct val="0"/>
              </a:spcBef>
              <a:spcAft>
                <a:spcPct val="0"/>
              </a:spcAft>
            </a:pPr>
            <a:endParaRPr lang="en-US" sz="1800">
              <a:solidFill>
                <a:prstClr val="white"/>
              </a:solidFill>
            </a:endParaRPr>
          </a:p>
        </p:txBody>
      </p:sp>
      <p:cxnSp>
        <p:nvCxnSpPr>
          <p:cNvPr id="15" name="Straight Connector 14"/>
          <p:cNvCxnSpPr/>
          <p:nvPr/>
        </p:nvCxnSpPr>
        <p:spPr>
          <a:xfrm>
            <a:off x="-12313" y="5787795"/>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7"/>
            <a:ext cx="10972800" cy="1143000"/>
          </a:xfrm>
          <a:prstGeom prst="rect">
            <a:avLst/>
          </a:prstGeom>
        </p:spPr>
        <p:txBody>
          <a:bodyPr vert="horz" lIns="91412" tIns="45706" rIns="91412" bIns="45706"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5"/>
            <a:ext cx="10972800" cy="4525963"/>
          </a:xfrm>
          <a:prstGeom prst="rect">
            <a:avLst/>
          </a:prstGeom>
        </p:spPr>
        <p:txBody>
          <a:bodyPr vert="horz" lIns="91412" tIns="45706" rIns="91412" bIns="45706">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lIns="91412" tIns="45706" rIns="91412" bIns="45706" anchor="b"/>
          <a:lstStyle>
            <a:lvl1pPr algn="l" eaLnBrk="1" latinLnBrk="0" hangingPunct="1">
              <a:defRPr kumimoji="0" sz="1000">
                <a:solidFill>
                  <a:schemeClr val="tx1"/>
                </a:solidFill>
              </a:defRPr>
            </a:lvl1pPr>
            <a:extLst/>
          </a:lstStyle>
          <a:p>
            <a:fld id="{B2D27E51-8507-4D40-A592-AED3E6B46722}" type="datetime1">
              <a:rPr lang="en-US" smtClean="0">
                <a:solidFill>
                  <a:prstClr val="black">
                    <a:tint val="75000"/>
                  </a:prstClr>
                </a:solidFill>
                <a:latin typeface="Calibri"/>
                <a:cs typeface="Arial" charset="0"/>
              </a:rPr>
              <a:pPr/>
              <a:t>2/21/2020</a:t>
            </a:fld>
            <a:endParaRPr lang="en-US">
              <a:solidFill>
                <a:prstClr val="black">
                  <a:tint val="75000"/>
                </a:prstClr>
              </a:solidFill>
              <a:latin typeface="Calibri"/>
              <a:cs typeface="Arial" charset="0"/>
            </a:endParaRPr>
          </a:p>
        </p:txBody>
      </p:sp>
      <p:sp>
        <p:nvSpPr>
          <p:cNvPr id="22" name="Footer Placeholder 21"/>
          <p:cNvSpPr>
            <a:spLocks noGrp="1"/>
          </p:cNvSpPr>
          <p:nvPr>
            <p:ph type="ftr" sz="quarter" idx="3"/>
          </p:nvPr>
        </p:nvSpPr>
        <p:spPr>
          <a:xfrm>
            <a:off x="5840143" y="6407989"/>
            <a:ext cx="3134241" cy="365125"/>
          </a:xfrm>
          <a:prstGeom prst="rect">
            <a:avLst/>
          </a:prstGeom>
        </p:spPr>
        <p:txBody>
          <a:bodyPr vert="horz" lIns="91412" tIns="45706" rIns="91412" bIns="45706" anchor="b"/>
          <a:lstStyle>
            <a:lvl1pPr algn="r" eaLnBrk="1" latinLnBrk="0" hangingPunct="1">
              <a:defRPr kumimoji="0" sz="1000">
                <a:solidFill>
                  <a:schemeClr val="tx1"/>
                </a:solidFill>
              </a:defRPr>
            </a:lvl1pPr>
            <a:extLst/>
          </a:lstStyle>
          <a:p>
            <a:endParaRPr lang="en-US">
              <a:solidFill>
                <a:prstClr val="black">
                  <a:tint val="75000"/>
                </a:prstClr>
              </a:solidFill>
              <a:latin typeface="Calibri"/>
              <a:cs typeface="Arial" charset="0"/>
            </a:endParaRPr>
          </a:p>
        </p:txBody>
      </p:sp>
      <p:sp>
        <p:nvSpPr>
          <p:cNvPr id="18" name="Slide Number Placeholder 17"/>
          <p:cNvSpPr>
            <a:spLocks noGrp="1"/>
          </p:cNvSpPr>
          <p:nvPr>
            <p:ph type="sldNum" sz="quarter" idx="4"/>
          </p:nvPr>
        </p:nvSpPr>
        <p:spPr>
          <a:xfrm>
            <a:off x="11529696" y="6407989"/>
            <a:ext cx="487680" cy="365125"/>
          </a:xfrm>
          <a:prstGeom prst="rect">
            <a:avLst/>
          </a:prstGeom>
        </p:spPr>
        <p:txBody>
          <a:bodyPr vert="horz" lIns="91412" tIns="45706" rIns="91412" bIns="45706" anchor="b"/>
          <a:lstStyle>
            <a:lvl1pPr algn="r" eaLnBrk="1" latinLnBrk="0" hangingPunct="1">
              <a:defRPr kumimoji="0" sz="1000" b="0">
                <a:solidFill>
                  <a:schemeClr val="tx1"/>
                </a:solidFill>
              </a:defRPr>
            </a:lvl1pPr>
            <a:extLst/>
          </a:lstStyle>
          <a:p>
            <a:fld id="{D0BB7BC2-D646-4D1B-A030-2E611B797336}" type="slidenum">
              <a:rPr lang="en-US" smtClean="0">
                <a:solidFill>
                  <a:prstClr val="black">
                    <a:tint val="75000"/>
                  </a:prstClr>
                </a:solidFill>
                <a:latin typeface="Calibri"/>
                <a:cs typeface="Arial" charset="0"/>
              </a:rPr>
              <a:pPr/>
              <a:t>‹#›</a:t>
            </a:fld>
            <a:endParaRPr lang="en-US">
              <a:solidFill>
                <a:prstClr val="black">
                  <a:tint val="75000"/>
                </a:prstClr>
              </a:solidFill>
              <a:latin typeface="Calibri"/>
              <a:cs typeface="Arial" charset="0"/>
            </a:endParaRPr>
          </a:p>
        </p:txBody>
      </p:sp>
    </p:spTree>
    <p:extLst>
      <p:ext uri="{BB962C8B-B14F-4D97-AF65-F5344CB8AC3E}">
        <p14:creationId xmlns:p14="http://schemas.microsoft.com/office/powerpoint/2010/main" val="365162087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648" indent="-255954" algn="l" rtl="0" eaLnBrk="1" latinLnBrk="0" hangingPunct="1">
        <a:spcBef>
          <a:spcPts val="399"/>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601" indent="-228529" algn="l" rtl="0" eaLnBrk="1" latinLnBrk="0" hangingPunct="1">
        <a:spcBef>
          <a:spcPts val="324"/>
        </a:spcBef>
        <a:buClr>
          <a:schemeClr val="accent1"/>
        </a:buClr>
        <a:buFont typeface="Verdana"/>
        <a:buChar char="◦"/>
        <a:defRPr kumimoji="0" sz="2200" kern="1200">
          <a:solidFill>
            <a:schemeClr val="tx1"/>
          </a:solidFill>
          <a:latin typeface="+mn-lt"/>
          <a:ea typeface="+mn-ea"/>
          <a:cs typeface="+mn-cs"/>
        </a:defRPr>
      </a:lvl2pPr>
      <a:lvl3pPr marL="859272" indent="-228529" algn="l" rtl="0" eaLnBrk="1" latinLnBrk="0" hangingPunct="1">
        <a:spcBef>
          <a:spcPts val="349"/>
        </a:spcBef>
        <a:buClr>
          <a:schemeClr val="accent2"/>
        </a:buClr>
        <a:buSzPct val="100000"/>
        <a:buFont typeface="Wingdings 2"/>
        <a:buChar char=""/>
        <a:defRPr kumimoji="0" sz="2100" kern="1200">
          <a:solidFill>
            <a:schemeClr val="tx1"/>
          </a:solidFill>
          <a:latin typeface="+mn-lt"/>
          <a:ea typeface="+mn-ea"/>
          <a:cs typeface="+mn-cs"/>
        </a:defRPr>
      </a:lvl3pPr>
      <a:lvl4pPr marL="1142649" indent="-228529" algn="l" rtl="0" eaLnBrk="1" latinLnBrk="0" hangingPunct="1">
        <a:spcBef>
          <a:spcPts val="349"/>
        </a:spcBef>
        <a:buClr>
          <a:schemeClr val="accent2"/>
        </a:buClr>
        <a:buFont typeface="Wingdings 2"/>
        <a:buChar char=""/>
        <a:defRPr kumimoji="0" sz="1900" kern="1200">
          <a:solidFill>
            <a:schemeClr val="tx1"/>
          </a:solidFill>
          <a:latin typeface="+mn-lt"/>
          <a:ea typeface="+mn-ea"/>
          <a:cs typeface="+mn-cs"/>
        </a:defRPr>
      </a:lvl4pPr>
      <a:lvl5pPr marL="1371180" indent="-228529" algn="l" rtl="0" eaLnBrk="1" latinLnBrk="0" hangingPunct="1">
        <a:spcBef>
          <a:spcPts val="349"/>
        </a:spcBef>
        <a:buClr>
          <a:schemeClr val="accent2"/>
        </a:buClr>
        <a:buFont typeface="Wingdings 2"/>
        <a:buChar char=""/>
        <a:defRPr kumimoji="0" sz="1700" kern="1200">
          <a:solidFill>
            <a:schemeClr val="tx1"/>
          </a:solidFill>
          <a:latin typeface="+mn-lt"/>
          <a:ea typeface="+mn-ea"/>
          <a:cs typeface="+mn-cs"/>
        </a:defRPr>
      </a:lvl5pPr>
      <a:lvl6pPr marL="1599708" indent="-228529" algn="l" rtl="0" eaLnBrk="1" latinLnBrk="0" hangingPunct="1">
        <a:spcBef>
          <a:spcPts val="349"/>
        </a:spcBef>
        <a:buClr>
          <a:schemeClr val="accent3"/>
        </a:buClr>
        <a:buFont typeface="Wingdings 2"/>
        <a:buChar char=""/>
        <a:defRPr kumimoji="0" sz="1700" kern="1200">
          <a:solidFill>
            <a:schemeClr val="tx1"/>
          </a:solidFill>
          <a:latin typeface="+mn-lt"/>
          <a:ea typeface="+mn-ea"/>
          <a:cs typeface="+mn-cs"/>
        </a:defRPr>
      </a:lvl6pPr>
      <a:lvl7pPr marL="1828239" indent="-228529" algn="l" rtl="0" eaLnBrk="1" latinLnBrk="0" hangingPunct="1">
        <a:spcBef>
          <a:spcPts val="349"/>
        </a:spcBef>
        <a:buClr>
          <a:schemeClr val="accent3"/>
        </a:buClr>
        <a:buFont typeface="Wingdings 2"/>
        <a:buChar char=""/>
        <a:defRPr kumimoji="0" sz="1600" kern="1200">
          <a:solidFill>
            <a:schemeClr val="tx1"/>
          </a:solidFill>
          <a:latin typeface="+mn-lt"/>
          <a:ea typeface="+mn-ea"/>
          <a:cs typeface="+mn-cs"/>
        </a:defRPr>
      </a:lvl7pPr>
      <a:lvl8pPr marL="2056769" indent="-228529" algn="l" rtl="0" eaLnBrk="1" latinLnBrk="0" hangingPunct="1">
        <a:spcBef>
          <a:spcPts val="349"/>
        </a:spcBef>
        <a:buClr>
          <a:schemeClr val="accent3"/>
        </a:buClr>
        <a:buFont typeface="Wingdings 2"/>
        <a:buChar char=""/>
        <a:defRPr kumimoji="0" sz="1600" kern="1200">
          <a:solidFill>
            <a:schemeClr val="tx1"/>
          </a:solidFill>
          <a:latin typeface="+mn-lt"/>
          <a:ea typeface="+mn-ea"/>
          <a:cs typeface="+mn-cs"/>
        </a:defRPr>
      </a:lvl8pPr>
      <a:lvl9pPr marL="2285298" indent="-228529" algn="l" rtl="0" eaLnBrk="1" latinLnBrk="0" hangingPunct="1">
        <a:spcBef>
          <a:spcPts val="349"/>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060" algn="l" rtl="0" eaLnBrk="1" latinLnBrk="0" hangingPunct="1">
        <a:defRPr kumimoji="0" kern="1200">
          <a:solidFill>
            <a:schemeClr val="tx1"/>
          </a:solidFill>
          <a:latin typeface="+mn-lt"/>
          <a:ea typeface="+mn-ea"/>
          <a:cs typeface="+mn-cs"/>
        </a:defRPr>
      </a:lvl2pPr>
      <a:lvl3pPr marL="914119" algn="l" rtl="0" eaLnBrk="1" latinLnBrk="0" hangingPunct="1">
        <a:defRPr kumimoji="0" kern="1200">
          <a:solidFill>
            <a:schemeClr val="tx1"/>
          </a:solidFill>
          <a:latin typeface="+mn-lt"/>
          <a:ea typeface="+mn-ea"/>
          <a:cs typeface="+mn-cs"/>
        </a:defRPr>
      </a:lvl3pPr>
      <a:lvl4pPr marL="1371180" algn="l" rtl="0" eaLnBrk="1" latinLnBrk="0" hangingPunct="1">
        <a:defRPr kumimoji="0" kern="1200">
          <a:solidFill>
            <a:schemeClr val="tx1"/>
          </a:solidFill>
          <a:latin typeface="+mn-lt"/>
          <a:ea typeface="+mn-ea"/>
          <a:cs typeface="+mn-cs"/>
        </a:defRPr>
      </a:lvl4pPr>
      <a:lvl5pPr marL="1828239" algn="l" rtl="0" eaLnBrk="1" latinLnBrk="0" hangingPunct="1">
        <a:defRPr kumimoji="0" kern="1200">
          <a:solidFill>
            <a:schemeClr val="tx1"/>
          </a:solidFill>
          <a:latin typeface="+mn-lt"/>
          <a:ea typeface="+mn-ea"/>
          <a:cs typeface="+mn-cs"/>
        </a:defRPr>
      </a:lvl5pPr>
      <a:lvl6pPr marL="2285298" algn="l" rtl="0" eaLnBrk="1" latinLnBrk="0" hangingPunct="1">
        <a:defRPr kumimoji="0" kern="1200">
          <a:solidFill>
            <a:schemeClr val="tx1"/>
          </a:solidFill>
          <a:latin typeface="+mn-lt"/>
          <a:ea typeface="+mn-ea"/>
          <a:cs typeface="+mn-cs"/>
        </a:defRPr>
      </a:lvl6pPr>
      <a:lvl7pPr marL="2742358" algn="l" rtl="0" eaLnBrk="1" latinLnBrk="0" hangingPunct="1">
        <a:defRPr kumimoji="0" kern="1200">
          <a:solidFill>
            <a:schemeClr val="tx1"/>
          </a:solidFill>
          <a:latin typeface="+mn-lt"/>
          <a:ea typeface="+mn-ea"/>
          <a:cs typeface="+mn-cs"/>
        </a:defRPr>
      </a:lvl7pPr>
      <a:lvl8pPr marL="3199418" algn="l" rtl="0" eaLnBrk="1" latinLnBrk="0" hangingPunct="1">
        <a:defRPr kumimoji="0" kern="1200">
          <a:solidFill>
            <a:schemeClr val="tx1"/>
          </a:solidFill>
          <a:latin typeface="+mn-lt"/>
          <a:ea typeface="+mn-ea"/>
          <a:cs typeface="+mn-cs"/>
        </a:defRPr>
      </a:lvl8pPr>
      <a:lvl9pPr marL="3656477"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9"/>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2" name="Freeform 11"/>
          <p:cNvSpPr>
            <a:spLocks/>
          </p:cNvSpPr>
          <p:nvPr/>
        </p:nvSpPr>
        <p:spPr bwMode="auto">
          <a:xfrm>
            <a:off x="647625" y="5939017"/>
            <a:ext cx="4920601" cy="93345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4" name="Right Triangle 13"/>
          <p:cNvSpPr>
            <a:spLocks/>
          </p:cNvSpPr>
          <p:nvPr/>
        </p:nvSpPr>
        <p:spPr bwMode="auto">
          <a:xfrm>
            <a:off x="-8054" y="5791255"/>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base">
              <a:spcBef>
                <a:spcPct val="0"/>
              </a:spcBef>
              <a:spcAft>
                <a:spcPct val="0"/>
              </a:spcAft>
            </a:pPr>
            <a:endParaRPr lang="en-US" sz="1800">
              <a:solidFill>
                <a:prstClr val="white"/>
              </a:solidFill>
            </a:endParaRPr>
          </a:p>
        </p:txBody>
      </p:sp>
      <p:cxnSp>
        <p:nvCxnSpPr>
          <p:cNvPr id="15" name="Straight Connector 14"/>
          <p:cNvCxnSpPr/>
          <p:nvPr/>
        </p:nvCxnSpPr>
        <p:spPr>
          <a:xfrm>
            <a:off x="-12313" y="5787751"/>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7"/>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3"/>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B2D27E51-8507-4D40-A592-AED3E6B46722}" type="datetime1">
              <a:rPr lang="en-US" smtClean="0">
                <a:solidFill>
                  <a:prstClr val="black">
                    <a:tint val="75000"/>
                  </a:prstClr>
                </a:solidFill>
                <a:latin typeface="Calibri"/>
                <a:cs typeface="Arial" charset="0"/>
              </a:rPr>
              <a:pPr/>
              <a:t>2/21/2020</a:t>
            </a:fld>
            <a:endParaRPr lang="en-US">
              <a:solidFill>
                <a:prstClr val="black">
                  <a:tint val="75000"/>
                </a:prstClr>
              </a:solidFill>
              <a:latin typeface="Calibri"/>
              <a:cs typeface="Arial" charset="0"/>
            </a:endParaRPr>
          </a:p>
        </p:txBody>
      </p:sp>
      <p:sp>
        <p:nvSpPr>
          <p:cNvPr id="22" name="Footer Placeholder 21"/>
          <p:cNvSpPr>
            <a:spLocks noGrp="1"/>
          </p:cNvSpPr>
          <p:nvPr>
            <p:ph type="ftr" sz="quarter" idx="3"/>
          </p:nvPr>
        </p:nvSpPr>
        <p:spPr>
          <a:xfrm>
            <a:off x="5840114" y="6407948"/>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tint val="75000"/>
                </a:prstClr>
              </a:solidFill>
              <a:latin typeface="Calibri"/>
              <a:cs typeface="Arial" charset="0"/>
            </a:endParaRPr>
          </a:p>
        </p:txBody>
      </p:sp>
      <p:sp>
        <p:nvSpPr>
          <p:cNvPr id="18" name="Slide Number Placeholder 17"/>
          <p:cNvSpPr>
            <a:spLocks noGrp="1"/>
          </p:cNvSpPr>
          <p:nvPr>
            <p:ph type="sldNum" sz="quarter" idx="4"/>
          </p:nvPr>
        </p:nvSpPr>
        <p:spPr>
          <a:xfrm>
            <a:off x="11529696" y="6407948"/>
            <a:ext cx="487680" cy="365125"/>
          </a:xfrm>
          <a:prstGeom prst="rect">
            <a:avLst/>
          </a:prstGeom>
        </p:spPr>
        <p:txBody>
          <a:bodyPr vert="horz" anchor="b"/>
          <a:lstStyle>
            <a:lvl1pPr algn="r" eaLnBrk="1" latinLnBrk="0" hangingPunct="1">
              <a:defRPr kumimoji="0" sz="1000" b="0">
                <a:solidFill>
                  <a:schemeClr val="tx1"/>
                </a:solidFill>
              </a:defRPr>
            </a:lvl1pPr>
            <a:extLst/>
          </a:lstStyle>
          <a:p>
            <a:fld id="{D0BB7BC2-D646-4D1B-A030-2E611B797336}" type="slidenum">
              <a:rPr lang="en-US" smtClean="0">
                <a:solidFill>
                  <a:prstClr val="black">
                    <a:tint val="75000"/>
                  </a:prstClr>
                </a:solidFill>
                <a:latin typeface="Calibri"/>
                <a:cs typeface="Arial" charset="0"/>
              </a:rPr>
              <a:pPr/>
              <a:t>‹#›</a:t>
            </a:fld>
            <a:endParaRPr lang="en-US">
              <a:solidFill>
                <a:prstClr val="black">
                  <a:tint val="75000"/>
                </a:prstClr>
              </a:solidFill>
              <a:latin typeface="Calibri"/>
              <a:cs typeface="Arial" charset="0"/>
            </a:endParaRPr>
          </a:p>
        </p:txBody>
      </p:sp>
    </p:spTree>
    <p:extLst>
      <p:ext uri="{BB962C8B-B14F-4D97-AF65-F5344CB8AC3E}">
        <p14:creationId xmlns:p14="http://schemas.microsoft.com/office/powerpoint/2010/main" val="390920508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9"/>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2" name="Freeform 11"/>
          <p:cNvSpPr>
            <a:spLocks/>
          </p:cNvSpPr>
          <p:nvPr/>
        </p:nvSpPr>
        <p:spPr bwMode="auto">
          <a:xfrm>
            <a:off x="647625" y="5939017"/>
            <a:ext cx="4920601" cy="93345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4" name="Right Triangle 13"/>
          <p:cNvSpPr>
            <a:spLocks/>
          </p:cNvSpPr>
          <p:nvPr/>
        </p:nvSpPr>
        <p:spPr bwMode="auto">
          <a:xfrm>
            <a:off x="-8054" y="5791255"/>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base">
              <a:spcBef>
                <a:spcPct val="0"/>
              </a:spcBef>
              <a:spcAft>
                <a:spcPct val="0"/>
              </a:spcAft>
            </a:pPr>
            <a:endParaRPr lang="en-US" sz="1800">
              <a:solidFill>
                <a:prstClr val="white"/>
              </a:solidFill>
            </a:endParaRPr>
          </a:p>
        </p:txBody>
      </p:sp>
      <p:cxnSp>
        <p:nvCxnSpPr>
          <p:cNvPr id="15" name="Straight Connector 14"/>
          <p:cNvCxnSpPr/>
          <p:nvPr/>
        </p:nvCxnSpPr>
        <p:spPr>
          <a:xfrm>
            <a:off x="-12313" y="5787751"/>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7"/>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3"/>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B2D27E51-8507-4D40-A592-AED3E6B46722}" type="datetime1">
              <a:rPr lang="en-US" smtClean="0">
                <a:solidFill>
                  <a:prstClr val="black">
                    <a:tint val="75000"/>
                  </a:prstClr>
                </a:solidFill>
                <a:latin typeface="Calibri"/>
                <a:cs typeface="Arial" charset="0"/>
              </a:rPr>
              <a:pPr/>
              <a:t>2/21/2020</a:t>
            </a:fld>
            <a:endParaRPr lang="en-US">
              <a:solidFill>
                <a:prstClr val="black">
                  <a:tint val="75000"/>
                </a:prstClr>
              </a:solidFill>
              <a:latin typeface="Calibri"/>
              <a:cs typeface="Arial" charset="0"/>
            </a:endParaRPr>
          </a:p>
        </p:txBody>
      </p:sp>
      <p:sp>
        <p:nvSpPr>
          <p:cNvPr id="22" name="Footer Placeholder 21"/>
          <p:cNvSpPr>
            <a:spLocks noGrp="1"/>
          </p:cNvSpPr>
          <p:nvPr>
            <p:ph type="ftr" sz="quarter" idx="3"/>
          </p:nvPr>
        </p:nvSpPr>
        <p:spPr>
          <a:xfrm>
            <a:off x="5840114" y="6407948"/>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tint val="75000"/>
                </a:prstClr>
              </a:solidFill>
              <a:latin typeface="Calibri"/>
              <a:cs typeface="Arial" charset="0"/>
            </a:endParaRPr>
          </a:p>
        </p:txBody>
      </p:sp>
      <p:sp>
        <p:nvSpPr>
          <p:cNvPr id="18" name="Slide Number Placeholder 17"/>
          <p:cNvSpPr>
            <a:spLocks noGrp="1"/>
          </p:cNvSpPr>
          <p:nvPr>
            <p:ph type="sldNum" sz="quarter" idx="4"/>
          </p:nvPr>
        </p:nvSpPr>
        <p:spPr>
          <a:xfrm>
            <a:off x="11529696" y="6407948"/>
            <a:ext cx="487680" cy="365125"/>
          </a:xfrm>
          <a:prstGeom prst="rect">
            <a:avLst/>
          </a:prstGeom>
        </p:spPr>
        <p:txBody>
          <a:bodyPr vert="horz" anchor="b"/>
          <a:lstStyle>
            <a:lvl1pPr algn="r" eaLnBrk="1" latinLnBrk="0" hangingPunct="1">
              <a:defRPr kumimoji="0" sz="1000" b="0">
                <a:solidFill>
                  <a:schemeClr val="tx1"/>
                </a:solidFill>
              </a:defRPr>
            </a:lvl1pPr>
            <a:extLst/>
          </a:lstStyle>
          <a:p>
            <a:fld id="{D0BB7BC2-D646-4D1B-A030-2E611B797336}" type="slidenum">
              <a:rPr lang="en-US" smtClean="0">
                <a:solidFill>
                  <a:prstClr val="black">
                    <a:tint val="75000"/>
                  </a:prstClr>
                </a:solidFill>
                <a:latin typeface="Calibri"/>
                <a:cs typeface="Arial" charset="0"/>
              </a:rPr>
              <a:pPr/>
              <a:t>‹#›</a:t>
            </a:fld>
            <a:endParaRPr lang="en-US">
              <a:solidFill>
                <a:prstClr val="black">
                  <a:tint val="75000"/>
                </a:prstClr>
              </a:solidFill>
              <a:latin typeface="Calibri"/>
              <a:cs typeface="Arial" charset="0"/>
            </a:endParaRPr>
          </a:p>
        </p:txBody>
      </p:sp>
    </p:spTree>
    <p:extLst>
      <p:ext uri="{BB962C8B-B14F-4D97-AF65-F5344CB8AC3E}">
        <p14:creationId xmlns:p14="http://schemas.microsoft.com/office/powerpoint/2010/main" val="406604451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chemeClr val="lt2"/>
            </a:gs>
            <a:gs pos="100000">
              <a:schemeClr val="accent1"/>
            </a:gs>
          </a:gsLst>
          <a:path path="circle">
            <a:fillToRect l="50000" t="50000" r="50000" b="50000"/>
          </a:path>
          <a:tileRect/>
        </a:gra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09600" y="274637"/>
            <a:ext cx="10972800" cy="1325600"/>
          </a:xfrm>
          <a:prstGeom prst="rect">
            <a:avLst/>
          </a:prstGeom>
          <a:noFill/>
          <a:ln>
            <a:noFill/>
          </a:ln>
        </p:spPr>
        <p:txBody>
          <a:bodyPr lIns="91425" tIns="91425" rIns="91425" bIns="91425" anchor="b" anchorCtr="0"/>
          <a:lstStyle>
            <a:lvl1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1pPr>
            <a:lvl2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2pPr>
            <a:lvl3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3pPr>
            <a:lvl4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4pPr>
            <a:lvl5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5pPr>
            <a:lvl6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6pPr>
            <a:lvl7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7pPr>
            <a:lvl8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8pPr>
            <a:lvl9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9pPr>
          </a:lstStyle>
          <a:p>
            <a:endParaRPr/>
          </a:p>
        </p:txBody>
      </p:sp>
      <p:sp>
        <p:nvSpPr>
          <p:cNvPr id="6" name="Shape 6"/>
          <p:cNvSpPr txBox="1">
            <a:spLocks noGrp="1"/>
          </p:cNvSpPr>
          <p:nvPr>
            <p:ph type="body" idx="1"/>
          </p:nvPr>
        </p:nvSpPr>
        <p:spPr>
          <a:xfrm>
            <a:off x="609600" y="1727200"/>
            <a:ext cx="10972800" cy="4526000"/>
          </a:xfrm>
          <a:prstGeom prst="rect">
            <a:avLst/>
          </a:prstGeom>
          <a:noFill/>
          <a:ln>
            <a:noFill/>
          </a:ln>
        </p:spPr>
        <p:txBody>
          <a:bodyPr lIns="91425" tIns="91425" rIns="91425" bIns="91425" anchor="t" anchorCtr="0"/>
          <a:lstStyle>
            <a:lvl1pPr>
              <a:spcBef>
                <a:spcPts val="0"/>
              </a:spcBef>
              <a:buClr>
                <a:schemeClr val="dk2"/>
              </a:buClr>
              <a:buSzPct val="100000"/>
              <a:buFont typeface="Trebuchet MS"/>
              <a:defRPr sz="3200">
                <a:solidFill>
                  <a:schemeClr val="dk2"/>
                </a:solidFill>
                <a:latin typeface="Trebuchet MS"/>
                <a:ea typeface="Trebuchet MS"/>
                <a:cs typeface="Trebuchet MS"/>
                <a:sym typeface="Trebuchet MS"/>
              </a:defRPr>
            </a:lvl1pPr>
            <a:lvl2pPr>
              <a:spcBef>
                <a:spcPts val="560"/>
              </a:spcBef>
              <a:buClr>
                <a:schemeClr val="dk2"/>
              </a:buClr>
              <a:buSzPct val="100000"/>
              <a:buFont typeface="Trebuchet MS"/>
              <a:defRPr sz="2800">
                <a:solidFill>
                  <a:schemeClr val="dk2"/>
                </a:solidFill>
                <a:latin typeface="Trebuchet MS"/>
                <a:ea typeface="Trebuchet MS"/>
                <a:cs typeface="Trebuchet MS"/>
                <a:sym typeface="Trebuchet MS"/>
              </a:defRPr>
            </a:lvl2pPr>
            <a:lvl3pPr>
              <a:spcBef>
                <a:spcPts val="480"/>
              </a:spcBef>
              <a:buClr>
                <a:schemeClr val="dk2"/>
              </a:buClr>
              <a:buSzPct val="100000"/>
              <a:buFont typeface="Trebuchet MS"/>
              <a:defRPr sz="2400">
                <a:solidFill>
                  <a:schemeClr val="dk2"/>
                </a:solidFill>
                <a:latin typeface="Trebuchet MS"/>
                <a:ea typeface="Trebuchet MS"/>
                <a:cs typeface="Trebuchet MS"/>
                <a:sym typeface="Trebuchet MS"/>
              </a:defRPr>
            </a:lvl3pPr>
            <a:lvl4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4pPr>
            <a:lvl5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5pPr>
            <a:lvl6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6pPr>
            <a:lvl7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7pPr>
            <a:lvl8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8pPr>
            <a:lvl9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3985905248"/>
      </p:ext>
    </p:extLst>
  </p:cSld>
  <p:clrMap bg1="lt1" tx1="dk1" bg2="dk2" tx2="lt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909" r:id="rId5"/>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9D50C4-5CD1-491C-A019-A6EFBCF14982}"/>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AB79930-E7ED-408A-8D85-B4D053CCA80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0461651"/>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Lst>
  <p:txStyles>
    <p:titleStyle>
      <a:lvl1pPr algn="ctr" defTabSz="822960" rtl="0" eaLnBrk="1" latinLnBrk="0" hangingPunct="1">
        <a:lnSpc>
          <a:spcPct val="90000"/>
        </a:lnSpc>
        <a:spcBef>
          <a:spcPct val="0"/>
        </a:spcBef>
        <a:buNone/>
        <a:defRPr sz="3960" b="1" kern="1200" cap="all" spc="180" baseline="0">
          <a:solidFill>
            <a:schemeClr val="tx2"/>
          </a:solidFill>
          <a:latin typeface="+mj-lt"/>
          <a:ea typeface="+mj-ea"/>
          <a:cs typeface="+mj-cs"/>
        </a:defRPr>
      </a:lvl1pPr>
    </p:titleStyle>
    <p:bodyStyle>
      <a:lvl1pPr marL="205740" indent="-205740" algn="l" defTabSz="822960" rtl="0" eaLnBrk="1" latinLnBrk="0" hangingPunct="1">
        <a:lnSpc>
          <a:spcPct val="90000"/>
        </a:lnSpc>
        <a:spcBef>
          <a:spcPts val="900"/>
        </a:spcBef>
        <a:buClr>
          <a:schemeClr val="accent3"/>
        </a:buClr>
        <a:buFont typeface="Wingdings" panose="05000000000000000000" pitchFamily="2" charset="2"/>
        <a:buChar char="§"/>
        <a:defRPr sz="2160" kern="1200">
          <a:solidFill>
            <a:schemeClr val="tx2"/>
          </a:solidFill>
          <a:latin typeface="+mn-lt"/>
          <a:ea typeface="+mn-ea"/>
          <a:cs typeface="+mn-cs"/>
        </a:defRPr>
      </a:lvl1pPr>
      <a:lvl2pPr marL="617220" indent="-205740" algn="l" defTabSz="822960" rtl="0" eaLnBrk="1" latinLnBrk="0" hangingPunct="1">
        <a:lnSpc>
          <a:spcPct val="90000"/>
        </a:lnSpc>
        <a:spcBef>
          <a:spcPts val="450"/>
        </a:spcBef>
        <a:buClr>
          <a:schemeClr val="accent3"/>
        </a:buClr>
        <a:buFont typeface="Wingdings" panose="05000000000000000000" pitchFamily="2" charset="2"/>
        <a:buChar char="§"/>
        <a:defRPr sz="1800" kern="1200">
          <a:solidFill>
            <a:schemeClr val="tx2"/>
          </a:solidFill>
          <a:latin typeface="+mn-lt"/>
          <a:ea typeface="+mn-ea"/>
          <a:cs typeface="+mn-cs"/>
        </a:defRPr>
      </a:lvl2pPr>
      <a:lvl3pPr marL="1028700" indent="-205740" algn="l" defTabSz="822960" rtl="0" eaLnBrk="1" latinLnBrk="0" hangingPunct="1">
        <a:lnSpc>
          <a:spcPct val="90000"/>
        </a:lnSpc>
        <a:spcBef>
          <a:spcPts val="450"/>
        </a:spcBef>
        <a:buClr>
          <a:schemeClr val="accent3"/>
        </a:buClr>
        <a:buFont typeface="Wingdings" panose="05000000000000000000" pitchFamily="2" charset="2"/>
        <a:buChar char="§"/>
        <a:defRPr sz="1620" kern="1200">
          <a:solidFill>
            <a:schemeClr val="tx2"/>
          </a:solidFill>
          <a:latin typeface="+mn-lt"/>
          <a:ea typeface="+mn-ea"/>
          <a:cs typeface="+mn-cs"/>
        </a:defRPr>
      </a:lvl3pPr>
      <a:lvl4pPr marL="1440180" indent="-205740" algn="l" defTabSz="822960" rtl="0" eaLnBrk="1" latinLnBrk="0" hangingPunct="1">
        <a:lnSpc>
          <a:spcPct val="90000"/>
        </a:lnSpc>
        <a:spcBef>
          <a:spcPts val="450"/>
        </a:spcBef>
        <a:buClr>
          <a:schemeClr val="accent3"/>
        </a:buClr>
        <a:buFont typeface="Wingdings" panose="05000000000000000000" pitchFamily="2" charset="2"/>
        <a:buChar char="§"/>
        <a:defRPr sz="1440" kern="1200">
          <a:solidFill>
            <a:schemeClr val="tx2"/>
          </a:solidFill>
          <a:latin typeface="+mn-lt"/>
          <a:ea typeface="+mn-ea"/>
          <a:cs typeface="+mn-cs"/>
        </a:defRPr>
      </a:lvl4pPr>
      <a:lvl5pPr marL="1851660" indent="-205740" algn="l" defTabSz="822960" rtl="0" eaLnBrk="1" latinLnBrk="0" hangingPunct="1">
        <a:lnSpc>
          <a:spcPct val="90000"/>
        </a:lnSpc>
        <a:spcBef>
          <a:spcPts val="450"/>
        </a:spcBef>
        <a:buClr>
          <a:schemeClr val="accent3"/>
        </a:buClr>
        <a:buFont typeface="Wingdings" panose="05000000000000000000" pitchFamily="2" charset="2"/>
        <a:buChar char="§"/>
        <a:defRPr sz="1260" kern="1200">
          <a:solidFill>
            <a:schemeClr val="tx2"/>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15.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2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15.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9.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32.png"/><Relationship Id="rId5" Type="http://schemas.openxmlformats.org/officeDocument/2006/relationships/image" Target="../media/image15.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hyperlink" Target="mailto:robert.mccleary@Delaware.gov" TargetMode="External"/><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Shape 4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480" y="-29966"/>
            <a:ext cx="83210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Shape 43"/>
          <p:cNvSpPr txBox="1">
            <a:spLocks noGrp="1"/>
          </p:cNvSpPr>
          <p:nvPr>
            <p:ph type="subTitle" idx="1"/>
          </p:nvPr>
        </p:nvSpPr>
        <p:spPr>
          <a:xfrm>
            <a:off x="609600" y="5826170"/>
            <a:ext cx="10972800" cy="1031875"/>
          </a:xfrm>
        </p:spPr>
        <p:txBody>
          <a:bodyPr/>
          <a:lstStyle/>
          <a:p>
            <a:pPr eaLnBrk="1" hangingPunct="1">
              <a:spcBef>
                <a:spcPct val="0"/>
              </a:spcBef>
              <a:buClr>
                <a:srgbClr val="FFFFFF"/>
              </a:buClr>
              <a:buSzTx/>
              <a:buFont typeface="Trebuchet MS" pitchFamily="34" charset="0"/>
              <a:buNone/>
            </a:pPr>
            <a:r>
              <a:rPr lang="en-US" altLang="en-US" sz="1800" dirty="0">
                <a:solidFill>
                  <a:srgbClr val="FFFFFF"/>
                </a:solidFill>
                <a:latin typeface="Trebuchet MS" pitchFamily="34" charset="0"/>
                <a:cs typeface="Arial" charset="0"/>
                <a:sym typeface="Trebuchet MS" pitchFamily="34" charset="0"/>
              </a:rPr>
              <a:t>Utility Summit 02/25/2020</a:t>
            </a:r>
          </a:p>
        </p:txBody>
      </p:sp>
      <p:sp>
        <p:nvSpPr>
          <p:cNvPr id="5" name="Shape 42"/>
          <p:cNvSpPr txBox="1">
            <a:spLocks/>
          </p:cNvSpPr>
          <p:nvPr/>
        </p:nvSpPr>
        <p:spPr>
          <a:xfrm>
            <a:off x="609600" y="3124200"/>
            <a:ext cx="10972800" cy="914400"/>
          </a:xfrm>
          <a:prstGeom prst="rect">
            <a:avLst/>
          </a:prstGeom>
          <a:noFill/>
          <a:ln>
            <a:noFill/>
          </a:ln>
        </p:spPr>
        <p:txBody>
          <a:bodyPr lIns="91396" tIns="91396" rIns="91396" bIns="91396" anchor="b"/>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fontAlgn="base" hangingPunct="1">
              <a:spcBef>
                <a:spcPct val="0"/>
              </a:spcBef>
              <a:spcAft>
                <a:spcPct val="0"/>
              </a:spcAft>
              <a:buClr>
                <a:srgbClr val="FFFFFF"/>
              </a:buClr>
              <a:buFont typeface="Trebuchet MS" pitchFamily="34" charset="0"/>
              <a:buNone/>
            </a:pPr>
            <a:endParaRPr lang="en-US" altLang="en-US" sz="6000" b="1" i="1" dirty="0">
              <a:solidFill>
                <a:srgbClr val="FFFFFF"/>
              </a:solidFill>
              <a:latin typeface="Trebuchet MS" pitchFamily="34" charset="0"/>
              <a:sym typeface="Trebuchet MS" pitchFamily="34" charset="0"/>
            </a:endParaRPr>
          </a:p>
          <a:p>
            <a:pPr algn="ctr" eaLnBrk="1" fontAlgn="base" hangingPunct="1">
              <a:spcBef>
                <a:spcPct val="0"/>
              </a:spcBef>
              <a:spcAft>
                <a:spcPct val="0"/>
              </a:spcAft>
              <a:buClr>
                <a:srgbClr val="FFFFFF"/>
              </a:buClr>
              <a:buFont typeface="Trebuchet MS" pitchFamily="34" charset="0"/>
              <a:buNone/>
            </a:pPr>
            <a:endParaRPr lang="en-US" altLang="en-US" sz="6000" b="1" i="1" dirty="0">
              <a:solidFill>
                <a:srgbClr val="FFFFFF"/>
              </a:solidFill>
              <a:latin typeface="Trebuchet MS" pitchFamily="34" charset="0"/>
              <a:sym typeface="Trebuchet MS" pitchFamily="34" charset="0"/>
            </a:endParaRPr>
          </a:p>
          <a:p>
            <a:pPr algn="ctr" eaLnBrk="1" fontAlgn="base" hangingPunct="1">
              <a:spcBef>
                <a:spcPct val="0"/>
              </a:spcBef>
              <a:spcAft>
                <a:spcPct val="0"/>
              </a:spcAft>
              <a:buClr>
                <a:srgbClr val="FFFFFF"/>
              </a:buClr>
              <a:buFont typeface="Trebuchet MS" pitchFamily="34" charset="0"/>
              <a:buNone/>
            </a:pPr>
            <a:endParaRPr lang="en-US" altLang="en-US" sz="6000" b="1" i="1" dirty="0">
              <a:solidFill>
                <a:srgbClr val="FFFFFF"/>
              </a:solidFill>
              <a:latin typeface="Trebuchet MS" pitchFamily="34" charset="0"/>
              <a:sym typeface="Trebuchet MS" pitchFamily="34" charset="0"/>
            </a:endParaRPr>
          </a:p>
        </p:txBody>
      </p:sp>
      <p:sp>
        <p:nvSpPr>
          <p:cNvPr id="2" name="Rectangle 1"/>
          <p:cNvSpPr/>
          <p:nvPr/>
        </p:nvSpPr>
        <p:spPr>
          <a:xfrm>
            <a:off x="3055620" y="1831552"/>
            <a:ext cx="6126480" cy="2585295"/>
          </a:xfrm>
          <a:prstGeom prst="rect">
            <a:avLst/>
          </a:prstGeom>
        </p:spPr>
        <p:txBody>
          <a:bodyPr wrap="square" lIns="91412" tIns="45706" rIns="91412" bIns="45706">
            <a:spAutoFit/>
          </a:bodyPr>
          <a:lstStyle/>
          <a:p>
            <a:pPr indent="-342794" algn="ctr">
              <a:spcBef>
                <a:spcPct val="20000"/>
              </a:spcBef>
              <a:defRPr/>
            </a:pPr>
            <a:r>
              <a:rPr lang="en-US" sz="5400" b="1" dirty="0">
                <a:solidFill>
                  <a:srgbClr val="FFFFFF"/>
                </a:solidFill>
                <a:latin typeface="Trebuchet MS" panose="020B0603020202020204" pitchFamily="34" charset="0"/>
                <a:cs typeface="Arial" charset="0"/>
              </a:rPr>
              <a:t>DelDOT Program Forecast &amp; Policy Update</a:t>
            </a:r>
          </a:p>
        </p:txBody>
      </p:sp>
    </p:spTree>
    <p:extLst>
      <p:ext uri="{BB962C8B-B14F-4D97-AF65-F5344CB8AC3E}">
        <p14:creationId xmlns:p14="http://schemas.microsoft.com/office/powerpoint/2010/main" val="25236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5B67F659-125C-4DAB-9AA5-174EAA722926}" type="slidenum">
              <a:rPr lang="en-US" smtClean="0">
                <a:solidFill>
                  <a:prstClr val="black">
                    <a:tint val="75000"/>
                  </a:prstClr>
                </a:solidFill>
              </a:rPr>
              <a:pPr>
                <a:defRPr/>
              </a:pPr>
              <a:t>10</a:t>
            </a:fld>
            <a:endParaRPr lang="en-US" dirty="0">
              <a:solidFill>
                <a:prstClr val="black">
                  <a:tint val="75000"/>
                </a:prstClr>
              </a:solidFill>
            </a:endParaRPr>
          </a:p>
        </p:txBody>
      </p:sp>
      <p:pic>
        <p:nvPicPr>
          <p:cNvPr id="2355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2358"/>
            <a:ext cx="10972800" cy="6857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eft Brace 7"/>
          <p:cNvSpPr/>
          <p:nvPr/>
        </p:nvSpPr>
        <p:spPr>
          <a:xfrm rot="2470775">
            <a:off x="6329101" y="255539"/>
            <a:ext cx="490975" cy="1089127"/>
          </a:xfrm>
          <a:prstGeom prst="leftBrace">
            <a:avLst>
              <a:gd name="adj1" fmla="val 8333"/>
              <a:gd name="adj2" fmla="val 5090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 name="Left Brace 8"/>
          <p:cNvSpPr/>
          <p:nvPr/>
        </p:nvSpPr>
        <p:spPr>
          <a:xfrm rot="8819578">
            <a:off x="6664228" y="3812453"/>
            <a:ext cx="655554" cy="1679267"/>
          </a:xfrm>
          <a:prstGeom prst="leftBrace">
            <a:avLst>
              <a:gd name="adj1" fmla="val 8333"/>
              <a:gd name="adj2" fmla="val 5090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nvGrpSpPr>
          <p:cNvPr id="7" name="Group 6"/>
          <p:cNvGrpSpPr/>
          <p:nvPr/>
        </p:nvGrpSpPr>
        <p:grpSpPr>
          <a:xfrm>
            <a:off x="767090" y="213007"/>
            <a:ext cx="1120768" cy="1117106"/>
            <a:chOff x="-1676400" y="697407"/>
            <a:chExt cx="1457325" cy="1452563"/>
          </a:xfrm>
        </p:grpSpPr>
        <p:sp>
          <p:nvSpPr>
            <p:cNvPr id="11" name="Rounded Rectangle 10"/>
            <p:cNvSpPr/>
            <p:nvPr/>
          </p:nvSpPr>
          <p:spPr>
            <a:xfrm>
              <a:off x="-1676399" y="697407"/>
              <a:ext cx="1447800" cy="145256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676400" y="697407"/>
              <a:ext cx="1447800" cy="1447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676400" y="1032864"/>
              <a:ext cx="1457325" cy="760378"/>
            </a:xfrm>
            <a:prstGeom prst="rect">
              <a:avLst/>
            </a:prstGeom>
            <a:noFill/>
          </p:spPr>
          <p:txBody>
            <a:bodyPr wrap="square" rtlCol="0">
              <a:spAutoFit/>
            </a:bodyPr>
            <a:lstStyle/>
            <a:p>
              <a:pPr algn="ctr"/>
              <a:r>
                <a:rPr lang="en-US" sz="3200" dirty="0">
                  <a:latin typeface="Verdana" panose="020B0604030504040204" pitchFamily="34" charset="0"/>
                  <a:ea typeface="Verdana" panose="020B0604030504040204" pitchFamily="34" charset="0"/>
                  <a:cs typeface="Verdana" panose="020B0604030504040204" pitchFamily="34" charset="0"/>
                </a:rPr>
                <a:t>141</a:t>
              </a:r>
            </a:p>
          </p:txBody>
        </p:sp>
      </p:grpSp>
      <p:sp>
        <p:nvSpPr>
          <p:cNvPr id="14" name="Rounded Rectangular Callout 13"/>
          <p:cNvSpPr/>
          <p:nvPr/>
        </p:nvSpPr>
        <p:spPr>
          <a:xfrm>
            <a:off x="4187552" y="213008"/>
            <a:ext cx="1891896" cy="394759"/>
          </a:xfrm>
          <a:prstGeom prst="wedgeRoundRectCallout">
            <a:avLst>
              <a:gd name="adj1" fmla="val 65868"/>
              <a:gd name="adj2" fmla="val 5717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Rehab of Centre Rd</a:t>
            </a:r>
          </a:p>
        </p:txBody>
      </p:sp>
      <p:sp>
        <p:nvSpPr>
          <p:cNvPr id="15" name="Donut 14"/>
          <p:cNvSpPr/>
          <p:nvPr/>
        </p:nvSpPr>
        <p:spPr>
          <a:xfrm>
            <a:off x="7117681" y="5517621"/>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6" name="Rounded Rectangular Callout 15"/>
          <p:cNvSpPr/>
          <p:nvPr/>
        </p:nvSpPr>
        <p:spPr>
          <a:xfrm>
            <a:off x="7947454" y="3948642"/>
            <a:ext cx="2263346" cy="394759"/>
          </a:xfrm>
          <a:prstGeom prst="wedgeRoundRectCallout">
            <a:avLst>
              <a:gd name="adj1" fmla="val -75211"/>
              <a:gd name="adj2" fmla="val 66564"/>
              <a:gd name="adj3" fmla="val 16667"/>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SR 141, I-95 to Jay Drive</a:t>
            </a:r>
          </a:p>
        </p:txBody>
      </p:sp>
      <p:sp>
        <p:nvSpPr>
          <p:cNvPr id="17" name="Rounded Rectangular Callout 16"/>
          <p:cNvSpPr/>
          <p:nvPr/>
        </p:nvSpPr>
        <p:spPr>
          <a:xfrm>
            <a:off x="4339952" y="4343401"/>
            <a:ext cx="1891896" cy="506185"/>
          </a:xfrm>
          <a:prstGeom prst="wedgeRoundRectCallout">
            <a:avLst>
              <a:gd name="adj1" fmla="val 65868"/>
              <a:gd name="adj2" fmla="val 5717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I-95/SR 141 </a:t>
            </a:r>
          </a:p>
          <a:p>
            <a:pPr algn="ctr"/>
            <a:r>
              <a:rPr lang="en-US" sz="1200" dirty="0">
                <a:solidFill>
                  <a:schemeClr val="tx1"/>
                </a:solidFill>
              </a:rPr>
              <a:t>Ramps G &amp; F</a:t>
            </a:r>
          </a:p>
        </p:txBody>
      </p:sp>
      <p:sp>
        <p:nvSpPr>
          <p:cNvPr id="18" name="Rounded Rectangular Callout 17"/>
          <p:cNvSpPr/>
          <p:nvPr/>
        </p:nvSpPr>
        <p:spPr>
          <a:xfrm>
            <a:off x="4953000" y="5501218"/>
            <a:ext cx="1891896" cy="394759"/>
          </a:xfrm>
          <a:prstGeom prst="wedgeRoundRectCallout">
            <a:avLst>
              <a:gd name="adj1" fmla="val 72675"/>
              <a:gd name="adj2" fmla="val 82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Bridge 1-680</a:t>
            </a:r>
          </a:p>
        </p:txBody>
      </p:sp>
      <p:sp>
        <p:nvSpPr>
          <p:cNvPr id="19" name="Donut 18"/>
          <p:cNvSpPr/>
          <p:nvPr/>
        </p:nvSpPr>
        <p:spPr>
          <a:xfrm>
            <a:off x="6379737" y="4678991"/>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9" name="Rectangle 28"/>
          <p:cNvSpPr/>
          <p:nvPr/>
        </p:nvSpPr>
        <p:spPr>
          <a:xfrm>
            <a:off x="786871" y="5820482"/>
            <a:ext cx="342900" cy="320512"/>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156236" y="5832455"/>
            <a:ext cx="2514600" cy="338554"/>
          </a:xfrm>
          <a:prstGeom prst="rect">
            <a:avLst/>
          </a:prstGeom>
          <a:noFill/>
        </p:spPr>
        <p:txBody>
          <a:bodyPr wrap="square" rtlCol="0">
            <a:spAutoFit/>
          </a:bodyPr>
          <a:lstStyle/>
          <a:p>
            <a:r>
              <a:rPr lang="en-US" sz="1600" b="1" dirty="0"/>
              <a:t>Construction Phase</a:t>
            </a:r>
          </a:p>
        </p:txBody>
      </p:sp>
      <p:sp>
        <p:nvSpPr>
          <p:cNvPr id="31" name="TextBox 30"/>
          <p:cNvSpPr txBox="1"/>
          <p:nvPr/>
        </p:nvSpPr>
        <p:spPr>
          <a:xfrm>
            <a:off x="1143518" y="6333245"/>
            <a:ext cx="2514600" cy="338554"/>
          </a:xfrm>
          <a:prstGeom prst="rect">
            <a:avLst/>
          </a:prstGeom>
          <a:noFill/>
        </p:spPr>
        <p:txBody>
          <a:bodyPr wrap="square" rtlCol="0">
            <a:spAutoFit/>
          </a:bodyPr>
          <a:lstStyle/>
          <a:p>
            <a:r>
              <a:rPr lang="en-US" sz="1600" b="1" dirty="0"/>
              <a:t>Completed</a:t>
            </a:r>
          </a:p>
        </p:txBody>
      </p:sp>
      <p:sp>
        <p:nvSpPr>
          <p:cNvPr id="33" name="Rectangle 32"/>
          <p:cNvSpPr/>
          <p:nvPr/>
        </p:nvSpPr>
        <p:spPr>
          <a:xfrm>
            <a:off x="782569" y="6291479"/>
            <a:ext cx="34290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white"/>
              </a:solidFill>
            </a:endParaRPr>
          </a:p>
        </p:txBody>
      </p:sp>
      <p:pic>
        <p:nvPicPr>
          <p:cNvPr id="32" name="Picture 10" descr="C:\Users\Robert.McCleary\AppData\Local\Microsoft\Windows\Temporary Internet Files\Content.IE5\E37VO5L9\600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176" y="6213106"/>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6498188" y="5282410"/>
            <a:ext cx="493819" cy="493819"/>
          </a:xfrm>
          <a:prstGeom prst="rect">
            <a:avLst/>
          </a:prstGeom>
        </p:spPr>
      </p:pic>
      <p:pic>
        <p:nvPicPr>
          <p:cNvPr id="4" name="Picture 3"/>
          <p:cNvPicPr>
            <a:picLocks noChangeAspect="1"/>
          </p:cNvPicPr>
          <p:nvPr/>
        </p:nvPicPr>
        <p:blipFill>
          <a:blip r:embed="rId6"/>
          <a:stretch>
            <a:fillRect/>
          </a:stretch>
        </p:blipFill>
        <p:spPr>
          <a:xfrm>
            <a:off x="5898949" y="23195"/>
            <a:ext cx="493819" cy="493819"/>
          </a:xfrm>
          <a:prstGeom prst="rect">
            <a:avLst/>
          </a:prstGeom>
        </p:spPr>
      </p:pic>
      <p:pic>
        <p:nvPicPr>
          <p:cNvPr id="5" name="Picture 4"/>
          <p:cNvPicPr>
            <a:picLocks noChangeAspect="1"/>
          </p:cNvPicPr>
          <p:nvPr/>
        </p:nvPicPr>
        <p:blipFill>
          <a:blip r:embed="rId6"/>
          <a:stretch>
            <a:fillRect/>
          </a:stretch>
        </p:blipFill>
        <p:spPr>
          <a:xfrm>
            <a:off x="5885919" y="4267950"/>
            <a:ext cx="493819" cy="493819"/>
          </a:xfrm>
          <a:prstGeom prst="rect">
            <a:avLst/>
          </a:prstGeom>
        </p:spPr>
      </p:pic>
      <p:sp>
        <p:nvSpPr>
          <p:cNvPr id="24" name="Rectangle 23"/>
          <p:cNvSpPr/>
          <p:nvPr/>
        </p:nvSpPr>
        <p:spPr>
          <a:xfrm>
            <a:off x="780349" y="5319692"/>
            <a:ext cx="411480" cy="3385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TextBox 24"/>
          <p:cNvSpPr txBox="1"/>
          <p:nvPr/>
        </p:nvSpPr>
        <p:spPr>
          <a:xfrm>
            <a:off x="1231286" y="5319692"/>
            <a:ext cx="3017520" cy="338554"/>
          </a:xfrm>
          <a:prstGeom prst="rect">
            <a:avLst/>
          </a:prstGeom>
          <a:noFill/>
        </p:spPr>
        <p:txBody>
          <a:bodyPr wrap="square" rtlCol="0">
            <a:spAutoFit/>
          </a:bodyPr>
          <a:lstStyle/>
          <a:p>
            <a:r>
              <a:rPr lang="en-US" sz="1600" b="1" dirty="0">
                <a:solidFill>
                  <a:prstClr val="black"/>
                </a:solidFill>
              </a:rPr>
              <a:t>Planned</a:t>
            </a:r>
          </a:p>
        </p:txBody>
      </p:sp>
      <p:sp>
        <p:nvSpPr>
          <p:cNvPr id="26" name="Rounded Rectangular Callout 25"/>
          <p:cNvSpPr/>
          <p:nvPr/>
        </p:nvSpPr>
        <p:spPr>
          <a:xfrm>
            <a:off x="8305800" y="788275"/>
            <a:ext cx="1645920" cy="534987"/>
          </a:xfrm>
          <a:prstGeom prst="wedgeRoundRectCallout">
            <a:avLst>
              <a:gd name="adj1" fmla="val -51265"/>
              <a:gd name="adj2" fmla="val -94809"/>
              <a:gd name="adj3" fmla="val 16667"/>
            </a:avLst>
          </a:prstGeom>
          <a:solidFill>
            <a:srgbClr val="0070C0"/>
          </a:solidFill>
          <a:ln>
            <a:solidFill>
              <a:schemeClr val="accent5"/>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Tyler McConnell Bridge</a:t>
            </a:r>
          </a:p>
        </p:txBody>
      </p:sp>
    </p:spTree>
    <p:extLst>
      <p:ext uri="{BB962C8B-B14F-4D97-AF65-F5344CB8AC3E}">
        <p14:creationId xmlns:p14="http://schemas.microsoft.com/office/powerpoint/2010/main" val="2518499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5982" t="14190" r="5446" b="16858"/>
          <a:stretch/>
        </p:blipFill>
        <p:spPr bwMode="auto">
          <a:xfrm>
            <a:off x="609600" y="0"/>
            <a:ext cx="10972800"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ular Callout 11"/>
          <p:cNvSpPr/>
          <p:nvPr/>
        </p:nvSpPr>
        <p:spPr>
          <a:xfrm>
            <a:off x="3461537" y="1509808"/>
            <a:ext cx="1185863" cy="728663"/>
          </a:xfrm>
          <a:prstGeom prst="wedgeRoundRectCallout">
            <a:avLst>
              <a:gd name="adj1" fmla="val -71795"/>
              <a:gd name="adj2" fmla="val 6792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SR 273 &amp; Red Mill Rd Connector</a:t>
            </a:r>
          </a:p>
        </p:txBody>
      </p:sp>
      <p:sp>
        <p:nvSpPr>
          <p:cNvPr id="9" name="Rounded Rectangular Callout 8"/>
          <p:cNvSpPr/>
          <p:nvPr/>
        </p:nvSpPr>
        <p:spPr>
          <a:xfrm>
            <a:off x="5876925" y="2438400"/>
            <a:ext cx="1123950" cy="566738"/>
          </a:xfrm>
          <a:prstGeom prst="wedgeRoundRectCallout">
            <a:avLst>
              <a:gd name="adj1" fmla="val -62986"/>
              <a:gd name="adj2" fmla="val 126786"/>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SR 273 &amp; </a:t>
            </a:r>
          </a:p>
          <a:p>
            <a:pPr algn="ctr"/>
            <a:r>
              <a:rPr lang="en-US" sz="1200" dirty="0"/>
              <a:t>I-95 Ramp</a:t>
            </a:r>
          </a:p>
        </p:txBody>
      </p:sp>
      <p:sp>
        <p:nvSpPr>
          <p:cNvPr id="13" name="Rounded Rectangular Callout 12"/>
          <p:cNvSpPr/>
          <p:nvPr/>
        </p:nvSpPr>
        <p:spPr>
          <a:xfrm>
            <a:off x="7000875" y="3810000"/>
            <a:ext cx="1104900" cy="590552"/>
          </a:xfrm>
          <a:prstGeom prst="wedgeRoundRectCallout">
            <a:avLst>
              <a:gd name="adj1" fmla="val -64799"/>
              <a:gd name="adj2" fmla="val 50500"/>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SR 273 &amp; Chapman Rd</a:t>
            </a:r>
          </a:p>
        </p:txBody>
      </p:sp>
      <p:sp>
        <p:nvSpPr>
          <p:cNvPr id="15" name="Rounded Rectangular Callout 14"/>
          <p:cNvSpPr/>
          <p:nvPr/>
        </p:nvSpPr>
        <p:spPr>
          <a:xfrm>
            <a:off x="9159475" y="5734353"/>
            <a:ext cx="1524000" cy="533400"/>
          </a:xfrm>
          <a:prstGeom prst="wedgeRoundRectCallout">
            <a:avLst>
              <a:gd name="adj1" fmla="val 20946"/>
              <a:gd name="adj2" fmla="val -119643"/>
              <a:gd name="adj3" fmla="val 16667"/>
            </a:avLst>
          </a:prstGeom>
          <a:solidFill>
            <a:srgbClr val="EF84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SR 273 , Appleby Rd to Airport Rd</a:t>
            </a:r>
          </a:p>
        </p:txBody>
      </p:sp>
      <p:sp>
        <p:nvSpPr>
          <p:cNvPr id="2" name="Freeform 1"/>
          <p:cNvSpPr/>
          <p:nvPr/>
        </p:nvSpPr>
        <p:spPr>
          <a:xfrm>
            <a:off x="2300615" y="1981201"/>
            <a:ext cx="8748385" cy="3861376"/>
          </a:xfrm>
          <a:custGeom>
            <a:avLst/>
            <a:gdLst>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48075 w 7515225"/>
              <a:gd name="connsiteY70" fmla="*/ 2305050 h 3943350"/>
              <a:gd name="connsiteX71" fmla="*/ 3676650 w 7515225"/>
              <a:gd name="connsiteY71" fmla="*/ 2324100 h 3943350"/>
              <a:gd name="connsiteX72" fmla="*/ 3705225 w 7515225"/>
              <a:gd name="connsiteY72" fmla="*/ 2333625 h 3943350"/>
              <a:gd name="connsiteX73" fmla="*/ 3771900 w 7515225"/>
              <a:gd name="connsiteY73" fmla="*/ 2390775 h 3943350"/>
              <a:gd name="connsiteX74" fmla="*/ 3810000 w 7515225"/>
              <a:gd name="connsiteY74" fmla="*/ 2409825 h 3943350"/>
              <a:gd name="connsiteX75" fmla="*/ 3838575 w 7515225"/>
              <a:gd name="connsiteY75" fmla="*/ 2428875 h 3943350"/>
              <a:gd name="connsiteX76" fmla="*/ 3914775 w 7515225"/>
              <a:gd name="connsiteY76" fmla="*/ 2447925 h 3943350"/>
              <a:gd name="connsiteX77" fmla="*/ 3990975 w 7515225"/>
              <a:gd name="connsiteY77" fmla="*/ 2466975 h 3943350"/>
              <a:gd name="connsiteX78" fmla="*/ 4019550 w 7515225"/>
              <a:gd name="connsiteY78" fmla="*/ 2476500 h 3943350"/>
              <a:gd name="connsiteX79" fmla="*/ 4048125 w 7515225"/>
              <a:gd name="connsiteY79" fmla="*/ 2495550 h 3943350"/>
              <a:gd name="connsiteX80" fmla="*/ 4086225 w 7515225"/>
              <a:gd name="connsiteY80" fmla="*/ 2505075 h 3943350"/>
              <a:gd name="connsiteX81" fmla="*/ 4181475 w 7515225"/>
              <a:gd name="connsiteY81" fmla="*/ 2562225 h 3943350"/>
              <a:gd name="connsiteX82" fmla="*/ 4257675 w 7515225"/>
              <a:gd name="connsiteY82" fmla="*/ 2628900 h 3943350"/>
              <a:gd name="connsiteX83" fmla="*/ 4286250 w 7515225"/>
              <a:gd name="connsiteY83" fmla="*/ 2647950 h 3943350"/>
              <a:gd name="connsiteX84" fmla="*/ 4314825 w 7515225"/>
              <a:gd name="connsiteY84" fmla="*/ 2667000 h 3943350"/>
              <a:gd name="connsiteX85" fmla="*/ 4324350 w 7515225"/>
              <a:gd name="connsiteY85" fmla="*/ 2695575 h 3943350"/>
              <a:gd name="connsiteX86" fmla="*/ 4362450 w 7515225"/>
              <a:gd name="connsiteY86" fmla="*/ 2762250 h 3943350"/>
              <a:gd name="connsiteX87" fmla="*/ 4381500 w 7515225"/>
              <a:gd name="connsiteY87" fmla="*/ 2819400 h 3943350"/>
              <a:gd name="connsiteX88" fmla="*/ 4400550 w 7515225"/>
              <a:gd name="connsiteY88" fmla="*/ 2857500 h 3943350"/>
              <a:gd name="connsiteX89" fmla="*/ 4419600 w 7515225"/>
              <a:gd name="connsiteY89" fmla="*/ 2924175 h 3943350"/>
              <a:gd name="connsiteX90" fmla="*/ 4448175 w 7515225"/>
              <a:gd name="connsiteY90" fmla="*/ 2990850 h 3943350"/>
              <a:gd name="connsiteX91" fmla="*/ 4467225 w 7515225"/>
              <a:gd name="connsiteY91" fmla="*/ 3048000 h 3943350"/>
              <a:gd name="connsiteX92" fmla="*/ 4486275 w 7515225"/>
              <a:gd name="connsiteY92" fmla="*/ 3105150 h 3943350"/>
              <a:gd name="connsiteX93" fmla="*/ 4495800 w 7515225"/>
              <a:gd name="connsiteY93" fmla="*/ 3133725 h 3943350"/>
              <a:gd name="connsiteX94" fmla="*/ 4505325 w 7515225"/>
              <a:gd name="connsiteY94" fmla="*/ 3171825 h 3943350"/>
              <a:gd name="connsiteX95" fmla="*/ 4524375 w 7515225"/>
              <a:gd name="connsiteY95" fmla="*/ 3200400 h 3943350"/>
              <a:gd name="connsiteX96" fmla="*/ 4533900 w 7515225"/>
              <a:gd name="connsiteY96" fmla="*/ 3228975 h 3943350"/>
              <a:gd name="connsiteX97" fmla="*/ 4552950 w 7515225"/>
              <a:gd name="connsiteY97" fmla="*/ 3257550 h 3943350"/>
              <a:gd name="connsiteX98" fmla="*/ 4572000 w 7515225"/>
              <a:gd name="connsiteY98" fmla="*/ 3314700 h 3943350"/>
              <a:gd name="connsiteX99" fmla="*/ 4600575 w 7515225"/>
              <a:gd name="connsiteY99" fmla="*/ 3343275 h 3943350"/>
              <a:gd name="connsiteX100" fmla="*/ 4629150 w 7515225"/>
              <a:gd name="connsiteY100" fmla="*/ 3409950 h 3943350"/>
              <a:gd name="connsiteX101" fmla="*/ 4648200 w 7515225"/>
              <a:gd name="connsiteY101" fmla="*/ 3438525 h 3943350"/>
              <a:gd name="connsiteX102" fmla="*/ 4667250 w 7515225"/>
              <a:gd name="connsiteY102" fmla="*/ 3495675 h 3943350"/>
              <a:gd name="connsiteX103" fmla="*/ 4686300 w 7515225"/>
              <a:gd name="connsiteY103" fmla="*/ 3552825 h 3943350"/>
              <a:gd name="connsiteX104" fmla="*/ 4695825 w 7515225"/>
              <a:gd name="connsiteY104" fmla="*/ 3581400 h 3943350"/>
              <a:gd name="connsiteX105" fmla="*/ 4714875 w 7515225"/>
              <a:gd name="connsiteY105" fmla="*/ 3619500 h 3943350"/>
              <a:gd name="connsiteX106" fmla="*/ 4724400 w 7515225"/>
              <a:gd name="connsiteY106" fmla="*/ 3648075 h 3943350"/>
              <a:gd name="connsiteX107" fmla="*/ 4772025 w 7515225"/>
              <a:gd name="connsiteY107" fmla="*/ 3705225 h 3943350"/>
              <a:gd name="connsiteX108" fmla="*/ 4791075 w 7515225"/>
              <a:gd name="connsiteY108" fmla="*/ 3733800 h 3943350"/>
              <a:gd name="connsiteX109" fmla="*/ 4867275 w 7515225"/>
              <a:gd name="connsiteY109" fmla="*/ 3790950 h 3943350"/>
              <a:gd name="connsiteX110" fmla="*/ 4924425 w 7515225"/>
              <a:gd name="connsiteY110" fmla="*/ 3848100 h 3943350"/>
              <a:gd name="connsiteX111" fmla="*/ 4943475 w 7515225"/>
              <a:gd name="connsiteY111" fmla="*/ 3876675 h 3943350"/>
              <a:gd name="connsiteX112" fmla="*/ 4972050 w 7515225"/>
              <a:gd name="connsiteY112" fmla="*/ 3886200 h 3943350"/>
              <a:gd name="connsiteX113" fmla="*/ 5057775 w 7515225"/>
              <a:gd name="connsiteY113" fmla="*/ 3924300 h 3943350"/>
              <a:gd name="connsiteX114" fmla="*/ 5286375 w 7515225"/>
              <a:gd name="connsiteY114" fmla="*/ 3943350 h 3943350"/>
              <a:gd name="connsiteX115" fmla="*/ 5314950 w 7515225"/>
              <a:gd name="connsiteY115" fmla="*/ 3924300 h 3943350"/>
              <a:gd name="connsiteX116" fmla="*/ 5353050 w 7515225"/>
              <a:gd name="connsiteY116" fmla="*/ 3876675 h 3943350"/>
              <a:gd name="connsiteX117" fmla="*/ 5372100 w 7515225"/>
              <a:gd name="connsiteY117" fmla="*/ 3848100 h 3943350"/>
              <a:gd name="connsiteX118" fmla="*/ 5400675 w 7515225"/>
              <a:gd name="connsiteY118" fmla="*/ 3829050 h 3943350"/>
              <a:gd name="connsiteX119" fmla="*/ 5438775 w 7515225"/>
              <a:gd name="connsiteY119" fmla="*/ 3800475 h 3943350"/>
              <a:gd name="connsiteX120" fmla="*/ 5467350 w 7515225"/>
              <a:gd name="connsiteY120" fmla="*/ 3790950 h 3943350"/>
              <a:gd name="connsiteX121" fmla="*/ 5495925 w 7515225"/>
              <a:gd name="connsiteY121" fmla="*/ 3771900 h 3943350"/>
              <a:gd name="connsiteX122" fmla="*/ 5562600 w 7515225"/>
              <a:gd name="connsiteY122" fmla="*/ 3752850 h 3943350"/>
              <a:gd name="connsiteX123" fmla="*/ 5600700 w 7515225"/>
              <a:gd name="connsiteY123" fmla="*/ 3733800 h 3943350"/>
              <a:gd name="connsiteX124" fmla="*/ 5667375 w 7515225"/>
              <a:gd name="connsiteY124" fmla="*/ 3686175 h 3943350"/>
              <a:gd name="connsiteX125" fmla="*/ 5695950 w 7515225"/>
              <a:gd name="connsiteY125" fmla="*/ 3667125 h 3943350"/>
              <a:gd name="connsiteX126" fmla="*/ 5724525 w 7515225"/>
              <a:gd name="connsiteY126" fmla="*/ 3657600 h 3943350"/>
              <a:gd name="connsiteX127" fmla="*/ 5810250 w 7515225"/>
              <a:gd name="connsiteY127" fmla="*/ 3638550 h 3943350"/>
              <a:gd name="connsiteX128" fmla="*/ 5867400 w 7515225"/>
              <a:gd name="connsiteY128" fmla="*/ 3619500 h 3943350"/>
              <a:gd name="connsiteX129" fmla="*/ 5953125 w 7515225"/>
              <a:gd name="connsiteY129" fmla="*/ 3581400 h 3943350"/>
              <a:gd name="connsiteX130" fmla="*/ 5981700 w 7515225"/>
              <a:gd name="connsiteY130" fmla="*/ 3571875 h 3943350"/>
              <a:gd name="connsiteX131" fmla="*/ 6086475 w 7515225"/>
              <a:gd name="connsiteY131" fmla="*/ 3552825 h 3943350"/>
              <a:gd name="connsiteX132" fmla="*/ 6143625 w 7515225"/>
              <a:gd name="connsiteY132" fmla="*/ 3533775 h 3943350"/>
              <a:gd name="connsiteX133" fmla="*/ 6172200 w 7515225"/>
              <a:gd name="connsiteY133" fmla="*/ 3514725 h 3943350"/>
              <a:gd name="connsiteX134" fmla="*/ 6200775 w 7515225"/>
              <a:gd name="connsiteY134" fmla="*/ 3505200 h 3943350"/>
              <a:gd name="connsiteX135" fmla="*/ 6296025 w 7515225"/>
              <a:gd name="connsiteY135" fmla="*/ 3476625 h 3943350"/>
              <a:gd name="connsiteX136" fmla="*/ 6372225 w 7515225"/>
              <a:gd name="connsiteY136" fmla="*/ 3438525 h 3943350"/>
              <a:gd name="connsiteX137" fmla="*/ 6410325 w 7515225"/>
              <a:gd name="connsiteY137" fmla="*/ 3429000 h 3943350"/>
              <a:gd name="connsiteX138" fmla="*/ 6467475 w 7515225"/>
              <a:gd name="connsiteY138" fmla="*/ 3409950 h 3943350"/>
              <a:gd name="connsiteX139" fmla="*/ 6543675 w 7515225"/>
              <a:gd name="connsiteY139" fmla="*/ 3390900 h 3943350"/>
              <a:gd name="connsiteX140" fmla="*/ 6581775 w 7515225"/>
              <a:gd name="connsiteY140" fmla="*/ 3381375 h 3943350"/>
              <a:gd name="connsiteX141" fmla="*/ 6629400 w 7515225"/>
              <a:gd name="connsiteY141" fmla="*/ 3371850 h 3943350"/>
              <a:gd name="connsiteX142" fmla="*/ 6686550 w 7515225"/>
              <a:gd name="connsiteY142" fmla="*/ 3352800 h 3943350"/>
              <a:gd name="connsiteX143" fmla="*/ 6715125 w 7515225"/>
              <a:gd name="connsiteY143" fmla="*/ 3343275 h 3943350"/>
              <a:gd name="connsiteX144" fmla="*/ 6762750 w 7515225"/>
              <a:gd name="connsiteY144" fmla="*/ 3333750 h 3943350"/>
              <a:gd name="connsiteX145" fmla="*/ 6791325 w 7515225"/>
              <a:gd name="connsiteY145" fmla="*/ 3324225 h 3943350"/>
              <a:gd name="connsiteX146" fmla="*/ 7515225 w 7515225"/>
              <a:gd name="connsiteY146"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48075 w 7515225"/>
              <a:gd name="connsiteY70" fmla="*/ 2305050 h 3943350"/>
              <a:gd name="connsiteX71" fmla="*/ 3676650 w 7515225"/>
              <a:gd name="connsiteY71" fmla="*/ 2324100 h 3943350"/>
              <a:gd name="connsiteX72" fmla="*/ 3771900 w 7515225"/>
              <a:gd name="connsiteY72" fmla="*/ 2390775 h 3943350"/>
              <a:gd name="connsiteX73" fmla="*/ 3810000 w 7515225"/>
              <a:gd name="connsiteY73" fmla="*/ 2409825 h 3943350"/>
              <a:gd name="connsiteX74" fmla="*/ 3838575 w 7515225"/>
              <a:gd name="connsiteY74" fmla="*/ 2428875 h 3943350"/>
              <a:gd name="connsiteX75" fmla="*/ 3914775 w 7515225"/>
              <a:gd name="connsiteY75" fmla="*/ 2447925 h 3943350"/>
              <a:gd name="connsiteX76" fmla="*/ 3990975 w 7515225"/>
              <a:gd name="connsiteY76" fmla="*/ 2466975 h 3943350"/>
              <a:gd name="connsiteX77" fmla="*/ 4019550 w 7515225"/>
              <a:gd name="connsiteY77" fmla="*/ 2476500 h 3943350"/>
              <a:gd name="connsiteX78" fmla="*/ 4048125 w 7515225"/>
              <a:gd name="connsiteY78" fmla="*/ 2495550 h 3943350"/>
              <a:gd name="connsiteX79" fmla="*/ 4086225 w 7515225"/>
              <a:gd name="connsiteY79" fmla="*/ 2505075 h 3943350"/>
              <a:gd name="connsiteX80" fmla="*/ 4181475 w 7515225"/>
              <a:gd name="connsiteY80" fmla="*/ 2562225 h 3943350"/>
              <a:gd name="connsiteX81" fmla="*/ 4257675 w 7515225"/>
              <a:gd name="connsiteY81" fmla="*/ 2628900 h 3943350"/>
              <a:gd name="connsiteX82" fmla="*/ 4286250 w 7515225"/>
              <a:gd name="connsiteY82" fmla="*/ 2647950 h 3943350"/>
              <a:gd name="connsiteX83" fmla="*/ 4314825 w 7515225"/>
              <a:gd name="connsiteY83" fmla="*/ 2667000 h 3943350"/>
              <a:gd name="connsiteX84" fmla="*/ 4324350 w 7515225"/>
              <a:gd name="connsiteY84" fmla="*/ 2695575 h 3943350"/>
              <a:gd name="connsiteX85" fmla="*/ 4362450 w 7515225"/>
              <a:gd name="connsiteY85" fmla="*/ 2762250 h 3943350"/>
              <a:gd name="connsiteX86" fmla="*/ 4381500 w 7515225"/>
              <a:gd name="connsiteY86" fmla="*/ 2819400 h 3943350"/>
              <a:gd name="connsiteX87" fmla="*/ 4400550 w 7515225"/>
              <a:gd name="connsiteY87" fmla="*/ 2857500 h 3943350"/>
              <a:gd name="connsiteX88" fmla="*/ 4419600 w 7515225"/>
              <a:gd name="connsiteY88" fmla="*/ 2924175 h 3943350"/>
              <a:gd name="connsiteX89" fmla="*/ 4448175 w 7515225"/>
              <a:gd name="connsiteY89" fmla="*/ 2990850 h 3943350"/>
              <a:gd name="connsiteX90" fmla="*/ 4467225 w 7515225"/>
              <a:gd name="connsiteY90" fmla="*/ 3048000 h 3943350"/>
              <a:gd name="connsiteX91" fmla="*/ 4486275 w 7515225"/>
              <a:gd name="connsiteY91" fmla="*/ 3105150 h 3943350"/>
              <a:gd name="connsiteX92" fmla="*/ 4495800 w 7515225"/>
              <a:gd name="connsiteY92" fmla="*/ 3133725 h 3943350"/>
              <a:gd name="connsiteX93" fmla="*/ 4505325 w 7515225"/>
              <a:gd name="connsiteY93" fmla="*/ 3171825 h 3943350"/>
              <a:gd name="connsiteX94" fmla="*/ 4524375 w 7515225"/>
              <a:gd name="connsiteY94" fmla="*/ 3200400 h 3943350"/>
              <a:gd name="connsiteX95" fmla="*/ 4533900 w 7515225"/>
              <a:gd name="connsiteY95" fmla="*/ 3228975 h 3943350"/>
              <a:gd name="connsiteX96" fmla="*/ 4552950 w 7515225"/>
              <a:gd name="connsiteY96" fmla="*/ 3257550 h 3943350"/>
              <a:gd name="connsiteX97" fmla="*/ 4572000 w 7515225"/>
              <a:gd name="connsiteY97" fmla="*/ 3314700 h 3943350"/>
              <a:gd name="connsiteX98" fmla="*/ 4600575 w 7515225"/>
              <a:gd name="connsiteY98" fmla="*/ 3343275 h 3943350"/>
              <a:gd name="connsiteX99" fmla="*/ 4629150 w 7515225"/>
              <a:gd name="connsiteY99" fmla="*/ 3409950 h 3943350"/>
              <a:gd name="connsiteX100" fmla="*/ 4648200 w 7515225"/>
              <a:gd name="connsiteY100" fmla="*/ 3438525 h 3943350"/>
              <a:gd name="connsiteX101" fmla="*/ 4667250 w 7515225"/>
              <a:gd name="connsiteY101" fmla="*/ 3495675 h 3943350"/>
              <a:gd name="connsiteX102" fmla="*/ 4686300 w 7515225"/>
              <a:gd name="connsiteY102" fmla="*/ 3552825 h 3943350"/>
              <a:gd name="connsiteX103" fmla="*/ 4695825 w 7515225"/>
              <a:gd name="connsiteY103" fmla="*/ 3581400 h 3943350"/>
              <a:gd name="connsiteX104" fmla="*/ 4714875 w 7515225"/>
              <a:gd name="connsiteY104" fmla="*/ 3619500 h 3943350"/>
              <a:gd name="connsiteX105" fmla="*/ 4724400 w 7515225"/>
              <a:gd name="connsiteY105" fmla="*/ 3648075 h 3943350"/>
              <a:gd name="connsiteX106" fmla="*/ 4772025 w 7515225"/>
              <a:gd name="connsiteY106" fmla="*/ 3705225 h 3943350"/>
              <a:gd name="connsiteX107" fmla="*/ 4791075 w 7515225"/>
              <a:gd name="connsiteY107" fmla="*/ 3733800 h 3943350"/>
              <a:gd name="connsiteX108" fmla="*/ 4867275 w 7515225"/>
              <a:gd name="connsiteY108" fmla="*/ 3790950 h 3943350"/>
              <a:gd name="connsiteX109" fmla="*/ 4924425 w 7515225"/>
              <a:gd name="connsiteY109" fmla="*/ 3848100 h 3943350"/>
              <a:gd name="connsiteX110" fmla="*/ 4943475 w 7515225"/>
              <a:gd name="connsiteY110" fmla="*/ 3876675 h 3943350"/>
              <a:gd name="connsiteX111" fmla="*/ 4972050 w 7515225"/>
              <a:gd name="connsiteY111" fmla="*/ 3886200 h 3943350"/>
              <a:gd name="connsiteX112" fmla="*/ 5057775 w 7515225"/>
              <a:gd name="connsiteY112" fmla="*/ 3924300 h 3943350"/>
              <a:gd name="connsiteX113" fmla="*/ 5286375 w 7515225"/>
              <a:gd name="connsiteY113" fmla="*/ 3943350 h 3943350"/>
              <a:gd name="connsiteX114" fmla="*/ 5314950 w 7515225"/>
              <a:gd name="connsiteY114" fmla="*/ 3924300 h 3943350"/>
              <a:gd name="connsiteX115" fmla="*/ 5353050 w 7515225"/>
              <a:gd name="connsiteY115" fmla="*/ 3876675 h 3943350"/>
              <a:gd name="connsiteX116" fmla="*/ 5372100 w 7515225"/>
              <a:gd name="connsiteY116" fmla="*/ 3848100 h 3943350"/>
              <a:gd name="connsiteX117" fmla="*/ 5400675 w 7515225"/>
              <a:gd name="connsiteY117" fmla="*/ 3829050 h 3943350"/>
              <a:gd name="connsiteX118" fmla="*/ 5438775 w 7515225"/>
              <a:gd name="connsiteY118" fmla="*/ 3800475 h 3943350"/>
              <a:gd name="connsiteX119" fmla="*/ 5467350 w 7515225"/>
              <a:gd name="connsiteY119" fmla="*/ 3790950 h 3943350"/>
              <a:gd name="connsiteX120" fmla="*/ 5495925 w 7515225"/>
              <a:gd name="connsiteY120" fmla="*/ 3771900 h 3943350"/>
              <a:gd name="connsiteX121" fmla="*/ 5562600 w 7515225"/>
              <a:gd name="connsiteY121" fmla="*/ 3752850 h 3943350"/>
              <a:gd name="connsiteX122" fmla="*/ 5600700 w 7515225"/>
              <a:gd name="connsiteY122" fmla="*/ 3733800 h 3943350"/>
              <a:gd name="connsiteX123" fmla="*/ 5667375 w 7515225"/>
              <a:gd name="connsiteY123" fmla="*/ 3686175 h 3943350"/>
              <a:gd name="connsiteX124" fmla="*/ 5695950 w 7515225"/>
              <a:gd name="connsiteY124" fmla="*/ 3667125 h 3943350"/>
              <a:gd name="connsiteX125" fmla="*/ 5724525 w 7515225"/>
              <a:gd name="connsiteY125" fmla="*/ 3657600 h 3943350"/>
              <a:gd name="connsiteX126" fmla="*/ 5810250 w 7515225"/>
              <a:gd name="connsiteY126" fmla="*/ 3638550 h 3943350"/>
              <a:gd name="connsiteX127" fmla="*/ 5867400 w 7515225"/>
              <a:gd name="connsiteY127" fmla="*/ 3619500 h 3943350"/>
              <a:gd name="connsiteX128" fmla="*/ 5953125 w 7515225"/>
              <a:gd name="connsiteY128" fmla="*/ 3581400 h 3943350"/>
              <a:gd name="connsiteX129" fmla="*/ 5981700 w 7515225"/>
              <a:gd name="connsiteY129" fmla="*/ 3571875 h 3943350"/>
              <a:gd name="connsiteX130" fmla="*/ 6086475 w 7515225"/>
              <a:gd name="connsiteY130" fmla="*/ 3552825 h 3943350"/>
              <a:gd name="connsiteX131" fmla="*/ 6143625 w 7515225"/>
              <a:gd name="connsiteY131" fmla="*/ 3533775 h 3943350"/>
              <a:gd name="connsiteX132" fmla="*/ 6172200 w 7515225"/>
              <a:gd name="connsiteY132" fmla="*/ 3514725 h 3943350"/>
              <a:gd name="connsiteX133" fmla="*/ 6200775 w 7515225"/>
              <a:gd name="connsiteY133" fmla="*/ 3505200 h 3943350"/>
              <a:gd name="connsiteX134" fmla="*/ 6296025 w 7515225"/>
              <a:gd name="connsiteY134" fmla="*/ 3476625 h 3943350"/>
              <a:gd name="connsiteX135" fmla="*/ 6372225 w 7515225"/>
              <a:gd name="connsiteY135" fmla="*/ 3438525 h 3943350"/>
              <a:gd name="connsiteX136" fmla="*/ 6410325 w 7515225"/>
              <a:gd name="connsiteY136" fmla="*/ 3429000 h 3943350"/>
              <a:gd name="connsiteX137" fmla="*/ 6467475 w 7515225"/>
              <a:gd name="connsiteY137" fmla="*/ 3409950 h 3943350"/>
              <a:gd name="connsiteX138" fmla="*/ 6543675 w 7515225"/>
              <a:gd name="connsiteY138" fmla="*/ 3390900 h 3943350"/>
              <a:gd name="connsiteX139" fmla="*/ 6581775 w 7515225"/>
              <a:gd name="connsiteY139" fmla="*/ 3381375 h 3943350"/>
              <a:gd name="connsiteX140" fmla="*/ 6629400 w 7515225"/>
              <a:gd name="connsiteY140" fmla="*/ 3371850 h 3943350"/>
              <a:gd name="connsiteX141" fmla="*/ 6686550 w 7515225"/>
              <a:gd name="connsiteY141" fmla="*/ 3352800 h 3943350"/>
              <a:gd name="connsiteX142" fmla="*/ 6715125 w 7515225"/>
              <a:gd name="connsiteY142" fmla="*/ 3343275 h 3943350"/>
              <a:gd name="connsiteX143" fmla="*/ 6762750 w 7515225"/>
              <a:gd name="connsiteY143" fmla="*/ 3333750 h 3943350"/>
              <a:gd name="connsiteX144" fmla="*/ 6791325 w 7515225"/>
              <a:gd name="connsiteY144" fmla="*/ 3324225 h 3943350"/>
              <a:gd name="connsiteX145" fmla="*/ 7515225 w 7515225"/>
              <a:gd name="connsiteY145"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76650 w 7515225"/>
              <a:gd name="connsiteY70" fmla="*/ 2324100 h 3943350"/>
              <a:gd name="connsiteX71" fmla="*/ 3771900 w 7515225"/>
              <a:gd name="connsiteY71" fmla="*/ 2390775 h 3943350"/>
              <a:gd name="connsiteX72" fmla="*/ 3810000 w 7515225"/>
              <a:gd name="connsiteY72" fmla="*/ 2409825 h 3943350"/>
              <a:gd name="connsiteX73" fmla="*/ 3838575 w 7515225"/>
              <a:gd name="connsiteY73" fmla="*/ 2428875 h 3943350"/>
              <a:gd name="connsiteX74" fmla="*/ 3914775 w 7515225"/>
              <a:gd name="connsiteY74" fmla="*/ 2447925 h 3943350"/>
              <a:gd name="connsiteX75" fmla="*/ 3990975 w 7515225"/>
              <a:gd name="connsiteY75" fmla="*/ 2466975 h 3943350"/>
              <a:gd name="connsiteX76" fmla="*/ 4019550 w 7515225"/>
              <a:gd name="connsiteY76" fmla="*/ 2476500 h 3943350"/>
              <a:gd name="connsiteX77" fmla="*/ 4048125 w 7515225"/>
              <a:gd name="connsiteY77" fmla="*/ 2495550 h 3943350"/>
              <a:gd name="connsiteX78" fmla="*/ 4086225 w 7515225"/>
              <a:gd name="connsiteY78" fmla="*/ 2505075 h 3943350"/>
              <a:gd name="connsiteX79" fmla="*/ 4181475 w 7515225"/>
              <a:gd name="connsiteY79" fmla="*/ 2562225 h 3943350"/>
              <a:gd name="connsiteX80" fmla="*/ 4257675 w 7515225"/>
              <a:gd name="connsiteY80" fmla="*/ 2628900 h 3943350"/>
              <a:gd name="connsiteX81" fmla="*/ 4286250 w 7515225"/>
              <a:gd name="connsiteY81" fmla="*/ 2647950 h 3943350"/>
              <a:gd name="connsiteX82" fmla="*/ 4314825 w 7515225"/>
              <a:gd name="connsiteY82" fmla="*/ 2667000 h 3943350"/>
              <a:gd name="connsiteX83" fmla="*/ 4324350 w 7515225"/>
              <a:gd name="connsiteY83" fmla="*/ 2695575 h 3943350"/>
              <a:gd name="connsiteX84" fmla="*/ 4362450 w 7515225"/>
              <a:gd name="connsiteY84" fmla="*/ 2762250 h 3943350"/>
              <a:gd name="connsiteX85" fmla="*/ 4381500 w 7515225"/>
              <a:gd name="connsiteY85" fmla="*/ 2819400 h 3943350"/>
              <a:gd name="connsiteX86" fmla="*/ 4400550 w 7515225"/>
              <a:gd name="connsiteY86" fmla="*/ 2857500 h 3943350"/>
              <a:gd name="connsiteX87" fmla="*/ 4419600 w 7515225"/>
              <a:gd name="connsiteY87" fmla="*/ 2924175 h 3943350"/>
              <a:gd name="connsiteX88" fmla="*/ 4448175 w 7515225"/>
              <a:gd name="connsiteY88" fmla="*/ 2990850 h 3943350"/>
              <a:gd name="connsiteX89" fmla="*/ 4467225 w 7515225"/>
              <a:gd name="connsiteY89" fmla="*/ 3048000 h 3943350"/>
              <a:gd name="connsiteX90" fmla="*/ 4486275 w 7515225"/>
              <a:gd name="connsiteY90" fmla="*/ 3105150 h 3943350"/>
              <a:gd name="connsiteX91" fmla="*/ 4495800 w 7515225"/>
              <a:gd name="connsiteY91" fmla="*/ 3133725 h 3943350"/>
              <a:gd name="connsiteX92" fmla="*/ 4505325 w 7515225"/>
              <a:gd name="connsiteY92" fmla="*/ 3171825 h 3943350"/>
              <a:gd name="connsiteX93" fmla="*/ 4524375 w 7515225"/>
              <a:gd name="connsiteY93" fmla="*/ 3200400 h 3943350"/>
              <a:gd name="connsiteX94" fmla="*/ 4533900 w 7515225"/>
              <a:gd name="connsiteY94" fmla="*/ 3228975 h 3943350"/>
              <a:gd name="connsiteX95" fmla="*/ 4552950 w 7515225"/>
              <a:gd name="connsiteY95" fmla="*/ 3257550 h 3943350"/>
              <a:gd name="connsiteX96" fmla="*/ 4572000 w 7515225"/>
              <a:gd name="connsiteY96" fmla="*/ 3314700 h 3943350"/>
              <a:gd name="connsiteX97" fmla="*/ 4600575 w 7515225"/>
              <a:gd name="connsiteY97" fmla="*/ 3343275 h 3943350"/>
              <a:gd name="connsiteX98" fmla="*/ 4629150 w 7515225"/>
              <a:gd name="connsiteY98" fmla="*/ 3409950 h 3943350"/>
              <a:gd name="connsiteX99" fmla="*/ 4648200 w 7515225"/>
              <a:gd name="connsiteY99" fmla="*/ 3438525 h 3943350"/>
              <a:gd name="connsiteX100" fmla="*/ 4667250 w 7515225"/>
              <a:gd name="connsiteY100" fmla="*/ 3495675 h 3943350"/>
              <a:gd name="connsiteX101" fmla="*/ 4686300 w 7515225"/>
              <a:gd name="connsiteY101" fmla="*/ 3552825 h 3943350"/>
              <a:gd name="connsiteX102" fmla="*/ 4695825 w 7515225"/>
              <a:gd name="connsiteY102" fmla="*/ 3581400 h 3943350"/>
              <a:gd name="connsiteX103" fmla="*/ 4714875 w 7515225"/>
              <a:gd name="connsiteY103" fmla="*/ 3619500 h 3943350"/>
              <a:gd name="connsiteX104" fmla="*/ 4724400 w 7515225"/>
              <a:gd name="connsiteY104" fmla="*/ 3648075 h 3943350"/>
              <a:gd name="connsiteX105" fmla="*/ 4772025 w 7515225"/>
              <a:gd name="connsiteY105" fmla="*/ 3705225 h 3943350"/>
              <a:gd name="connsiteX106" fmla="*/ 4791075 w 7515225"/>
              <a:gd name="connsiteY106" fmla="*/ 3733800 h 3943350"/>
              <a:gd name="connsiteX107" fmla="*/ 4867275 w 7515225"/>
              <a:gd name="connsiteY107" fmla="*/ 3790950 h 3943350"/>
              <a:gd name="connsiteX108" fmla="*/ 4924425 w 7515225"/>
              <a:gd name="connsiteY108" fmla="*/ 3848100 h 3943350"/>
              <a:gd name="connsiteX109" fmla="*/ 4943475 w 7515225"/>
              <a:gd name="connsiteY109" fmla="*/ 3876675 h 3943350"/>
              <a:gd name="connsiteX110" fmla="*/ 4972050 w 7515225"/>
              <a:gd name="connsiteY110" fmla="*/ 3886200 h 3943350"/>
              <a:gd name="connsiteX111" fmla="*/ 5057775 w 7515225"/>
              <a:gd name="connsiteY111" fmla="*/ 3924300 h 3943350"/>
              <a:gd name="connsiteX112" fmla="*/ 5286375 w 7515225"/>
              <a:gd name="connsiteY112" fmla="*/ 3943350 h 3943350"/>
              <a:gd name="connsiteX113" fmla="*/ 5314950 w 7515225"/>
              <a:gd name="connsiteY113" fmla="*/ 3924300 h 3943350"/>
              <a:gd name="connsiteX114" fmla="*/ 5353050 w 7515225"/>
              <a:gd name="connsiteY114" fmla="*/ 3876675 h 3943350"/>
              <a:gd name="connsiteX115" fmla="*/ 5372100 w 7515225"/>
              <a:gd name="connsiteY115" fmla="*/ 3848100 h 3943350"/>
              <a:gd name="connsiteX116" fmla="*/ 5400675 w 7515225"/>
              <a:gd name="connsiteY116" fmla="*/ 3829050 h 3943350"/>
              <a:gd name="connsiteX117" fmla="*/ 5438775 w 7515225"/>
              <a:gd name="connsiteY117" fmla="*/ 3800475 h 3943350"/>
              <a:gd name="connsiteX118" fmla="*/ 5467350 w 7515225"/>
              <a:gd name="connsiteY118" fmla="*/ 3790950 h 3943350"/>
              <a:gd name="connsiteX119" fmla="*/ 5495925 w 7515225"/>
              <a:gd name="connsiteY119" fmla="*/ 3771900 h 3943350"/>
              <a:gd name="connsiteX120" fmla="*/ 5562600 w 7515225"/>
              <a:gd name="connsiteY120" fmla="*/ 3752850 h 3943350"/>
              <a:gd name="connsiteX121" fmla="*/ 5600700 w 7515225"/>
              <a:gd name="connsiteY121" fmla="*/ 3733800 h 3943350"/>
              <a:gd name="connsiteX122" fmla="*/ 5667375 w 7515225"/>
              <a:gd name="connsiteY122" fmla="*/ 3686175 h 3943350"/>
              <a:gd name="connsiteX123" fmla="*/ 5695950 w 7515225"/>
              <a:gd name="connsiteY123" fmla="*/ 3667125 h 3943350"/>
              <a:gd name="connsiteX124" fmla="*/ 5724525 w 7515225"/>
              <a:gd name="connsiteY124" fmla="*/ 3657600 h 3943350"/>
              <a:gd name="connsiteX125" fmla="*/ 5810250 w 7515225"/>
              <a:gd name="connsiteY125" fmla="*/ 3638550 h 3943350"/>
              <a:gd name="connsiteX126" fmla="*/ 5867400 w 7515225"/>
              <a:gd name="connsiteY126" fmla="*/ 3619500 h 3943350"/>
              <a:gd name="connsiteX127" fmla="*/ 5953125 w 7515225"/>
              <a:gd name="connsiteY127" fmla="*/ 3581400 h 3943350"/>
              <a:gd name="connsiteX128" fmla="*/ 5981700 w 7515225"/>
              <a:gd name="connsiteY128" fmla="*/ 3571875 h 3943350"/>
              <a:gd name="connsiteX129" fmla="*/ 6086475 w 7515225"/>
              <a:gd name="connsiteY129" fmla="*/ 3552825 h 3943350"/>
              <a:gd name="connsiteX130" fmla="*/ 6143625 w 7515225"/>
              <a:gd name="connsiteY130" fmla="*/ 3533775 h 3943350"/>
              <a:gd name="connsiteX131" fmla="*/ 6172200 w 7515225"/>
              <a:gd name="connsiteY131" fmla="*/ 3514725 h 3943350"/>
              <a:gd name="connsiteX132" fmla="*/ 6200775 w 7515225"/>
              <a:gd name="connsiteY132" fmla="*/ 3505200 h 3943350"/>
              <a:gd name="connsiteX133" fmla="*/ 6296025 w 7515225"/>
              <a:gd name="connsiteY133" fmla="*/ 3476625 h 3943350"/>
              <a:gd name="connsiteX134" fmla="*/ 6372225 w 7515225"/>
              <a:gd name="connsiteY134" fmla="*/ 3438525 h 3943350"/>
              <a:gd name="connsiteX135" fmla="*/ 6410325 w 7515225"/>
              <a:gd name="connsiteY135" fmla="*/ 3429000 h 3943350"/>
              <a:gd name="connsiteX136" fmla="*/ 6467475 w 7515225"/>
              <a:gd name="connsiteY136" fmla="*/ 3409950 h 3943350"/>
              <a:gd name="connsiteX137" fmla="*/ 6543675 w 7515225"/>
              <a:gd name="connsiteY137" fmla="*/ 3390900 h 3943350"/>
              <a:gd name="connsiteX138" fmla="*/ 6581775 w 7515225"/>
              <a:gd name="connsiteY138" fmla="*/ 3381375 h 3943350"/>
              <a:gd name="connsiteX139" fmla="*/ 6629400 w 7515225"/>
              <a:gd name="connsiteY139" fmla="*/ 3371850 h 3943350"/>
              <a:gd name="connsiteX140" fmla="*/ 6686550 w 7515225"/>
              <a:gd name="connsiteY140" fmla="*/ 3352800 h 3943350"/>
              <a:gd name="connsiteX141" fmla="*/ 6715125 w 7515225"/>
              <a:gd name="connsiteY141" fmla="*/ 3343275 h 3943350"/>
              <a:gd name="connsiteX142" fmla="*/ 6762750 w 7515225"/>
              <a:gd name="connsiteY142" fmla="*/ 3333750 h 3943350"/>
              <a:gd name="connsiteX143" fmla="*/ 6791325 w 7515225"/>
              <a:gd name="connsiteY143" fmla="*/ 3324225 h 3943350"/>
              <a:gd name="connsiteX144" fmla="*/ 7515225 w 7515225"/>
              <a:gd name="connsiteY144"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771900 w 7515225"/>
              <a:gd name="connsiteY71" fmla="*/ 2390775 h 3943350"/>
              <a:gd name="connsiteX72" fmla="*/ 3810000 w 7515225"/>
              <a:gd name="connsiteY72" fmla="*/ 2409825 h 3943350"/>
              <a:gd name="connsiteX73" fmla="*/ 3838575 w 7515225"/>
              <a:gd name="connsiteY73" fmla="*/ 2428875 h 3943350"/>
              <a:gd name="connsiteX74" fmla="*/ 3914775 w 7515225"/>
              <a:gd name="connsiteY74" fmla="*/ 2447925 h 3943350"/>
              <a:gd name="connsiteX75" fmla="*/ 3990975 w 7515225"/>
              <a:gd name="connsiteY75" fmla="*/ 2466975 h 3943350"/>
              <a:gd name="connsiteX76" fmla="*/ 4019550 w 7515225"/>
              <a:gd name="connsiteY76" fmla="*/ 2476500 h 3943350"/>
              <a:gd name="connsiteX77" fmla="*/ 4048125 w 7515225"/>
              <a:gd name="connsiteY77" fmla="*/ 2495550 h 3943350"/>
              <a:gd name="connsiteX78" fmla="*/ 4086225 w 7515225"/>
              <a:gd name="connsiteY78" fmla="*/ 2505075 h 3943350"/>
              <a:gd name="connsiteX79" fmla="*/ 4181475 w 7515225"/>
              <a:gd name="connsiteY79" fmla="*/ 2562225 h 3943350"/>
              <a:gd name="connsiteX80" fmla="*/ 4257675 w 7515225"/>
              <a:gd name="connsiteY80" fmla="*/ 2628900 h 3943350"/>
              <a:gd name="connsiteX81" fmla="*/ 4286250 w 7515225"/>
              <a:gd name="connsiteY81" fmla="*/ 2647950 h 3943350"/>
              <a:gd name="connsiteX82" fmla="*/ 4314825 w 7515225"/>
              <a:gd name="connsiteY82" fmla="*/ 2667000 h 3943350"/>
              <a:gd name="connsiteX83" fmla="*/ 4324350 w 7515225"/>
              <a:gd name="connsiteY83" fmla="*/ 2695575 h 3943350"/>
              <a:gd name="connsiteX84" fmla="*/ 4362450 w 7515225"/>
              <a:gd name="connsiteY84" fmla="*/ 2762250 h 3943350"/>
              <a:gd name="connsiteX85" fmla="*/ 4381500 w 7515225"/>
              <a:gd name="connsiteY85" fmla="*/ 2819400 h 3943350"/>
              <a:gd name="connsiteX86" fmla="*/ 4400550 w 7515225"/>
              <a:gd name="connsiteY86" fmla="*/ 2857500 h 3943350"/>
              <a:gd name="connsiteX87" fmla="*/ 4419600 w 7515225"/>
              <a:gd name="connsiteY87" fmla="*/ 2924175 h 3943350"/>
              <a:gd name="connsiteX88" fmla="*/ 4448175 w 7515225"/>
              <a:gd name="connsiteY88" fmla="*/ 2990850 h 3943350"/>
              <a:gd name="connsiteX89" fmla="*/ 4467225 w 7515225"/>
              <a:gd name="connsiteY89" fmla="*/ 3048000 h 3943350"/>
              <a:gd name="connsiteX90" fmla="*/ 4486275 w 7515225"/>
              <a:gd name="connsiteY90" fmla="*/ 3105150 h 3943350"/>
              <a:gd name="connsiteX91" fmla="*/ 4495800 w 7515225"/>
              <a:gd name="connsiteY91" fmla="*/ 3133725 h 3943350"/>
              <a:gd name="connsiteX92" fmla="*/ 4505325 w 7515225"/>
              <a:gd name="connsiteY92" fmla="*/ 3171825 h 3943350"/>
              <a:gd name="connsiteX93" fmla="*/ 4524375 w 7515225"/>
              <a:gd name="connsiteY93" fmla="*/ 3200400 h 3943350"/>
              <a:gd name="connsiteX94" fmla="*/ 4533900 w 7515225"/>
              <a:gd name="connsiteY94" fmla="*/ 3228975 h 3943350"/>
              <a:gd name="connsiteX95" fmla="*/ 4552950 w 7515225"/>
              <a:gd name="connsiteY95" fmla="*/ 3257550 h 3943350"/>
              <a:gd name="connsiteX96" fmla="*/ 4572000 w 7515225"/>
              <a:gd name="connsiteY96" fmla="*/ 3314700 h 3943350"/>
              <a:gd name="connsiteX97" fmla="*/ 4600575 w 7515225"/>
              <a:gd name="connsiteY97" fmla="*/ 3343275 h 3943350"/>
              <a:gd name="connsiteX98" fmla="*/ 4629150 w 7515225"/>
              <a:gd name="connsiteY98" fmla="*/ 3409950 h 3943350"/>
              <a:gd name="connsiteX99" fmla="*/ 4648200 w 7515225"/>
              <a:gd name="connsiteY99" fmla="*/ 3438525 h 3943350"/>
              <a:gd name="connsiteX100" fmla="*/ 4667250 w 7515225"/>
              <a:gd name="connsiteY100" fmla="*/ 3495675 h 3943350"/>
              <a:gd name="connsiteX101" fmla="*/ 4686300 w 7515225"/>
              <a:gd name="connsiteY101" fmla="*/ 3552825 h 3943350"/>
              <a:gd name="connsiteX102" fmla="*/ 4695825 w 7515225"/>
              <a:gd name="connsiteY102" fmla="*/ 3581400 h 3943350"/>
              <a:gd name="connsiteX103" fmla="*/ 4714875 w 7515225"/>
              <a:gd name="connsiteY103" fmla="*/ 3619500 h 3943350"/>
              <a:gd name="connsiteX104" fmla="*/ 4724400 w 7515225"/>
              <a:gd name="connsiteY104" fmla="*/ 3648075 h 3943350"/>
              <a:gd name="connsiteX105" fmla="*/ 4772025 w 7515225"/>
              <a:gd name="connsiteY105" fmla="*/ 3705225 h 3943350"/>
              <a:gd name="connsiteX106" fmla="*/ 4791075 w 7515225"/>
              <a:gd name="connsiteY106" fmla="*/ 3733800 h 3943350"/>
              <a:gd name="connsiteX107" fmla="*/ 4867275 w 7515225"/>
              <a:gd name="connsiteY107" fmla="*/ 3790950 h 3943350"/>
              <a:gd name="connsiteX108" fmla="*/ 4924425 w 7515225"/>
              <a:gd name="connsiteY108" fmla="*/ 3848100 h 3943350"/>
              <a:gd name="connsiteX109" fmla="*/ 4943475 w 7515225"/>
              <a:gd name="connsiteY109" fmla="*/ 3876675 h 3943350"/>
              <a:gd name="connsiteX110" fmla="*/ 4972050 w 7515225"/>
              <a:gd name="connsiteY110" fmla="*/ 3886200 h 3943350"/>
              <a:gd name="connsiteX111" fmla="*/ 5057775 w 7515225"/>
              <a:gd name="connsiteY111" fmla="*/ 3924300 h 3943350"/>
              <a:gd name="connsiteX112" fmla="*/ 5286375 w 7515225"/>
              <a:gd name="connsiteY112" fmla="*/ 3943350 h 3943350"/>
              <a:gd name="connsiteX113" fmla="*/ 5314950 w 7515225"/>
              <a:gd name="connsiteY113" fmla="*/ 3924300 h 3943350"/>
              <a:gd name="connsiteX114" fmla="*/ 5353050 w 7515225"/>
              <a:gd name="connsiteY114" fmla="*/ 3876675 h 3943350"/>
              <a:gd name="connsiteX115" fmla="*/ 5372100 w 7515225"/>
              <a:gd name="connsiteY115" fmla="*/ 3848100 h 3943350"/>
              <a:gd name="connsiteX116" fmla="*/ 5400675 w 7515225"/>
              <a:gd name="connsiteY116" fmla="*/ 3829050 h 3943350"/>
              <a:gd name="connsiteX117" fmla="*/ 5438775 w 7515225"/>
              <a:gd name="connsiteY117" fmla="*/ 3800475 h 3943350"/>
              <a:gd name="connsiteX118" fmla="*/ 5467350 w 7515225"/>
              <a:gd name="connsiteY118" fmla="*/ 3790950 h 3943350"/>
              <a:gd name="connsiteX119" fmla="*/ 5495925 w 7515225"/>
              <a:gd name="connsiteY119" fmla="*/ 3771900 h 3943350"/>
              <a:gd name="connsiteX120" fmla="*/ 5562600 w 7515225"/>
              <a:gd name="connsiteY120" fmla="*/ 3752850 h 3943350"/>
              <a:gd name="connsiteX121" fmla="*/ 5600700 w 7515225"/>
              <a:gd name="connsiteY121" fmla="*/ 3733800 h 3943350"/>
              <a:gd name="connsiteX122" fmla="*/ 5667375 w 7515225"/>
              <a:gd name="connsiteY122" fmla="*/ 3686175 h 3943350"/>
              <a:gd name="connsiteX123" fmla="*/ 5695950 w 7515225"/>
              <a:gd name="connsiteY123" fmla="*/ 3667125 h 3943350"/>
              <a:gd name="connsiteX124" fmla="*/ 5724525 w 7515225"/>
              <a:gd name="connsiteY124" fmla="*/ 3657600 h 3943350"/>
              <a:gd name="connsiteX125" fmla="*/ 5810250 w 7515225"/>
              <a:gd name="connsiteY125" fmla="*/ 3638550 h 3943350"/>
              <a:gd name="connsiteX126" fmla="*/ 5867400 w 7515225"/>
              <a:gd name="connsiteY126" fmla="*/ 3619500 h 3943350"/>
              <a:gd name="connsiteX127" fmla="*/ 5953125 w 7515225"/>
              <a:gd name="connsiteY127" fmla="*/ 3581400 h 3943350"/>
              <a:gd name="connsiteX128" fmla="*/ 5981700 w 7515225"/>
              <a:gd name="connsiteY128" fmla="*/ 3571875 h 3943350"/>
              <a:gd name="connsiteX129" fmla="*/ 6086475 w 7515225"/>
              <a:gd name="connsiteY129" fmla="*/ 3552825 h 3943350"/>
              <a:gd name="connsiteX130" fmla="*/ 6143625 w 7515225"/>
              <a:gd name="connsiteY130" fmla="*/ 3533775 h 3943350"/>
              <a:gd name="connsiteX131" fmla="*/ 6172200 w 7515225"/>
              <a:gd name="connsiteY131" fmla="*/ 3514725 h 3943350"/>
              <a:gd name="connsiteX132" fmla="*/ 6200775 w 7515225"/>
              <a:gd name="connsiteY132" fmla="*/ 3505200 h 3943350"/>
              <a:gd name="connsiteX133" fmla="*/ 6296025 w 7515225"/>
              <a:gd name="connsiteY133" fmla="*/ 3476625 h 3943350"/>
              <a:gd name="connsiteX134" fmla="*/ 6372225 w 7515225"/>
              <a:gd name="connsiteY134" fmla="*/ 3438525 h 3943350"/>
              <a:gd name="connsiteX135" fmla="*/ 6410325 w 7515225"/>
              <a:gd name="connsiteY135" fmla="*/ 3429000 h 3943350"/>
              <a:gd name="connsiteX136" fmla="*/ 6467475 w 7515225"/>
              <a:gd name="connsiteY136" fmla="*/ 3409950 h 3943350"/>
              <a:gd name="connsiteX137" fmla="*/ 6543675 w 7515225"/>
              <a:gd name="connsiteY137" fmla="*/ 3390900 h 3943350"/>
              <a:gd name="connsiteX138" fmla="*/ 6581775 w 7515225"/>
              <a:gd name="connsiteY138" fmla="*/ 3381375 h 3943350"/>
              <a:gd name="connsiteX139" fmla="*/ 6629400 w 7515225"/>
              <a:gd name="connsiteY139" fmla="*/ 3371850 h 3943350"/>
              <a:gd name="connsiteX140" fmla="*/ 6686550 w 7515225"/>
              <a:gd name="connsiteY140" fmla="*/ 3352800 h 3943350"/>
              <a:gd name="connsiteX141" fmla="*/ 6715125 w 7515225"/>
              <a:gd name="connsiteY141" fmla="*/ 3343275 h 3943350"/>
              <a:gd name="connsiteX142" fmla="*/ 6762750 w 7515225"/>
              <a:gd name="connsiteY142" fmla="*/ 3333750 h 3943350"/>
              <a:gd name="connsiteX143" fmla="*/ 6791325 w 7515225"/>
              <a:gd name="connsiteY143" fmla="*/ 3324225 h 3943350"/>
              <a:gd name="connsiteX144" fmla="*/ 7515225 w 7515225"/>
              <a:gd name="connsiteY144"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10000 w 7515225"/>
              <a:gd name="connsiteY71" fmla="*/ 2409825 h 3943350"/>
              <a:gd name="connsiteX72" fmla="*/ 3838575 w 7515225"/>
              <a:gd name="connsiteY72" fmla="*/ 2428875 h 3943350"/>
              <a:gd name="connsiteX73" fmla="*/ 3914775 w 7515225"/>
              <a:gd name="connsiteY73" fmla="*/ 2447925 h 3943350"/>
              <a:gd name="connsiteX74" fmla="*/ 3990975 w 7515225"/>
              <a:gd name="connsiteY74" fmla="*/ 2466975 h 3943350"/>
              <a:gd name="connsiteX75" fmla="*/ 4019550 w 7515225"/>
              <a:gd name="connsiteY75" fmla="*/ 2476500 h 3943350"/>
              <a:gd name="connsiteX76" fmla="*/ 4048125 w 7515225"/>
              <a:gd name="connsiteY76" fmla="*/ 2495550 h 3943350"/>
              <a:gd name="connsiteX77" fmla="*/ 4086225 w 7515225"/>
              <a:gd name="connsiteY77" fmla="*/ 2505075 h 3943350"/>
              <a:gd name="connsiteX78" fmla="*/ 4181475 w 7515225"/>
              <a:gd name="connsiteY78" fmla="*/ 2562225 h 3943350"/>
              <a:gd name="connsiteX79" fmla="*/ 4257675 w 7515225"/>
              <a:gd name="connsiteY79" fmla="*/ 2628900 h 3943350"/>
              <a:gd name="connsiteX80" fmla="*/ 4286250 w 7515225"/>
              <a:gd name="connsiteY80" fmla="*/ 2647950 h 3943350"/>
              <a:gd name="connsiteX81" fmla="*/ 4314825 w 7515225"/>
              <a:gd name="connsiteY81" fmla="*/ 2667000 h 3943350"/>
              <a:gd name="connsiteX82" fmla="*/ 4324350 w 7515225"/>
              <a:gd name="connsiteY82" fmla="*/ 2695575 h 3943350"/>
              <a:gd name="connsiteX83" fmla="*/ 4362450 w 7515225"/>
              <a:gd name="connsiteY83" fmla="*/ 2762250 h 3943350"/>
              <a:gd name="connsiteX84" fmla="*/ 4381500 w 7515225"/>
              <a:gd name="connsiteY84" fmla="*/ 2819400 h 3943350"/>
              <a:gd name="connsiteX85" fmla="*/ 4400550 w 7515225"/>
              <a:gd name="connsiteY85" fmla="*/ 2857500 h 3943350"/>
              <a:gd name="connsiteX86" fmla="*/ 4419600 w 7515225"/>
              <a:gd name="connsiteY86" fmla="*/ 2924175 h 3943350"/>
              <a:gd name="connsiteX87" fmla="*/ 4448175 w 7515225"/>
              <a:gd name="connsiteY87" fmla="*/ 2990850 h 3943350"/>
              <a:gd name="connsiteX88" fmla="*/ 4467225 w 7515225"/>
              <a:gd name="connsiteY88" fmla="*/ 3048000 h 3943350"/>
              <a:gd name="connsiteX89" fmla="*/ 4486275 w 7515225"/>
              <a:gd name="connsiteY89" fmla="*/ 3105150 h 3943350"/>
              <a:gd name="connsiteX90" fmla="*/ 4495800 w 7515225"/>
              <a:gd name="connsiteY90" fmla="*/ 3133725 h 3943350"/>
              <a:gd name="connsiteX91" fmla="*/ 4505325 w 7515225"/>
              <a:gd name="connsiteY91" fmla="*/ 3171825 h 3943350"/>
              <a:gd name="connsiteX92" fmla="*/ 4524375 w 7515225"/>
              <a:gd name="connsiteY92" fmla="*/ 3200400 h 3943350"/>
              <a:gd name="connsiteX93" fmla="*/ 4533900 w 7515225"/>
              <a:gd name="connsiteY93" fmla="*/ 3228975 h 3943350"/>
              <a:gd name="connsiteX94" fmla="*/ 4552950 w 7515225"/>
              <a:gd name="connsiteY94" fmla="*/ 3257550 h 3943350"/>
              <a:gd name="connsiteX95" fmla="*/ 4572000 w 7515225"/>
              <a:gd name="connsiteY95" fmla="*/ 3314700 h 3943350"/>
              <a:gd name="connsiteX96" fmla="*/ 4600575 w 7515225"/>
              <a:gd name="connsiteY96" fmla="*/ 3343275 h 3943350"/>
              <a:gd name="connsiteX97" fmla="*/ 4629150 w 7515225"/>
              <a:gd name="connsiteY97" fmla="*/ 3409950 h 3943350"/>
              <a:gd name="connsiteX98" fmla="*/ 4648200 w 7515225"/>
              <a:gd name="connsiteY98" fmla="*/ 3438525 h 3943350"/>
              <a:gd name="connsiteX99" fmla="*/ 4667250 w 7515225"/>
              <a:gd name="connsiteY99" fmla="*/ 3495675 h 3943350"/>
              <a:gd name="connsiteX100" fmla="*/ 4686300 w 7515225"/>
              <a:gd name="connsiteY100" fmla="*/ 3552825 h 3943350"/>
              <a:gd name="connsiteX101" fmla="*/ 4695825 w 7515225"/>
              <a:gd name="connsiteY101" fmla="*/ 3581400 h 3943350"/>
              <a:gd name="connsiteX102" fmla="*/ 4714875 w 7515225"/>
              <a:gd name="connsiteY102" fmla="*/ 3619500 h 3943350"/>
              <a:gd name="connsiteX103" fmla="*/ 4724400 w 7515225"/>
              <a:gd name="connsiteY103" fmla="*/ 3648075 h 3943350"/>
              <a:gd name="connsiteX104" fmla="*/ 4772025 w 7515225"/>
              <a:gd name="connsiteY104" fmla="*/ 3705225 h 3943350"/>
              <a:gd name="connsiteX105" fmla="*/ 4791075 w 7515225"/>
              <a:gd name="connsiteY105" fmla="*/ 3733800 h 3943350"/>
              <a:gd name="connsiteX106" fmla="*/ 4867275 w 7515225"/>
              <a:gd name="connsiteY106" fmla="*/ 3790950 h 3943350"/>
              <a:gd name="connsiteX107" fmla="*/ 4924425 w 7515225"/>
              <a:gd name="connsiteY107" fmla="*/ 3848100 h 3943350"/>
              <a:gd name="connsiteX108" fmla="*/ 4943475 w 7515225"/>
              <a:gd name="connsiteY108" fmla="*/ 3876675 h 3943350"/>
              <a:gd name="connsiteX109" fmla="*/ 4972050 w 7515225"/>
              <a:gd name="connsiteY109" fmla="*/ 3886200 h 3943350"/>
              <a:gd name="connsiteX110" fmla="*/ 5057775 w 7515225"/>
              <a:gd name="connsiteY110" fmla="*/ 3924300 h 3943350"/>
              <a:gd name="connsiteX111" fmla="*/ 5286375 w 7515225"/>
              <a:gd name="connsiteY111" fmla="*/ 3943350 h 3943350"/>
              <a:gd name="connsiteX112" fmla="*/ 5314950 w 7515225"/>
              <a:gd name="connsiteY112" fmla="*/ 3924300 h 3943350"/>
              <a:gd name="connsiteX113" fmla="*/ 5353050 w 7515225"/>
              <a:gd name="connsiteY113" fmla="*/ 3876675 h 3943350"/>
              <a:gd name="connsiteX114" fmla="*/ 5372100 w 7515225"/>
              <a:gd name="connsiteY114" fmla="*/ 3848100 h 3943350"/>
              <a:gd name="connsiteX115" fmla="*/ 5400675 w 7515225"/>
              <a:gd name="connsiteY115" fmla="*/ 3829050 h 3943350"/>
              <a:gd name="connsiteX116" fmla="*/ 5438775 w 7515225"/>
              <a:gd name="connsiteY116" fmla="*/ 3800475 h 3943350"/>
              <a:gd name="connsiteX117" fmla="*/ 5467350 w 7515225"/>
              <a:gd name="connsiteY117" fmla="*/ 3790950 h 3943350"/>
              <a:gd name="connsiteX118" fmla="*/ 5495925 w 7515225"/>
              <a:gd name="connsiteY118" fmla="*/ 3771900 h 3943350"/>
              <a:gd name="connsiteX119" fmla="*/ 5562600 w 7515225"/>
              <a:gd name="connsiteY119" fmla="*/ 3752850 h 3943350"/>
              <a:gd name="connsiteX120" fmla="*/ 5600700 w 7515225"/>
              <a:gd name="connsiteY120" fmla="*/ 3733800 h 3943350"/>
              <a:gd name="connsiteX121" fmla="*/ 5667375 w 7515225"/>
              <a:gd name="connsiteY121" fmla="*/ 3686175 h 3943350"/>
              <a:gd name="connsiteX122" fmla="*/ 5695950 w 7515225"/>
              <a:gd name="connsiteY122" fmla="*/ 3667125 h 3943350"/>
              <a:gd name="connsiteX123" fmla="*/ 5724525 w 7515225"/>
              <a:gd name="connsiteY123" fmla="*/ 3657600 h 3943350"/>
              <a:gd name="connsiteX124" fmla="*/ 5810250 w 7515225"/>
              <a:gd name="connsiteY124" fmla="*/ 3638550 h 3943350"/>
              <a:gd name="connsiteX125" fmla="*/ 5867400 w 7515225"/>
              <a:gd name="connsiteY125" fmla="*/ 3619500 h 3943350"/>
              <a:gd name="connsiteX126" fmla="*/ 5953125 w 7515225"/>
              <a:gd name="connsiteY126" fmla="*/ 3581400 h 3943350"/>
              <a:gd name="connsiteX127" fmla="*/ 5981700 w 7515225"/>
              <a:gd name="connsiteY127" fmla="*/ 3571875 h 3943350"/>
              <a:gd name="connsiteX128" fmla="*/ 6086475 w 7515225"/>
              <a:gd name="connsiteY128" fmla="*/ 3552825 h 3943350"/>
              <a:gd name="connsiteX129" fmla="*/ 6143625 w 7515225"/>
              <a:gd name="connsiteY129" fmla="*/ 3533775 h 3943350"/>
              <a:gd name="connsiteX130" fmla="*/ 6172200 w 7515225"/>
              <a:gd name="connsiteY130" fmla="*/ 3514725 h 3943350"/>
              <a:gd name="connsiteX131" fmla="*/ 6200775 w 7515225"/>
              <a:gd name="connsiteY131" fmla="*/ 3505200 h 3943350"/>
              <a:gd name="connsiteX132" fmla="*/ 6296025 w 7515225"/>
              <a:gd name="connsiteY132" fmla="*/ 3476625 h 3943350"/>
              <a:gd name="connsiteX133" fmla="*/ 6372225 w 7515225"/>
              <a:gd name="connsiteY133" fmla="*/ 3438525 h 3943350"/>
              <a:gd name="connsiteX134" fmla="*/ 6410325 w 7515225"/>
              <a:gd name="connsiteY134" fmla="*/ 3429000 h 3943350"/>
              <a:gd name="connsiteX135" fmla="*/ 6467475 w 7515225"/>
              <a:gd name="connsiteY135" fmla="*/ 3409950 h 3943350"/>
              <a:gd name="connsiteX136" fmla="*/ 6543675 w 7515225"/>
              <a:gd name="connsiteY136" fmla="*/ 3390900 h 3943350"/>
              <a:gd name="connsiteX137" fmla="*/ 6581775 w 7515225"/>
              <a:gd name="connsiteY137" fmla="*/ 3381375 h 3943350"/>
              <a:gd name="connsiteX138" fmla="*/ 6629400 w 7515225"/>
              <a:gd name="connsiteY138" fmla="*/ 3371850 h 3943350"/>
              <a:gd name="connsiteX139" fmla="*/ 6686550 w 7515225"/>
              <a:gd name="connsiteY139" fmla="*/ 3352800 h 3943350"/>
              <a:gd name="connsiteX140" fmla="*/ 6715125 w 7515225"/>
              <a:gd name="connsiteY140" fmla="*/ 3343275 h 3943350"/>
              <a:gd name="connsiteX141" fmla="*/ 6762750 w 7515225"/>
              <a:gd name="connsiteY141" fmla="*/ 3333750 h 3943350"/>
              <a:gd name="connsiteX142" fmla="*/ 6791325 w 7515225"/>
              <a:gd name="connsiteY142" fmla="*/ 3324225 h 3943350"/>
              <a:gd name="connsiteX143" fmla="*/ 7515225 w 7515225"/>
              <a:gd name="connsiteY143"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3914775 w 7515225"/>
              <a:gd name="connsiteY72" fmla="*/ 2447925 h 3943350"/>
              <a:gd name="connsiteX73" fmla="*/ 3990975 w 7515225"/>
              <a:gd name="connsiteY73" fmla="*/ 2466975 h 3943350"/>
              <a:gd name="connsiteX74" fmla="*/ 4019550 w 7515225"/>
              <a:gd name="connsiteY74" fmla="*/ 2476500 h 3943350"/>
              <a:gd name="connsiteX75" fmla="*/ 4048125 w 7515225"/>
              <a:gd name="connsiteY75" fmla="*/ 2495550 h 3943350"/>
              <a:gd name="connsiteX76" fmla="*/ 4086225 w 7515225"/>
              <a:gd name="connsiteY76" fmla="*/ 2505075 h 3943350"/>
              <a:gd name="connsiteX77" fmla="*/ 4181475 w 7515225"/>
              <a:gd name="connsiteY77" fmla="*/ 2562225 h 3943350"/>
              <a:gd name="connsiteX78" fmla="*/ 4257675 w 7515225"/>
              <a:gd name="connsiteY78" fmla="*/ 2628900 h 3943350"/>
              <a:gd name="connsiteX79" fmla="*/ 4286250 w 7515225"/>
              <a:gd name="connsiteY79" fmla="*/ 2647950 h 3943350"/>
              <a:gd name="connsiteX80" fmla="*/ 4314825 w 7515225"/>
              <a:gd name="connsiteY80" fmla="*/ 2667000 h 3943350"/>
              <a:gd name="connsiteX81" fmla="*/ 4324350 w 7515225"/>
              <a:gd name="connsiteY81" fmla="*/ 2695575 h 3943350"/>
              <a:gd name="connsiteX82" fmla="*/ 4362450 w 7515225"/>
              <a:gd name="connsiteY82" fmla="*/ 2762250 h 3943350"/>
              <a:gd name="connsiteX83" fmla="*/ 4381500 w 7515225"/>
              <a:gd name="connsiteY83" fmla="*/ 2819400 h 3943350"/>
              <a:gd name="connsiteX84" fmla="*/ 4400550 w 7515225"/>
              <a:gd name="connsiteY84" fmla="*/ 2857500 h 3943350"/>
              <a:gd name="connsiteX85" fmla="*/ 4419600 w 7515225"/>
              <a:gd name="connsiteY85" fmla="*/ 2924175 h 3943350"/>
              <a:gd name="connsiteX86" fmla="*/ 4448175 w 7515225"/>
              <a:gd name="connsiteY86" fmla="*/ 2990850 h 3943350"/>
              <a:gd name="connsiteX87" fmla="*/ 4467225 w 7515225"/>
              <a:gd name="connsiteY87" fmla="*/ 3048000 h 3943350"/>
              <a:gd name="connsiteX88" fmla="*/ 4486275 w 7515225"/>
              <a:gd name="connsiteY88" fmla="*/ 3105150 h 3943350"/>
              <a:gd name="connsiteX89" fmla="*/ 4495800 w 7515225"/>
              <a:gd name="connsiteY89" fmla="*/ 3133725 h 3943350"/>
              <a:gd name="connsiteX90" fmla="*/ 4505325 w 7515225"/>
              <a:gd name="connsiteY90" fmla="*/ 3171825 h 3943350"/>
              <a:gd name="connsiteX91" fmla="*/ 4524375 w 7515225"/>
              <a:gd name="connsiteY91" fmla="*/ 3200400 h 3943350"/>
              <a:gd name="connsiteX92" fmla="*/ 4533900 w 7515225"/>
              <a:gd name="connsiteY92" fmla="*/ 3228975 h 3943350"/>
              <a:gd name="connsiteX93" fmla="*/ 4552950 w 7515225"/>
              <a:gd name="connsiteY93" fmla="*/ 3257550 h 3943350"/>
              <a:gd name="connsiteX94" fmla="*/ 4572000 w 7515225"/>
              <a:gd name="connsiteY94" fmla="*/ 3314700 h 3943350"/>
              <a:gd name="connsiteX95" fmla="*/ 4600575 w 7515225"/>
              <a:gd name="connsiteY95" fmla="*/ 3343275 h 3943350"/>
              <a:gd name="connsiteX96" fmla="*/ 4629150 w 7515225"/>
              <a:gd name="connsiteY96" fmla="*/ 3409950 h 3943350"/>
              <a:gd name="connsiteX97" fmla="*/ 4648200 w 7515225"/>
              <a:gd name="connsiteY97" fmla="*/ 3438525 h 3943350"/>
              <a:gd name="connsiteX98" fmla="*/ 4667250 w 7515225"/>
              <a:gd name="connsiteY98" fmla="*/ 3495675 h 3943350"/>
              <a:gd name="connsiteX99" fmla="*/ 4686300 w 7515225"/>
              <a:gd name="connsiteY99" fmla="*/ 3552825 h 3943350"/>
              <a:gd name="connsiteX100" fmla="*/ 4695825 w 7515225"/>
              <a:gd name="connsiteY100" fmla="*/ 3581400 h 3943350"/>
              <a:gd name="connsiteX101" fmla="*/ 4714875 w 7515225"/>
              <a:gd name="connsiteY101" fmla="*/ 3619500 h 3943350"/>
              <a:gd name="connsiteX102" fmla="*/ 4724400 w 7515225"/>
              <a:gd name="connsiteY102" fmla="*/ 3648075 h 3943350"/>
              <a:gd name="connsiteX103" fmla="*/ 4772025 w 7515225"/>
              <a:gd name="connsiteY103" fmla="*/ 3705225 h 3943350"/>
              <a:gd name="connsiteX104" fmla="*/ 4791075 w 7515225"/>
              <a:gd name="connsiteY104" fmla="*/ 3733800 h 3943350"/>
              <a:gd name="connsiteX105" fmla="*/ 4867275 w 7515225"/>
              <a:gd name="connsiteY105" fmla="*/ 3790950 h 3943350"/>
              <a:gd name="connsiteX106" fmla="*/ 4924425 w 7515225"/>
              <a:gd name="connsiteY106" fmla="*/ 3848100 h 3943350"/>
              <a:gd name="connsiteX107" fmla="*/ 4943475 w 7515225"/>
              <a:gd name="connsiteY107" fmla="*/ 3876675 h 3943350"/>
              <a:gd name="connsiteX108" fmla="*/ 4972050 w 7515225"/>
              <a:gd name="connsiteY108" fmla="*/ 3886200 h 3943350"/>
              <a:gd name="connsiteX109" fmla="*/ 5057775 w 7515225"/>
              <a:gd name="connsiteY109" fmla="*/ 3924300 h 3943350"/>
              <a:gd name="connsiteX110" fmla="*/ 5286375 w 7515225"/>
              <a:gd name="connsiteY110" fmla="*/ 3943350 h 3943350"/>
              <a:gd name="connsiteX111" fmla="*/ 5314950 w 7515225"/>
              <a:gd name="connsiteY111" fmla="*/ 3924300 h 3943350"/>
              <a:gd name="connsiteX112" fmla="*/ 5353050 w 7515225"/>
              <a:gd name="connsiteY112" fmla="*/ 3876675 h 3943350"/>
              <a:gd name="connsiteX113" fmla="*/ 5372100 w 7515225"/>
              <a:gd name="connsiteY113" fmla="*/ 3848100 h 3943350"/>
              <a:gd name="connsiteX114" fmla="*/ 5400675 w 7515225"/>
              <a:gd name="connsiteY114" fmla="*/ 3829050 h 3943350"/>
              <a:gd name="connsiteX115" fmla="*/ 5438775 w 7515225"/>
              <a:gd name="connsiteY115" fmla="*/ 3800475 h 3943350"/>
              <a:gd name="connsiteX116" fmla="*/ 5467350 w 7515225"/>
              <a:gd name="connsiteY116" fmla="*/ 3790950 h 3943350"/>
              <a:gd name="connsiteX117" fmla="*/ 5495925 w 7515225"/>
              <a:gd name="connsiteY117" fmla="*/ 3771900 h 3943350"/>
              <a:gd name="connsiteX118" fmla="*/ 5562600 w 7515225"/>
              <a:gd name="connsiteY118" fmla="*/ 3752850 h 3943350"/>
              <a:gd name="connsiteX119" fmla="*/ 5600700 w 7515225"/>
              <a:gd name="connsiteY119" fmla="*/ 3733800 h 3943350"/>
              <a:gd name="connsiteX120" fmla="*/ 5667375 w 7515225"/>
              <a:gd name="connsiteY120" fmla="*/ 3686175 h 3943350"/>
              <a:gd name="connsiteX121" fmla="*/ 5695950 w 7515225"/>
              <a:gd name="connsiteY121" fmla="*/ 3667125 h 3943350"/>
              <a:gd name="connsiteX122" fmla="*/ 5724525 w 7515225"/>
              <a:gd name="connsiteY122" fmla="*/ 3657600 h 3943350"/>
              <a:gd name="connsiteX123" fmla="*/ 5810250 w 7515225"/>
              <a:gd name="connsiteY123" fmla="*/ 3638550 h 3943350"/>
              <a:gd name="connsiteX124" fmla="*/ 5867400 w 7515225"/>
              <a:gd name="connsiteY124" fmla="*/ 3619500 h 3943350"/>
              <a:gd name="connsiteX125" fmla="*/ 5953125 w 7515225"/>
              <a:gd name="connsiteY125" fmla="*/ 3581400 h 3943350"/>
              <a:gd name="connsiteX126" fmla="*/ 5981700 w 7515225"/>
              <a:gd name="connsiteY126" fmla="*/ 3571875 h 3943350"/>
              <a:gd name="connsiteX127" fmla="*/ 6086475 w 7515225"/>
              <a:gd name="connsiteY127" fmla="*/ 3552825 h 3943350"/>
              <a:gd name="connsiteX128" fmla="*/ 6143625 w 7515225"/>
              <a:gd name="connsiteY128" fmla="*/ 3533775 h 3943350"/>
              <a:gd name="connsiteX129" fmla="*/ 6172200 w 7515225"/>
              <a:gd name="connsiteY129" fmla="*/ 3514725 h 3943350"/>
              <a:gd name="connsiteX130" fmla="*/ 6200775 w 7515225"/>
              <a:gd name="connsiteY130" fmla="*/ 3505200 h 3943350"/>
              <a:gd name="connsiteX131" fmla="*/ 6296025 w 7515225"/>
              <a:gd name="connsiteY131" fmla="*/ 3476625 h 3943350"/>
              <a:gd name="connsiteX132" fmla="*/ 6372225 w 7515225"/>
              <a:gd name="connsiteY132" fmla="*/ 3438525 h 3943350"/>
              <a:gd name="connsiteX133" fmla="*/ 6410325 w 7515225"/>
              <a:gd name="connsiteY133" fmla="*/ 3429000 h 3943350"/>
              <a:gd name="connsiteX134" fmla="*/ 6467475 w 7515225"/>
              <a:gd name="connsiteY134" fmla="*/ 3409950 h 3943350"/>
              <a:gd name="connsiteX135" fmla="*/ 6543675 w 7515225"/>
              <a:gd name="connsiteY135" fmla="*/ 3390900 h 3943350"/>
              <a:gd name="connsiteX136" fmla="*/ 6581775 w 7515225"/>
              <a:gd name="connsiteY136" fmla="*/ 3381375 h 3943350"/>
              <a:gd name="connsiteX137" fmla="*/ 6629400 w 7515225"/>
              <a:gd name="connsiteY137" fmla="*/ 3371850 h 3943350"/>
              <a:gd name="connsiteX138" fmla="*/ 6686550 w 7515225"/>
              <a:gd name="connsiteY138" fmla="*/ 3352800 h 3943350"/>
              <a:gd name="connsiteX139" fmla="*/ 6715125 w 7515225"/>
              <a:gd name="connsiteY139" fmla="*/ 3343275 h 3943350"/>
              <a:gd name="connsiteX140" fmla="*/ 6762750 w 7515225"/>
              <a:gd name="connsiteY140" fmla="*/ 3333750 h 3943350"/>
              <a:gd name="connsiteX141" fmla="*/ 6791325 w 7515225"/>
              <a:gd name="connsiteY141" fmla="*/ 3324225 h 3943350"/>
              <a:gd name="connsiteX142" fmla="*/ 7515225 w 7515225"/>
              <a:gd name="connsiteY142"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3990975 w 7515225"/>
              <a:gd name="connsiteY72" fmla="*/ 2466975 h 3943350"/>
              <a:gd name="connsiteX73" fmla="*/ 4019550 w 7515225"/>
              <a:gd name="connsiteY73" fmla="*/ 2476500 h 3943350"/>
              <a:gd name="connsiteX74" fmla="*/ 4048125 w 7515225"/>
              <a:gd name="connsiteY74" fmla="*/ 2495550 h 3943350"/>
              <a:gd name="connsiteX75" fmla="*/ 4086225 w 7515225"/>
              <a:gd name="connsiteY75" fmla="*/ 2505075 h 3943350"/>
              <a:gd name="connsiteX76" fmla="*/ 4181475 w 7515225"/>
              <a:gd name="connsiteY76" fmla="*/ 2562225 h 3943350"/>
              <a:gd name="connsiteX77" fmla="*/ 4257675 w 7515225"/>
              <a:gd name="connsiteY77" fmla="*/ 2628900 h 3943350"/>
              <a:gd name="connsiteX78" fmla="*/ 4286250 w 7515225"/>
              <a:gd name="connsiteY78" fmla="*/ 2647950 h 3943350"/>
              <a:gd name="connsiteX79" fmla="*/ 4314825 w 7515225"/>
              <a:gd name="connsiteY79" fmla="*/ 2667000 h 3943350"/>
              <a:gd name="connsiteX80" fmla="*/ 4324350 w 7515225"/>
              <a:gd name="connsiteY80" fmla="*/ 2695575 h 3943350"/>
              <a:gd name="connsiteX81" fmla="*/ 4362450 w 7515225"/>
              <a:gd name="connsiteY81" fmla="*/ 2762250 h 3943350"/>
              <a:gd name="connsiteX82" fmla="*/ 4381500 w 7515225"/>
              <a:gd name="connsiteY82" fmla="*/ 2819400 h 3943350"/>
              <a:gd name="connsiteX83" fmla="*/ 4400550 w 7515225"/>
              <a:gd name="connsiteY83" fmla="*/ 2857500 h 3943350"/>
              <a:gd name="connsiteX84" fmla="*/ 4419600 w 7515225"/>
              <a:gd name="connsiteY84" fmla="*/ 2924175 h 3943350"/>
              <a:gd name="connsiteX85" fmla="*/ 4448175 w 7515225"/>
              <a:gd name="connsiteY85" fmla="*/ 2990850 h 3943350"/>
              <a:gd name="connsiteX86" fmla="*/ 4467225 w 7515225"/>
              <a:gd name="connsiteY86" fmla="*/ 3048000 h 3943350"/>
              <a:gd name="connsiteX87" fmla="*/ 4486275 w 7515225"/>
              <a:gd name="connsiteY87" fmla="*/ 3105150 h 3943350"/>
              <a:gd name="connsiteX88" fmla="*/ 4495800 w 7515225"/>
              <a:gd name="connsiteY88" fmla="*/ 3133725 h 3943350"/>
              <a:gd name="connsiteX89" fmla="*/ 4505325 w 7515225"/>
              <a:gd name="connsiteY89" fmla="*/ 3171825 h 3943350"/>
              <a:gd name="connsiteX90" fmla="*/ 4524375 w 7515225"/>
              <a:gd name="connsiteY90" fmla="*/ 3200400 h 3943350"/>
              <a:gd name="connsiteX91" fmla="*/ 4533900 w 7515225"/>
              <a:gd name="connsiteY91" fmla="*/ 3228975 h 3943350"/>
              <a:gd name="connsiteX92" fmla="*/ 4552950 w 7515225"/>
              <a:gd name="connsiteY92" fmla="*/ 3257550 h 3943350"/>
              <a:gd name="connsiteX93" fmla="*/ 4572000 w 7515225"/>
              <a:gd name="connsiteY93" fmla="*/ 3314700 h 3943350"/>
              <a:gd name="connsiteX94" fmla="*/ 4600575 w 7515225"/>
              <a:gd name="connsiteY94" fmla="*/ 3343275 h 3943350"/>
              <a:gd name="connsiteX95" fmla="*/ 4629150 w 7515225"/>
              <a:gd name="connsiteY95" fmla="*/ 3409950 h 3943350"/>
              <a:gd name="connsiteX96" fmla="*/ 4648200 w 7515225"/>
              <a:gd name="connsiteY96" fmla="*/ 3438525 h 3943350"/>
              <a:gd name="connsiteX97" fmla="*/ 4667250 w 7515225"/>
              <a:gd name="connsiteY97" fmla="*/ 3495675 h 3943350"/>
              <a:gd name="connsiteX98" fmla="*/ 4686300 w 7515225"/>
              <a:gd name="connsiteY98" fmla="*/ 3552825 h 3943350"/>
              <a:gd name="connsiteX99" fmla="*/ 4695825 w 7515225"/>
              <a:gd name="connsiteY99" fmla="*/ 3581400 h 3943350"/>
              <a:gd name="connsiteX100" fmla="*/ 4714875 w 7515225"/>
              <a:gd name="connsiteY100" fmla="*/ 3619500 h 3943350"/>
              <a:gd name="connsiteX101" fmla="*/ 4724400 w 7515225"/>
              <a:gd name="connsiteY101" fmla="*/ 3648075 h 3943350"/>
              <a:gd name="connsiteX102" fmla="*/ 4772025 w 7515225"/>
              <a:gd name="connsiteY102" fmla="*/ 3705225 h 3943350"/>
              <a:gd name="connsiteX103" fmla="*/ 4791075 w 7515225"/>
              <a:gd name="connsiteY103" fmla="*/ 3733800 h 3943350"/>
              <a:gd name="connsiteX104" fmla="*/ 4867275 w 7515225"/>
              <a:gd name="connsiteY104" fmla="*/ 3790950 h 3943350"/>
              <a:gd name="connsiteX105" fmla="*/ 4924425 w 7515225"/>
              <a:gd name="connsiteY105" fmla="*/ 3848100 h 3943350"/>
              <a:gd name="connsiteX106" fmla="*/ 4943475 w 7515225"/>
              <a:gd name="connsiteY106" fmla="*/ 3876675 h 3943350"/>
              <a:gd name="connsiteX107" fmla="*/ 4972050 w 7515225"/>
              <a:gd name="connsiteY107" fmla="*/ 3886200 h 3943350"/>
              <a:gd name="connsiteX108" fmla="*/ 5057775 w 7515225"/>
              <a:gd name="connsiteY108" fmla="*/ 3924300 h 3943350"/>
              <a:gd name="connsiteX109" fmla="*/ 5286375 w 7515225"/>
              <a:gd name="connsiteY109" fmla="*/ 3943350 h 3943350"/>
              <a:gd name="connsiteX110" fmla="*/ 5314950 w 7515225"/>
              <a:gd name="connsiteY110" fmla="*/ 3924300 h 3943350"/>
              <a:gd name="connsiteX111" fmla="*/ 5353050 w 7515225"/>
              <a:gd name="connsiteY111" fmla="*/ 3876675 h 3943350"/>
              <a:gd name="connsiteX112" fmla="*/ 5372100 w 7515225"/>
              <a:gd name="connsiteY112" fmla="*/ 3848100 h 3943350"/>
              <a:gd name="connsiteX113" fmla="*/ 5400675 w 7515225"/>
              <a:gd name="connsiteY113" fmla="*/ 3829050 h 3943350"/>
              <a:gd name="connsiteX114" fmla="*/ 5438775 w 7515225"/>
              <a:gd name="connsiteY114" fmla="*/ 3800475 h 3943350"/>
              <a:gd name="connsiteX115" fmla="*/ 5467350 w 7515225"/>
              <a:gd name="connsiteY115" fmla="*/ 3790950 h 3943350"/>
              <a:gd name="connsiteX116" fmla="*/ 5495925 w 7515225"/>
              <a:gd name="connsiteY116" fmla="*/ 3771900 h 3943350"/>
              <a:gd name="connsiteX117" fmla="*/ 5562600 w 7515225"/>
              <a:gd name="connsiteY117" fmla="*/ 3752850 h 3943350"/>
              <a:gd name="connsiteX118" fmla="*/ 5600700 w 7515225"/>
              <a:gd name="connsiteY118" fmla="*/ 3733800 h 3943350"/>
              <a:gd name="connsiteX119" fmla="*/ 5667375 w 7515225"/>
              <a:gd name="connsiteY119" fmla="*/ 3686175 h 3943350"/>
              <a:gd name="connsiteX120" fmla="*/ 5695950 w 7515225"/>
              <a:gd name="connsiteY120" fmla="*/ 3667125 h 3943350"/>
              <a:gd name="connsiteX121" fmla="*/ 5724525 w 7515225"/>
              <a:gd name="connsiteY121" fmla="*/ 3657600 h 3943350"/>
              <a:gd name="connsiteX122" fmla="*/ 5810250 w 7515225"/>
              <a:gd name="connsiteY122" fmla="*/ 3638550 h 3943350"/>
              <a:gd name="connsiteX123" fmla="*/ 5867400 w 7515225"/>
              <a:gd name="connsiteY123" fmla="*/ 3619500 h 3943350"/>
              <a:gd name="connsiteX124" fmla="*/ 5953125 w 7515225"/>
              <a:gd name="connsiteY124" fmla="*/ 3581400 h 3943350"/>
              <a:gd name="connsiteX125" fmla="*/ 5981700 w 7515225"/>
              <a:gd name="connsiteY125" fmla="*/ 3571875 h 3943350"/>
              <a:gd name="connsiteX126" fmla="*/ 6086475 w 7515225"/>
              <a:gd name="connsiteY126" fmla="*/ 3552825 h 3943350"/>
              <a:gd name="connsiteX127" fmla="*/ 6143625 w 7515225"/>
              <a:gd name="connsiteY127" fmla="*/ 3533775 h 3943350"/>
              <a:gd name="connsiteX128" fmla="*/ 6172200 w 7515225"/>
              <a:gd name="connsiteY128" fmla="*/ 3514725 h 3943350"/>
              <a:gd name="connsiteX129" fmla="*/ 6200775 w 7515225"/>
              <a:gd name="connsiteY129" fmla="*/ 3505200 h 3943350"/>
              <a:gd name="connsiteX130" fmla="*/ 6296025 w 7515225"/>
              <a:gd name="connsiteY130" fmla="*/ 3476625 h 3943350"/>
              <a:gd name="connsiteX131" fmla="*/ 6372225 w 7515225"/>
              <a:gd name="connsiteY131" fmla="*/ 3438525 h 3943350"/>
              <a:gd name="connsiteX132" fmla="*/ 6410325 w 7515225"/>
              <a:gd name="connsiteY132" fmla="*/ 3429000 h 3943350"/>
              <a:gd name="connsiteX133" fmla="*/ 6467475 w 7515225"/>
              <a:gd name="connsiteY133" fmla="*/ 3409950 h 3943350"/>
              <a:gd name="connsiteX134" fmla="*/ 6543675 w 7515225"/>
              <a:gd name="connsiteY134" fmla="*/ 3390900 h 3943350"/>
              <a:gd name="connsiteX135" fmla="*/ 6581775 w 7515225"/>
              <a:gd name="connsiteY135" fmla="*/ 3381375 h 3943350"/>
              <a:gd name="connsiteX136" fmla="*/ 6629400 w 7515225"/>
              <a:gd name="connsiteY136" fmla="*/ 3371850 h 3943350"/>
              <a:gd name="connsiteX137" fmla="*/ 6686550 w 7515225"/>
              <a:gd name="connsiteY137" fmla="*/ 3352800 h 3943350"/>
              <a:gd name="connsiteX138" fmla="*/ 6715125 w 7515225"/>
              <a:gd name="connsiteY138" fmla="*/ 3343275 h 3943350"/>
              <a:gd name="connsiteX139" fmla="*/ 6762750 w 7515225"/>
              <a:gd name="connsiteY139" fmla="*/ 3333750 h 3943350"/>
              <a:gd name="connsiteX140" fmla="*/ 6791325 w 7515225"/>
              <a:gd name="connsiteY140" fmla="*/ 3324225 h 3943350"/>
              <a:gd name="connsiteX141" fmla="*/ 7515225 w 7515225"/>
              <a:gd name="connsiteY141"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3990975 w 7515225"/>
              <a:gd name="connsiteY72" fmla="*/ 2466975 h 3943350"/>
              <a:gd name="connsiteX73" fmla="*/ 4048125 w 7515225"/>
              <a:gd name="connsiteY73" fmla="*/ 2495550 h 3943350"/>
              <a:gd name="connsiteX74" fmla="*/ 4086225 w 7515225"/>
              <a:gd name="connsiteY74" fmla="*/ 2505075 h 3943350"/>
              <a:gd name="connsiteX75" fmla="*/ 4181475 w 7515225"/>
              <a:gd name="connsiteY75" fmla="*/ 2562225 h 3943350"/>
              <a:gd name="connsiteX76" fmla="*/ 4257675 w 7515225"/>
              <a:gd name="connsiteY76" fmla="*/ 2628900 h 3943350"/>
              <a:gd name="connsiteX77" fmla="*/ 4286250 w 7515225"/>
              <a:gd name="connsiteY77" fmla="*/ 2647950 h 3943350"/>
              <a:gd name="connsiteX78" fmla="*/ 4314825 w 7515225"/>
              <a:gd name="connsiteY78" fmla="*/ 2667000 h 3943350"/>
              <a:gd name="connsiteX79" fmla="*/ 4324350 w 7515225"/>
              <a:gd name="connsiteY79" fmla="*/ 2695575 h 3943350"/>
              <a:gd name="connsiteX80" fmla="*/ 4362450 w 7515225"/>
              <a:gd name="connsiteY80" fmla="*/ 2762250 h 3943350"/>
              <a:gd name="connsiteX81" fmla="*/ 4381500 w 7515225"/>
              <a:gd name="connsiteY81" fmla="*/ 2819400 h 3943350"/>
              <a:gd name="connsiteX82" fmla="*/ 4400550 w 7515225"/>
              <a:gd name="connsiteY82" fmla="*/ 2857500 h 3943350"/>
              <a:gd name="connsiteX83" fmla="*/ 4419600 w 7515225"/>
              <a:gd name="connsiteY83" fmla="*/ 2924175 h 3943350"/>
              <a:gd name="connsiteX84" fmla="*/ 4448175 w 7515225"/>
              <a:gd name="connsiteY84" fmla="*/ 2990850 h 3943350"/>
              <a:gd name="connsiteX85" fmla="*/ 4467225 w 7515225"/>
              <a:gd name="connsiteY85" fmla="*/ 3048000 h 3943350"/>
              <a:gd name="connsiteX86" fmla="*/ 4486275 w 7515225"/>
              <a:gd name="connsiteY86" fmla="*/ 3105150 h 3943350"/>
              <a:gd name="connsiteX87" fmla="*/ 4495800 w 7515225"/>
              <a:gd name="connsiteY87" fmla="*/ 3133725 h 3943350"/>
              <a:gd name="connsiteX88" fmla="*/ 4505325 w 7515225"/>
              <a:gd name="connsiteY88" fmla="*/ 3171825 h 3943350"/>
              <a:gd name="connsiteX89" fmla="*/ 4524375 w 7515225"/>
              <a:gd name="connsiteY89" fmla="*/ 3200400 h 3943350"/>
              <a:gd name="connsiteX90" fmla="*/ 4533900 w 7515225"/>
              <a:gd name="connsiteY90" fmla="*/ 3228975 h 3943350"/>
              <a:gd name="connsiteX91" fmla="*/ 4552950 w 7515225"/>
              <a:gd name="connsiteY91" fmla="*/ 3257550 h 3943350"/>
              <a:gd name="connsiteX92" fmla="*/ 4572000 w 7515225"/>
              <a:gd name="connsiteY92" fmla="*/ 3314700 h 3943350"/>
              <a:gd name="connsiteX93" fmla="*/ 4600575 w 7515225"/>
              <a:gd name="connsiteY93" fmla="*/ 3343275 h 3943350"/>
              <a:gd name="connsiteX94" fmla="*/ 4629150 w 7515225"/>
              <a:gd name="connsiteY94" fmla="*/ 3409950 h 3943350"/>
              <a:gd name="connsiteX95" fmla="*/ 4648200 w 7515225"/>
              <a:gd name="connsiteY95" fmla="*/ 3438525 h 3943350"/>
              <a:gd name="connsiteX96" fmla="*/ 4667250 w 7515225"/>
              <a:gd name="connsiteY96" fmla="*/ 3495675 h 3943350"/>
              <a:gd name="connsiteX97" fmla="*/ 4686300 w 7515225"/>
              <a:gd name="connsiteY97" fmla="*/ 3552825 h 3943350"/>
              <a:gd name="connsiteX98" fmla="*/ 4695825 w 7515225"/>
              <a:gd name="connsiteY98" fmla="*/ 3581400 h 3943350"/>
              <a:gd name="connsiteX99" fmla="*/ 4714875 w 7515225"/>
              <a:gd name="connsiteY99" fmla="*/ 3619500 h 3943350"/>
              <a:gd name="connsiteX100" fmla="*/ 4724400 w 7515225"/>
              <a:gd name="connsiteY100" fmla="*/ 3648075 h 3943350"/>
              <a:gd name="connsiteX101" fmla="*/ 4772025 w 7515225"/>
              <a:gd name="connsiteY101" fmla="*/ 3705225 h 3943350"/>
              <a:gd name="connsiteX102" fmla="*/ 4791075 w 7515225"/>
              <a:gd name="connsiteY102" fmla="*/ 3733800 h 3943350"/>
              <a:gd name="connsiteX103" fmla="*/ 4867275 w 7515225"/>
              <a:gd name="connsiteY103" fmla="*/ 3790950 h 3943350"/>
              <a:gd name="connsiteX104" fmla="*/ 4924425 w 7515225"/>
              <a:gd name="connsiteY104" fmla="*/ 3848100 h 3943350"/>
              <a:gd name="connsiteX105" fmla="*/ 4943475 w 7515225"/>
              <a:gd name="connsiteY105" fmla="*/ 3876675 h 3943350"/>
              <a:gd name="connsiteX106" fmla="*/ 4972050 w 7515225"/>
              <a:gd name="connsiteY106" fmla="*/ 3886200 h 3943350"/>
              <a:gd name="connsiteX107" fmla="*/ 5057775 w 7515225"/>
              <a:gd name="connsiteY107" fmla="*/ 3924300 h 3943350"/>
              <a:gd name="connsiteX108" fmla="*/ 5286375 w 7515225"/>
              <a:gd name="connsiteY108" fmla="*/ 3943350 h 3943350"/>
              <a:gd name="connsiteX109" fmla="*/ 5314950 w 7515225"/>
              <a:gd name="connsiteY109" fmla="*/ 3924300 h 3943350"/>
              <a:gd name="connsiteX110" fmla="*/ 5353050 w 7515225"/>
              <a:gd name="connsiteY110" fmla="*/ 3876675 h 3943350"/>
              <a:gd name="connsiteX111" fmla="*/ 5372100 w 7515225"/>
              <a:gd name="connsiteY111" fmla="*/ 3848100 h 3943350"/>
              <a:gd name="connsiteX112" fmla="*/ 5400675 w 7515225"/>
              <a:gd name="connsiteY112" fmla="*/ 3829050 h 3943350"/>
              <a:gd name="connsiteX113" fmla="*/ 5438775 w 7515225"/>
              <a:gd name="connsiteY113" fmla="*/ 3800475 h 3943350"/>
              <a:gd name="connsiteX114" fmla="*/ 5467350 w 7515225"/>
              <a:gd name="connsiteY114" fmla="*/ 3790950 h 3943350"/>
              <a:gd name="connsiteX115" fmla="*/ 5495925 w 7515225"/>
              <a:gd name="connsiteY115" fmla="*/ 3771900 h 3943350"/>
              <a:gd name="connsiteX116" fmla="*/ 5562600 w 7515225"/>
              <a:gd name="connsiteY116" fmla="*/ 3752850 h 3943350"/>
              <a:gd name="connsiteX117" fmla="*/ 5600700 w 7515225"/>
              <a:gd name="connsiteY117" fmla="*/ 3733800 h 3943350"/>
              <a:gd name="connsiteX118" fmla="*/ 5667375 w 7515225"/>
              <a:gd name="connsiteY118" fmla="*/ 3686175 h 3943350"/>
              <a:gd name="connsiteX119" fmla="*/ 5695950 w 7515225"/>
              <a:gd name="connsiteY119" fmla="*/ 3667125 h 3943350"/>
              <a:gd name="connsiteX120" fmla="*/ 5724525 w 7515225"/>
              <a:gd name="connsiteY120" fmla="*/ 3657600 h 3943350"/>
              <a:gd name="connsiteX121" fmla="*/ 5810250 w 7515225"/>
              <a:gd name="connsiteY121" fmla="*/ 3638550 h 3943350"/>
              <a:gd name="connsiteX122" fmla="*/ 5867400 w 7515225"/>
              <a:gd name="connsiteY122" fmla="*/ 3619500 h 3943350"/>
              <a:gd name="connsiteX123" fmla="*/ 5953125 w 7515225"/>
              <a:gd name="connsiteY123" fmla="*/ 3581400 h 3943350"/>
              <a:gd name="connsiteX124" fmla="*/ 5981700 w 7515225"/>
              <a:gd name="connsiteY124" fmla="*/ 3571875 h 3943350"/>
              <a:gd name="connsiteX125" fmla="*/ 6086475 w 7515225"/>
              <a:gd name="connsiteY125" fmla="*/ 3552825 h 3943350"/>
              <a:gd name="connsiteX126" fmla="*/ 6143625 w 7515225"/>
              <a:gd name="connsiteY126" fmla="*/ 3533775 h 3943350"/>
              <a:gd name="connsiteX127" fmla="*/ 6172200 w 7515225"/>
              <a:gd name="connsiteY127" fmla="*/ 3514725 h 3943350"/>
              <a:gd name="connsiteX128" fmla="*/ 6200775 w 7515225"/>
              <a:gd name="connsiteY128" fmla="*/ 3505200 h 3943350"/>
              <a:gd name="connsiteX129" fmla="*/ 6296025 w 7515225"/>
              <a:gd name="connsiteY129" fmla="*/ 3476625 h 3943350"/>
              <a:gd name="connsiteX130" fmla="*/ 6372225 w 7515225"/>
              <a:gd name="connsiteY130" fmla="*/ 3438525 h 3943350"/>
              <a:gd name="connsiteX131" fmla="*/ 6410325 w 7515225"/>
              <a:gd name="connsiteY131" fmla="*/ 3429000 h 3943350"/>
              <a:gd name="connsiteX132" fmla="*/ 6467475 w 7515225"/>
              <a:gd name="connsiteY132" fmla="*/ 3409950 h 3943350"/>
              <a:gd name="connsiteX133" fmla="*/ 6543675 w 7515225"/>
              <a:gd name="connsiteY133" fmla="*/ 3390900 h 3943350"/>
              <a:gd name="connsiteX134" fmla="*/ 6581775 w 7515225"/>
              <a:gd name="connsiteY134" fmla="*/ 3381375 h 3943350"/>
              <a:gd name="connsiteX135" fmla="*/ 6629400 w 7515225"/>
              <a:gd name="connsiteY135" fmla="*/ 3371850 h 3943350"/>
              <a:gd name="connsiteX136" fmla="*/ 6686550 w 7515225"/>
              <a:gd name="connsiteY136" fmla="*/ 3352800 h 3943350"/>
              <a:gd name="connsiteX137" fmla="*/ 6715125 w 7515225"/>
              <a:gd name="connsiteY137" fmla="*/ 3343275 h 3943350"/>
              <a:gd name="connsiteX138" fmla="*/ 6762750 w 7515225"/>
              <a:gd name="connsiteY138" fmla="*/ 3333750 h 3943350"/>
              <a:gd name="connsiteX139" fmla="*/ 6791325 w 7515225"/>
              <a:gd name="connsiteY139" fmla="*/ 3324225 h 3943350"/>
              <a:gd name="connsiteX140" fmla="*/ 7515225 w 7515225"/>
              <a:gd name="connsiteY14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4048125 w 7515225"/>
              <a:gd name="connsiteY72" fmla="*/ 2495550 h 3943350"/>
              <a:gd name="connsiteX73" fmla="*/ 4086225 w 7515225"/>
              <a:gd name="connsiteY73" fmla="*/ 2505075 h 3943350"/>
              <a:gd name="connsiteX74" fmla="*/ 4181475 w 7515225"/>
              <a:gd name="connsiteY74" fmla="*/ 2562225 h 3943350"/>
              <a:gd name="connsiteX75" fmla="*/ 4257675 w 7515225"/>
              <a:gd name="connsiteY75" fmla="*/ 2628900 h 3943350"/>
              <a:gd name="connsiteX76" fmla="*/ 4286250 w 7515225"/>
              <a:gd name="connsiteY76" fmla="*/ 2647950 h 3943350"/>
              <a:gd name="connsiteX77" fmla="*/ 4314825 w 7515225"/>
              <a:gd name="connsiteY77" fmla="*/ 2667000 h 3943350"/>
              <a:gd name="connsiteX78" fmla="*/ 4324350 w 7515225"/>
              <a:gd name="connsiteY78" fmla="*/ 2695575 h 3943350"/>
              <a:gd name="connsiteX79" fmla="*/ 4362450 w 7515225"/>
              <a:gd name="connsiteY79" fmla="*/ 2762250 h 3943350"/>
              <a:gd name="connsiteX80" fmla="*/ 4381500 w 7515225"/>
              <a:gd name="connsiteY80" fmla="*/ 2819400 h 3943350"/>
              <a:gd name="connsiteX81" fmla="*/ 4400550 w 7515225"/>
              <a:gd name="connsiteY81" fmla="*/ 2857500 h 3943350"/>
              <a:gd name="connsiteX82" fmla="*/ 4419600 w 7515225"/>
              <a:gd name="connsiteY82" fmla="*/ 2924175 h 3943350"/>
              <a:gd name="connsiteX83" fmla="*/ 4448175 w 7515225"/>
              <a:gd name="connsiteY83" fmla="*/ 2990850 h 3943350"/>
              <a:gd name="connsiteX84" fmla="*/ 4467225 w 7515225"/>
              <a:gd name="connsiteY84" fmla="*/ 3048000 h 3943350"/>
              <a:gd name="connsiteX85" fmla="*/ 4486275 w 7515225"/>
              <a:gd name="connsiteY85" fmla="*/ 3105150 h 3943350"/>
              <a:gd name="connsiteX86" fmla="*/ 4495800 w 7515225"/>
              <a:gd name="connsiteY86" fmla="*/ 3133725 h 3943350"/>
              <a:gd name="connsiteX87" fmla="*/ 4505325 w 7515225"/>
              <a:gd name="connsiteY87" fmla="*/ 3171825 h 3943350"/>
              <a:gd name="connsiteX88" fmla="*/ 4524375 w 7515225"/>
              <a:gd name="connsiteY88" fmla="*/ 3200400 h 3943350"/>
              <a:gd name="connsiteX89" fmla="*/ 4533900 w 7515225"/>
              <a:gd name="connsiteY89" fmla="*/ 3228975 h 3943350"/>
              <a:gd name="connsiteX90" fmla="*/ 4552950 w 7515225"/>
              <a:gd name="connsiteY90" fmla="*/ 3257550 h 3943350"/>
              <a:gd name="connsiteX91" fmla="*/ 4572000 w 7515225"/>
              <a:gd name="connsiteY91" fmla="*/ 3314700 h 3943350"/>
              <a:gd name="connsiteX92" fmla="*/ 4600575 w 7515225"/>
              <a:gd name="connsiteY92" fmla="*/ 3343275 h 3943350"/>
              <a:gd name="connsiteX93" fmla="*/ 4629150 w 7515225"/>
              <a:gd name="connsiteY93" fmla="*/ 3409950 h 3943350"/>
              <a:gd name="connsiteX94" fmla="*/ 4648200 w 7515225"/>
              <a:gd name="connsiteY94" fmla="*/ 3438525 h 3943350"/>
              <a:gd name="connsiteX95" fmla="*/ 4667250 w 7515225"/>
              <a:gd name="connsiteY95" fmla="*/ 3495675 h 3943350"/>
              <a:gd name="connsiteX96" fmla="*/ 4686300 w 7515225"/>
              <a:gd name="connsiteY96" fmla="*/ 3552825 h 3943350"/>
              <a:gd name="connsiteX97" fmla="*/ 4695825 w 7515225"/>
              <a:gd name="connsiteY97" fmla="*/ 3581400 h 3943350"/>
              <a:gd name="connsiteX98" fmla="*/ 4714875 w 7515225"/>
              <a:gd name="connsiteY98" fmla="*/ 3619500 h 3943350"/>
              <a:gd name="connsiteX99" fmla="*/ 4724400 w 7515225"/>
              <a:gd name="connsiteY99" fmla="*/ 3648075 h 3943350"/>
              <a:gd name="connsiteX100" fmla="*/ 4772025 w 7515225"/>
              <a:gd name="connsiteY100" fmla="*/ 3705225 h 3943350"/>
              <a:gd name="connsiteX101" fmla="*/ 4791075 w 7515225"/>
              <a:gd name="connsiteY101" fmla="*/ 3733800 h 3943350"/>
              <a:gd name="connsiteX102" fmla="*/ 4867275 w 7515225"/>
              <a:gd name="connsiteY102" fmla="*/ 3790950 h 3943350"/>
              <a:gd name="connsiteX103" fmla="*/ 4924425 w 7515225"/>
              <a:gd name="connsiteY103" fmla="*/ 3848100 h 3943350"/>
              <a:gd name="connsiteX104" fmla="*/ 4943475 w 7515225"/>
              <a:gd name="connsiteY104" fmla="*/ 3876675 h 3943350"/>
              <a:gd name="connsiteX105" fmla="*/ 4972050 w 7515225"/>
              <a:gd name="connsiteY105" fmla="*/ 3886200 h 3943350"/>
              <a:gd name="connsiteX106" fmla="*/ 5057775 w 7515225"/>
              <a:gd name="connsiteY106" fmla="*/ 3924300 h 3943350"/>
              <a:gd name="connsiteX107" fmla="*/ 5286375 w 7515225"/>
              <a:gd name="connsiteY107" fmla="*/ 3943350 h 3943350"/>
              <a:gd name="connsiteX108" fmla="*/ 5314950 w 7515225"/>
              <a:gd name="connsiteY108" fmla="*/ 3924300 h 3943350"/>
              <a:gd name="connsiteX109" fmla="*/ 5353050 w 7515225"/>
              <a:gd name="connsiteY109" fmla="*/ 3876675 h 3943350"/>
              <a:gd name="connsiteX110" fmla="*/ 5372100 w 7515225"/>
              <a:gd name="connsiteY110" fmla="*/ 3848100 h 3943350"/>
              <a:gd name="connsiteX111" fmla="*/ 5400675 w 7515225"/>
              <a:gd name="connsiteY111" fmla="*/ 3829050 h 3943350"/>
              <a:gd name="connsiteX112" fmla="*/ 5438775 w 7515225"/>
              <a:gd name="connsiteY112" fmla="*/ 3800475 h 3943350"/>
              <a:gd name="connsiteX113" fmla="*/ 5467350 w 7515225"/>
              <a:gd name="connsiteY113" fmla="*/ 3790950 h 3943350"/>
              <a:gd name="connsiteX114" fmla="*/ 5495925 w 7515225"/>
              <a:gd name="connsiteY114" fmla="*/ 3771900 h 3943350"/>
              <a:gd name="connsiteX115" fmla="*/ 5562600 w 7515225"/>
              <a:gd name="connsiteY115" fmla="*/ 3752850 h 3943350"/>
              <a:gd name="connsiteX116" fmla="*/ 5600700 w 7515225"/>
              <a:gd name="connsiteY116" fmla="*/ 3733800 h 3943350"/>
              <a:gd name="connsiteX117" fmla="*/ 5667375 w 7515225"/>
              <a:gd name="connsiteY117" fmla="*/ 3686175 h 3943350"/>
              <a:gd name="connsiteX118" fmla="*/ 5695950 w 7515225"/>
              <a:gd name="connsiteY118" fmla="*/ 3667125 h 3943350"/>
              <a:gd name="connsiteX119" fmla="*/ 5724525 w 7515225"/>
              <a:gd name="connsiteY119" fmla="*/ 3657600 h 3943350"/>
              <a:gd name="connsiteX120" fmla="*/ 5810250 w 7515225"/>
              <a:gd name="connsiteY120" fmla="*/ 3638550 h 3943350"/>
              <a:gd name="connsiteX121" fmla="*/ 5867400 w 7515225"/>
              <a:gd name="connsiteY121" fmla="*/ 3619500 h 3943350"/>
              <a:gd name="connsiteX122" fmla="*/ 5953125 w 7515225"/>
              <a:gd name="connsiteY122" fmla="*/ 3581400 h 3943350"/>
              <a:gd name="connsiteX123" fmla="*/ 5981700 w 7515225"/>
              <a:gd name="connsiteY123" fmla="*/ 3571875 h 3943350"/>
              <a:gd name="connsiteX124" fmla="*/ 6086475 w 7515225"/>
              <a:gd name="connsiteY124" fmla="*/ 3552825 h 3943350"/>
              <a:gd name="connsiteX125" fmla="*/ 6143625 w 7515225"/>
              <a:gd name="connsiteY125" fmla="*/ 3533775 h 3943350"/>
              <a:gd name="connsiteX126" fmla="*/ 6172200 w 7515225"/>
              <a:gd name="connsiteY126" fmla="*/ 3514725 h 3943350"/>
              <a:gd name="connsiteX127" fmla="*/ 6200775 w 7515225"/>
              <a:gd name="connsiteY127" fmla="*/ 3505200 h 3943350"/>
              <a:gd name="connsiteX128" fmla="*/ 6296025 w 7515225"/>
              <a:gd name="connsiteY128" fmla="*/ 3476625 h 3943350"/>
              <a:gd name="connsiteX129" fmla="*/ 6372225 w 7515225"/>
              <a:gd name="connsiteY129" fmla="*/ 3438525 h 3943350"/>
              <a:gd name="connsiteX130" fmla="*/ 6410325 w 7515225"/>
              <a:gd name="connsiteY130" fmla="*/ 3429000 h 3943350"/>
              <a:gd name="connsiteX131" fmla="*/ 6467475 w 7515225"/>
              <a:gd name="connsiteY131" fmla="*/ 3409950 h 3943350"/>
              <a:gd name="connsiteX132" fmla="*/ 6543675 w 7515225"/>
              <a:gd name="connsiteY132" fmla="*/ 3390900 h 3943350"/>
              <a:gd name="connsiteX133" fmla="*/ 6581775 w 7515225"/>
              <a:gd name="connsiteY133" fmla="*/ 3381375 h 3943350"/>
              <a:gd name="connsiteX134" fmla="*/ 6629400 w 7515225"/>
              <a:gd name="connsiteY134" fmla="*/ 3371850 h 3943350"/>
              <a:gd name="connsiteX135" fmla="*/ 6686550 w 7515225"/>
              <a:gd name="connsiteY135" fmla="*/ 3352800 h 3943350"/>
              <a:gd name="connsiteX136" fmla="*/ 6715125 w 7515225"/>
              <a:gd name="connsiteY136" fmla="*/ 3343275 h 3943350"/>
              <a:gd name="connsiteX137" fmla="*/ 6762750 w 7515225"/>
              <a:gd name="connsiteY137" fmla="*/ 3333750 h 3943350"/>
              <a:gd name="connsiteX138" fmla="*/ 6791325 w 7515225"/>
              <a:gd name="connsiteY138" fmla="*/ 3324225 h 3943350"/>
              <a:gd name="connsiteX139" fmla="*/ 7515225 w 7515225"/>
              <a:gd name="connsiteY139"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4048125 w 7515225"/>
              <a:gd name="connsiteY72" fmla="*/ 2495550 h 3943350"/>
              <a:gd name="connsiteX73" fmla="*/ 4181475 w 7515225"/>
              <a:gd name="connsiteY73" fmla="*/ 2562225 h 3943350"/>
              <a:gd name="connsiteX74" fmla="*/ 4257675 w 7515225"/>
              <a:gd name="connsiteY74" fmla="*/ 2628900 h 3943350"/>
              <a:gd name="connsiteX75" fmla="*/ 4286250 w 7515225"/>
              <a:gd name="connsiteY75" fmla="*/ 2647950 h 3943350"/>
              <a:gd name="connsiteX76" fmla="*/ 4314825 w 7515225"/>
              <a:gd name="connsiteY76" fmla="*/ 2667000 h 3943350"/>
              <a:gd name="connsiteX77" fmla="*/ 4324350 w 7515225"/>
              <a:gd name="connsiteY77" fmla="*/ 2695575 h 3943350"/>
              <a:gd name="connsiteX78" fmla="*/ 4362450 w 7515225"/>
              <a:gd name="connsiteY78" fmla="*/ 2762250 h 3943350"/>
              <a:gd name="connsiteX79" fmla="*/ 4381500 w 7515225"/>
              <a:gd name="connsiteY79" fmla="*/ 2819400 h 3943350"/>
              <a:gd name="connsiteX80" fmla="*/ 4400550 w 7515225"/>
              <a:gd name="connsiteY80" fmla="*/ 2857500 h 3943350"/>
              <a:gd name="connsiteX81" fmla="*/ 4419600 w 7515225"/>
              <a:gd name="connsiteY81" fmla="*/ 2924175 h 3943350"/>
              <a:gd name="connsiteX82" fmla="*/ 4448175 w 7515225"/>
              <a:gd name="connsiteY82" fmla="*/ 2990850 h 3943350"/>
              <a:gd name="connsiteX83" fmla="*/ 4467225 w 7515225"/>
              <a:gd name="connsiteY83" fmla="*/ 3048000 h 3943350"/>
              <a:gd name="connsiteX84" fmla="*/ 4486275 w 7515225"/>
              <a:gd name="connsiteY84" fmla="*/ 3105150 h 3943350"/>
              <a:gd name="connsiteX85" fmla="*/ 4495800 w 7515225"/>
              <a:gd name="connsiteY85" fmla="*/ 3133725 h 3943350"/>
              <a:gd name="connsiteX86" fmla="*/ 4505325 w 7515225"/>
              <a:gd name="connsiteY86" fmla="*/ 3171825 h 3943350"/>
              <a:gd name="connsiteX87" fmla="*/ 4524375 w 7515225"/>
              <a:gd name="connsiteY87" fmla="*/ 3200400 h 3943350"/>
              <a:gd name="connsiteX88" fmla="*/ 4533900 w 7515225"/>
              <a:gd name="connsiteY88" fmla="*/ 3228975 h 3943350"/>
              <a:gd name="connsiteX89" fmla="*/ 4552950 w 7515225"/>
              <a:gd name="connsiteY89" fmla="*/ 3257550 h 3943350"/>
              <a:gd name="connsiteX90" fmla="*/ 4572000 w 7515225"/>
              <a:gd name="connsiteY90" fmla="*/ 3314700 h 3943350"/>
              <a:gd name="connsiteX91" fmla="*/ 4600575 w 7515225"/>
              <a:gd name="connsiteY91" fmla="*/ 3343275 h 3943350"/>
              <a:gd name="connsiteX92" fmla="*/ 4629150 w 7515225"/>
              <a:gd name="connsiteY92" fmla="*/ 3409950 h 3943350"/>
              <a:gd name="connsiteX93" fmla="*/ 4648200 w 7515225"/>
              <a:gd name="connsiteY93" fmla="*/ 3438525 h 3943350"/>
              <a:gd name="connsiteX94" fmla="*/ 4667250 w 7515225"/>
              <a:gd name="connsiteY94" fmla="*/ 3495675 h 3943350"/>
              <a:gd name="connsiteX95" fmla="*/ 4686300 w 7515225"/>
              <a:gd name="connsiteY95" fmla="*/ 3552825 h 3943350"/>
              <a:gd name="connsiteX96" fmla="*/ 4695825 w 7515225"/>
              <a:gd name="connsiteY96" fmla="*/ 3581400 h 3943350"/>
              <a:gd name="connsiteX97" fmla="*/ 4714875 w 7515225"/>
              <a:gd name="connsiteY97" fmla="*/ 3619500 h 3943350"/>
              <a:gd name="connsiteX98" fmla="*/ 4724400 w 7515225"/>
              <a:gd name="connsiteY98" fmla="*/ 3648075 h 3943350"/>
              <a:gd name="connsiteX99" fmla="*/ 4772025 w 7515225"/>
              <a:gd name="connsiteY99" fmla="*/ 3705225 h 3943350"/>
              <a:gd name="connsiteX100" fmla="*/ 4791075 w 7515225"/>
              <a:gd name="connsiteY100" fmla="*/ 3733800 h 3943350"/>
              <a:gd name="connsiteX101" fmla="*/ 4867275 w 7515225"/>
              <a:gd name="connsiteY101" fmla="*/ 3790950 h 3943350"/>
              <a:gd name="connsiteX102" fmla="*/ 4924425 w 7515225"/>
              <a:gd name="connsiteY102" fmla="*/ 3848100 h 3943350"/>
              <a:gd name="connsiteX103" fmla="*/ 4943475 w 7515225"/>
              <a:gd name="connsiteY103" fmla="*/ 3876675 h 3943350"/>
              <a:gd name="connsiteX104" fmla="*/ 4972050 w 7515225"/>
              <a:gd name="connsiteY104" fmla="*/ 3886200 h 3943350"/>
              <a:gd name="connsiteX105" fmla="*/ 5057775 w 7515225"/>
              <a:gd name="connsiteY105" fmla="*/ 3924300 h 3943350"/>
              <a:gd name="connsiteX106" fmla="*/ 5286375 w 7515225"/>
              <a:gd name="connsiteY106" fmla="*/ 3943350 h 3943350"/>
              <a:gd name="connsiteX107" fmla="*/ 5314950 w 7515225"/>
              <a:gd name="connsiteY107" fmla="*/ 3924300 h 3943350"/>
              <a:gd name="connsiteX108" fmla="*/ 5353050 w 7515225"/>
              <a:gd name="connsiteY108" fmla="*/ 3876675 h 3943350"/>
              <a:gd name="connsiteX109" fmla="*/ 5372100 w 7515225"/>
              <a:gd name="connsiteY109" fmla="*/ 3848100 h 3943350"/>
              <a:gd name="connsiteX110" fmla="*/ 5400675 w 7515225"/>
              <a:gd name="connsiteY110" fmla="*/ 3829050 h 3943350"/>
              <a:gd name="connsiteX111" fmla="*/ 5438775 w 7515225"/>
              <a:gd name="connsiteY111" fmla="*/ 3800475 h 3943350"/>
              <a:gd name="connsiteX112" fmla="*/ 5467350 w 7515225"/>
              <a:gd name="connsiteY112" fmla="*/ 3790950 h 3943350"/>
              <a:gd name="connsiteX113" fmla="*/ 5495925 w 7515225"/>
              <a:gd name="connsiteY113" fmla="*/ 3771900 h 3943350"/>
              <a:gd name="connsiteX114" fmla="*/ 5562600 w 7515225"/>
              <a:gd name="connsiteY114" fmla="*/ 3752850 h 3943350"/>
              <a:gd name="connsiteX115" fmla="*/ 5600700 w 7515225"/>
              <a:gd name="connsiteY115" fmla="*/ 3733800 h 3943350"/>
              <a:gd name="connsiteX116" fmla="*/ 5667375 w 7515225"/>
              <a:gd name="connsiteY116" fmla="*/ 3686175 h 3943350"/>
              <a:gd name="connsiteX117" fmla="*/ 5695950 w 7515225"/>
              <a:gd name="connsiteY117" fmla="*/ 3667125 h 3943350"/>
              <a:gd name="connsiteX118" fmla="*/ 5724525 w 7515225"/>
              <a:gd name="connsiteY118" fmla="*/ 3657600 h 3943350"/>
              <a:gd name="connsiteX119" fmla="*/ 5810250 w 7515225"/>
              <a:gd name="connsiteY119" fmla="*/ 3638550 h 3943350"/>
              <a:gd name="connsiteX120" fmla="*/ 5867400 w 7515225"/>
              <a:gd name="connsiteY120" fmla="*/ 3619500 h 3943350"/>
              <a:gd name="connsiteX121" fmla="*/ 5953125 w 7515225"/>
              <a:gd name="connsiteY121" fmla="*/ 3581400 h 3943350"/>
              <a:gd name="connsiteX122" fmla="*/ 5981700 w 7515225"/>
              <a:gd name="connsiteY122" fmla="*/ 3571875 h 3943350"/>
              <a:gd name="connsiteX123" fmla="*/ 6086475 w 7515225"/>
              <a:gd name="connsiteY123" fmla="*/ 3552825 h 3943350"/>
              <a:gd name="connsiteX124" fmla="*/ 6143625 w 7515225"/>
              <a:gd name="connsiteY124" fmla="*/ 3533775 h 3943350"/>
              <a:gd name="connsiteX125" fmla="*/ 6172200 w 7515225"/>
              <a:gd name="connsiteY125" fmla="*/ 3514725 h 3943350"/>
              <a:gd name="connsiteX126" fmla="*/ 6200775 w 7515225"/>
              <a:gd name="connsiteY126" fmla="*/ 3505200 h 3943350"/>
              <a:gd name="connsiteX127" fmla="*/ 6296025 w 7515225"/>
              <a:gd name="connsiteY127" fmla="*/ 3476625 h 3943350"/>
              <a:gd name="connsiteX128" fmla="*/ 6372225 w 7515225"/>
              <a:gd name="connsiteY128" fmla="*/ 3438525 h 3943350"/>
              <a:gd name="connsiteX129" fmla="*/ 6410325 w 7515225"/>
              <a:gd name="connsiteY129" fmla="*/ 3429000 h 3943350"/>
              <a:gd name="connsiteX130" fmla="*/ 6467475 w 7515225"/>
              <a:gd name="connsiteY130" fmla="*/ 3409950 h 3943350"/>
              <a:gd name="connsiteX131" fmla="*/ 6543675 w 7515225"/>
              <a:gd name="connsiteY131" fmla="*/ 3390900 h 3943350"/>
              <a:gd name="connsiteX132" fmla="*/ 6581775 w 7515225"/>
              <a:gd name="connsiteY132" fmla="*/ 3381375 h 3943350"/>
              <a:gd name="connsiteX133" fmla="*/ 6629400 w 7515225"/>
              <a:gd name="connsiteY133" fmla="*/ 3371850 h 3943350"/>
              <a:gd name="connsiteX134" fmla="*/ 6686550 w 7515225"/>
              <a:gd name="connsiteY134" fmla="*/ 3352800 h 3943350"/>
              <a:gd name="connsiteX135" fmla="*/ 6715125 w 7515225"/>
              <a:gd name="connsiteY135" fmla="*/ 3343275 h 3943350"/>
              <a:gd name="connsiteX136" fmla="*/ 6762750 w 7515225"/>
              <a:gd name="connsiteY136" fmla="*/ 3333750 h 3943350"/>
              <a:gd name="connsiteX137" fmla="*/ 6791325 w 7515225"/>
              <a:gd name="connsiteY137" fmla="*/ 3324225 h 3943350"/>
              <a:gd name="connsiteX138" fmla="*/ 7515225 w 7515225"/>
              <a:gd name="connsiteY138"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4050506 w 7515225"/>
              <a:gd name="connsiteY72" fmla="*/ 2505075 h 3943350"/>
              <a:gd name="connsiteX73" fmla="*/ 4181475 w 7515225"/>
              <a:gd name="connsiteY73" fmla="*/ 2562225 h 3943350"/>
              <a:gd name="connsiteX74" fmla="*/ 4257675 w 7515225"/>
              <a:gd name="connsiteY74" fmla="*/ 2628900 h 3943350"/>
              <a:gd name="connsiteX75" fmla="*/ 4286250 w 7515225"/>
              <a:gd name="connsiteY75" fmla="*/ 2647950 h 3943350"/>
              <a:gd name="connsiteX76" fmla="*/ 4314825 w 7515225"/>
              <a:gd name="connsiteY76" fmla="*/ 2667000 h 3943350"/>
              <a:gd name="connsiteX77" fmla="*/ 4324350 w 7515225"/>
              <a:gd name="connsiteY77" fmla="*/ 2695575 h 3943350"/>
              <a:gd name="connsiteX78" fmla="*/ 4362450 w 7515225"/>
              <a:gd name="connsiteY78" fmla="*/ 2762250 h 3943350"/>
              <a:gd name="connsiteX79" fmla="*/ 4381500 w 7515225"/>
              <a:gd name="connsiteY79" fmla="*/ 2819400 h 3943350"/>
              <a:gd name="connsiteX80" fmla="*/ 4400550 w 7515225"/>
              <a:gd name="connsiteY80" fmla="*/ 2857500 h 3943350"/>
              <a:gd name="connsiteX81" fmla="*/ 4419600 w 7515225"/>
              <a:gd name="connsiteY81" fmla="*/ 2924175 h 3943350"/>
              <a:gd name="connsiteX82" fmla="*/ 4448175 w 7515225"/>
              <a:gd name="connsiteY82" fmla="*/ 2990850 h 3943350"/>
              <a:gd name="connsiteX83" fmla="*/ 4467225 w 7515225"/>
              <a:gd name="connsiteY83" fmla="*/ 3048000 h 3943350"/>
              <a:gd name="connsiteX84" fmla="*/ 4486275 w 7515225"/>
              <a:gd name="connsiteY84" fmla="*/ 3105150 h 3943350"/>
              <a:gd name="connsiteX85" fmla="*/ 4495800 w 7515225"/>
              <a:gd name="connsiteY85" fmla="*/ 3133725 h 3943350"/>
              <a:gd name="connsiteX86" fmla="*/ 4505325 w 7515225"/>
              <a:gd name="connsiteY86" fmla="*/ 3171825 h 3943350"/>
              <a:gd name="connsiteX87" fmla="*/ 4524375 w 7515225"/>
              <a:gd name="connsiteY87" fmla="*/ 3200400 h 3943350"/>
              <a:gd name="connsiteX88" fmla="*/ 4533900 w 7515225"/>
              <a:gd name="connsiteY88" fmla="*/ 3228975 h 3943350"/>
              <a:gd name="connsiteX89" fmla="*/ 4552950 w 7515225"/>
              <a:gd name="connsiteY89" fmla="*/ 3257550 h 3943350"/>
              <a:gd name="connsiteX90" fmla="*/ 4572000 w 7515225"/>
              <a:gd name="connsiteY90" fmla="*/ 3314700 h 3943350"/>
              <a:gd name="connsiteX91" fmla="*/ 4600575 w 7515225"/>
              <a:gd name="connsiteY91" fmla="*/ 3343275 h 3943350"/>
              <a:gd name="connsiteX92" fmla="*/ 4629150 w 7515225"/>
              <a:gd name="connsiteY92" fmla="*/ 3409950 h 3943350"/>
              <a:gd name="connsiteX93" fmla="*/ 4648200 w 7515225"/>
              <a:gd name="connsiteY93" fmla="*/ 3438525 h 3943350"/>
              <a:gd name="connsiteX94" fmla="*/ 4667250 w 7515225"/>
              <a:gd name="connsiteY94" fmla="*/ 3495675 h 3943350"/>
              <a:gd name="connsiteX95" fmla="*/ 4686300 w 7515225"/>
              <a:gd name="connsiteY95" fmla="*/ 3552825 h 3943350"/>
              <a:gd name="connsiteX96" fmla="*/ 4695825 w 7515225"/>
              <a:gd name="connsiteY96" fmla="*/ 3581400 h 3943350"/>
              <a:gd name="connsiteX97" fmla="*/ 4714875 w 7515225"/>
              <a:gd name="connsiteY97" fmla="*/ 3619500 h 3943350"/>
              <a:gd name="connsiteX98" fmla="*/ 4724400 w 7515225"/>
              <a:gd name="connsiteY98" fmla="*/ 3648075 h 3943350"/>
              <a:gd name="connsiteX99" fmla="*/ 4772025 w 7515225"/>
              <a:gd name="connsiteY99" fmla="*/ 3705225 h 3943350"/>
              <a:gd name="connsiteX100" fmla="*/ 4791075 w 7515225"/>
              <a:gd name="connsiteY100" fmla="*/ 3733800 h 3943350"/>
              <a:gd name="connsiteX101" fmla="*/ 4867275 w 7515225"/>
              <a:gd name="connsiteY101" fmla="*/ 3790950 h 3943350"/>
              <a:gd name="connsiteX102" fmla="*/ 4924425 w 7515225"/>
              <a:gd name="connsiteY102" fmla="*/ 3848100 h 3943350"/>
              <a:gd name="connsiteX103" fmla="*/ 4943475 w 7515225"/>
              <a:gd name="connsiteY103" fmla="*/ 3876675 h 3943350"/>
              <a:gd name="connsiteX104" fmla="*/ 4972050 w 7515225"/>
              <a:gd name="connsiteY104" fmla="*/ 3886200 h 3943350"/>
              <a:gd name="connsiteX105" fmla="*/ 5057775 w 7515225"/>
              <a:gd name="connsiteY105" fmla="*/ 3924300 h 3943350"/>
              <a:gd name="connsiteX106" fmla="*/ 5286375 w 7515225"/>
              <a:gd name="connsiteY106" fmla="*/ 3943350 h 3943350"/>
              <a:gd name="connsiteX107" fmla="*/ 5314950 w 7515225"/>
              <a:gd name="connsiteY107" fmla="*/ 3924300 h 3943350"/>
              <a:gd name="connsiteX108" fmla="*/ 5353050 w 7515225"/>
              <a:gd name="connsiteY108" fmla="*/ 3876675 h 3943350"/>
              <a:gd name="connsiteX109" fmla="*/ 5372100 w 7515225"/>
              <a:gd name="connsiteY109" fmla="*/ 3848100 h 3943350"/>
              <a:gd name="connsiteX110" fmla="*/ 5400675 w 7515225"/>
              <a:gd name="connsiteY110" fmla="*/ 3829050 h 3943350"/>
              <a:gd name="connsiteX111" fmla="*/ 5438775 w 7515225"/>
              <a:gd name="connsiteY111" fmla="*/ 3800475 h 3943350"/>
              <a:gd name="connsiteX112" fmla="*/ 5467350 w 7515225"/>
              <a:gd name="connsiteY112" fmla="*/ 3790950 h 3943350"/>
              <a:gd name="connsiteX113" fmla="*/ 5495925 w 7515225"/>
              <a:gd name="connsiteY113" fmla="*/ 3771900 h 3943350"/>
              <a:gd name="connsiteX114" fmla="*/ 5562600 w 7515225"/>
              <a:gd name="connsiteY114" fmla="*/ 3752850 h 3943350"/>
              <a:gd name="connsiteX115" fmla="*/ 5600700 w 7515225"/>
              <a:gd name="connsiteY115" fmla="*/ 3733800 h 3943350"/>
              <a:gd name="connsiteX116" fmla="*/ 5667375 w 7515225"/>
              <a:gd name="connsiteY116" fmla="*/ 3686175 h 3943350"/>
              <a:gd name="connsiteX117" fmla="*/ 5695950 w 7515225"/>
              <a:gd name="connsiteY117" fmla="*/ 3667125 h 3943350"/>
              <a:gd name="connsiteX118" fmla="*/ 5724525 w 7515225"/>
              <a:gd name="connsiteY118" fmla="*/ 3657600 h 3943350"/>
              <a:gd name="connsiteX119" fmla="*/ 5810250 w 7515225"/>
              <a:gd name="connsiteY119" fmla="*/ 3638550 h 3943350"/>
              <a:gd name="connsiteX120" fmla="*/ 5867400 w 7515225"/>
              <a:gd name="connsiteY120" fmla="*/ 3619500 h 3943350"/>
              <a:gd name="connsiteX121" fmla="*/ 5953125 w 7515225"/>
              <a:gd name="connsiteY121" fmla="*/ 3581400 h 3943350"/>
              <a:gd name="connsiteX122" fmla="*/ 5981700 w 7515225"/>
              <a:gd name="connsiteY122" fmla="*/ 3571875 h 3943350"/>
              <a:gd name="connsiteX123" fmla="*/ 6086475 w 7515225"/>
              <a:gd name="connsiteY123" fmla="*/ 3552825 h 3943350"/>
              <a:gd name="connsiteX124" fmla="*/ 6143625 w 7515225"/>
              <a:gd name="connsiteY124" fmla="*/ 3533775 h 3943350"/>
              <a:gd name="connsiteX125" fmla="*/ 6172200 w 7515225"/>
              <a:gd name="connsiteY125" fmla="*/ 3514725 h 3943350"/>
              <a:gd name="connsiteX126" fmla="*/ 6200775 w 7515225"/>
              <a:gd name="connsiteY126" fmla="*/ 3505200 h 3943350"/>
              <a:gd name="connsiteX127" fmla="*/ 6296025 w 7515225"/>
              <a:gd name="connsiteY127" fmla="*/ 3476625 h 3943350"/>
              <a:gd name="connsiteX128" fmla="*/ 6372225 w 7515225"/>
              <a:gd name="connsiteY128" fmla="*/ 3438525 h 3943350"/>
              <a:gd name="connsiteX129" fmla="*/ 6410325 w 7515225"/>
              <a:gd name="connsiteY129" fmla="*/ 3429000 h 3943350"/>
              <a:gd name="connsiteX130" fmla="*/ 6467475 w 7515225"/>
              <a:gd name="connsiteY130" fmla="*/ 3409950 h 3943350"/>
              <a:gd name="connsiteX131" fmla="*/ 6543675 w 7515225"/>
              <a:gd name="connsiteY131" fmla="*/ 3390900 h 3943350"/>
              <a:gd name="connsiteX132" fmla="*/ 6581775 w 7515225"/>
              <a:gd name="connsiteY132" fmla="*/ 3381375 h 3943350"/>
              <a:gd name="connsiteX133" fmla="*/ 6629400 w 7515225"/>
              <a:gd name="connsiteY133" fmla="*/ 3371850 h 3943350"/>
              <a:gd name="connsiteX134" fmla="*/ 6686550 w 7515225"/>
              <a:gd name="connsiteY134" fmla="*/ 3352800 h 3943350"/>
              <a:gd name="connsiteX135" fmla="*/ 6715125 w 7515225"/>
              <a:gd name="connsiteY135" fmla="*/ 3343275 h 3943350"/>
              <a:gd name="connsiteX136" fmla="*/ 6762750 w 7515225"/>
              <a:gd name="connsiteY136" fmla="*/ 3333750 h 3943350"/>
              <a:gd name="connsiteX137" fmla="*/ 6791325 w 7515225"/>
              <a:gd name="connsiteY137" fmla="*/ 3324225 h 3943350"/>
              <a:gd name="connsiteX138" fmla="*/ 7515225 w 7515225"/>
              <a:gd name="connsiteY138"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4050506 w 7515225"/>
              <a:gd name="connsiteY72" fmla="*/ 2505075 h 3943350"/>
              <a:gd name="connsiteX73" fmla="*/ 4257675 w 7515225"/>
              <a:gd name="connsiteY73" fmla="*/ 2628900 h 3943350"/>
              <a:gd name="connsiteX74" fmla="*/ 4286250 w 7515225"/>
              <a:gd name="connsiteY74" fmla="*/ 2647950 h 3943350"/>
              <a:gd name="connsiteX75" fmla="*/ 4314825 w 7515225"/>
              <a:gd name="connsiteY75" fmla="*/ 2667000 h 3943350"/>
              <a:gd name="connsiteX76" fmla="*/ 4324350 w 7515225"/>
              <a:gd name="connsiteY76" fmla="*/ 2695575 h 3943350"/>
              <a:gd name="connsiteX77" fmla="*/ 4362450 w 7515225"/>
              <a:gd name="connsiteY77" fmla="*/ 2762250 h 3943350"/>
              <a:gd name="connsiteX78" fmla="*/ 4381500 w 7515225"/>
              <a:gd name="connsiteY78" fmla="*/ 2819400 h 3943350"/>
              <a:gd name="connsiteX79" fmla="*/ 4400550 w 7515225"/>
              <a:gd name="connsiteY79" fmla="*/ 2857500 h 3943350"/>
              <a:gd name="connsiteX80" fmla="*/ 4419600 w 7515225"/>
              <a:gd name="connsiteY80" fmla="*/ 2924175 h 3943350"/>
              <a:gd name="connsiteX81" fmla="*/ 4448175 w 7515225"/>
              <a:gd name="connsiteY81" fmla="*/ 2990850 h 3943350"/>
              <a:gd name="connsiteX82" fmla="*/ 4467225 w 7515225"/>
              <a:gd name="connsiteY82" fmla="*/ 3048000 h 3943350"/>
              <a:gd name="connsiteX83" fmla="*/ 4486275 w 7515225"/>
              <a:gd name="connsiteY83" fmla="*/ 3105150 h 3943350"/>
              <a:gd name="connsiteX84" fmla="*/ 4495800 w 7515225"/>
              <a:gd name="connsiteY84" fmla="*/ 3133725 h 3943350"/>
              <a:gd name="connsiteX85" fmla="*/ 4505325 w 7515225"/>
              <a:gd name="connsiteY85" fmla="*/ 3171825 h 3943350"/>
              <a:gd name="connsiteX86" fmla="*/ 4524375 w 7515225"/>
              <a:gd name="connsiteY86" fmla="*/ 3200400 h 3943350"/>
              <a:gd name="connsiteX87" fmla="*/ 4533900 w 7515225"/>
              <a:gd name="connsiteY87" fmla="*/ 3228975 h 3943350"/>
              <a:gd name="connsiteX88" fmla="*/ 4552950 w 7515225"/>
              <a:gd name="connsiteY88" fmla="*/ 3257550 h 3943350"/>
              <a:gd name="connsiteX89" fmla="*/ 4572000 w 7515225"/>
              <a:gd name="connsiteY89" fmla="*/ 3314700 h 3943350"/>
              <a:gd name="connsiteX90" fmla="*/ 4600575 w 7515225"/>
              <a:gd name="connsiteY90" fmla="*/ 3343275 h 3943350"/>
              <a:gd name="connsiteX91" fmla="*/ 4629150 w 7515225"/>
              <a:gd name="connsiteY91" fmla="*/ 3409950 h 3943350"/>
              <a:gd name="connsiteX92" fmla="*/ 4648200 w 7515225"/>
              <a:gd name="connsiteY92" fmla="*/ 3438525 h 3943350"/>
              <a:gd name="connsiteX93" fmla="*/ 4667250 w 7515225"/>
              <a:gd name="connsiteY93" fmla="*/ 3495675 h 3943350"/>
              <a:gd name="connsiteX94" fmla="*/ 4686300 w 7515225"/>
              <a:gd name="connsiteY94" fmla="*/ 3552825 h 3943350"/>
              <a:gd name="connsiteX95" fmla="*/ 4695825 w 7515225"/>
              <a:gd name="connsiteY95" fmla="*/ 3581400 h 3943350"/>
              <a:gd name="connsiteX96" fmla="*/ 4714875 w 7515225"/>
              <a:gd name="connsiteY96" fmla="*/ 3619500 h 3943350"/>
              <a:gd name="connsiteX97" fmla="*/ 4724400 w 7515225"/>
              <a:gd name="connsiteY97" fmla="*/ 3648075 h 3943350"/>
              <a:gd name="connsiteX98" fmla="*/ 4772025 w 7515225"/>
              <a:gd name="connsiteY98" fmla="*/ 3705225 h 3943350"/>
              <a:gd name="connsiteX99" fmla="*/ 4791075 w 7515225"/>
              <a:gd name="connsiteY99" fmla="*/ 3733800 h 3943350"/>
              <a:gd name="connsiteX100" fmla="*/ 4867275 w 7515225"/>
              <a:gd name="connsiteY100" fmla="*/ 3790950 h 3943350"/>
              <a:gd name="connsiteX101" fmla="*/ 4924425 w 7515225"/>
              <a:gd name="connsiteY101" fmla="*/ 3848100 h 3943350"/>
              <a:gd name="connsiteX102" fmla="*/ 4943475 w 7515225"/>
              <a:gd name="connsiteY102" fmla="*/ 3876675 h 3943350"/>
              <a:gd name="connsiteX103" fmla="*/ 4972050 w 7515225"/>
              <a:gd name="connsiteY103" fmla="*/ 3886200 h 3943350"/>
              <a:gd name="connsiteX104" fmla="*/ 5057775 w 7515225"/>
              <a:gd name="connsiteY104" fmla="*/ 3924300 h 3943350"/>
              <a:gd name="connsiteX105" fmla="*/ 5286375 w 7515225"/>
              <a:gd name="connsiteY105" fmla="*/ 3943350 h 3943350"/>
              <a:gd name="connsiteX106" fmla="*/ 5314950 w 7515225"/>
              <a:gd name="connsiteY106" fmla="*/ 3924300 h 3943350"/>
              <a:gd name="connsiteX107" fmla="*/ 5353050 w 7515225"/>
              <a:gd name="connsiteY107" fmla="*/ 3876675 h 3943350"/>
              <a:gd name="connsiteX108" fmla="*/ 5372100 w 7515225"/>
              <a:gd name="connsiteY108" fmla="*/ 3848100 h 3943350"/>
              <a:gd name="connsiteX109" fmla="*/ 5400675 w 7515225"/>
              <a:gd name="connsiteY109" fmla="*/ 3829050 h 3943350"/>
              <a:gd name="connsiteX110" fmla="*/ 5438775 w 7515225"/>
              <a:gd name="connsiteY110" fmla="*/ 3800475 h 3943350"/>
              <a:gd name="connsiteX111" fmla="*/ 5467350 w 7515225"/>
              <a:gd name="connsiteY111" fmla="*/ 3790950 h 3943350"/>
              <a:gd name="connsiteX112" fmla="*/ 5495925 w 7515225"/>
              <a:gd name="connsiteY112" fmla="*/ 3771900 h 3943350"/>
              <a:gd name="connsiteX113" fmla="*/ 5562600 w 7515225"/>
              <a:gd name="connsiteY113" fmla="*/ 3752850 h 3943350"/>
              <a:gd name="connsiteX114" fmla="*/ 5600700 w 7515225"/>
              <a:gd name="connsiteY114" fmla="*/ 3733800 h 3943350"/>
              <a:gd name="connsiteX115" fmla="*/ 5667375 w 7515225"/>
              <a:gd name="connsiteY115" fmla="*/ 3686175 h 3943350"/>
              <a:gd name="connsiteX116" fmla="*/ 5695950 w 7515225"/>
              <a:gd name="connsiteY116" fmla="*/ 3667125 h 3943350"/>
              <a:gd name="connsiteX117" fmla="*/ 5724525 w 7515225"/>
              <a:gd name="connsiteY117" fmla="*/ 3657600 h 3943350"/>
              <a:gd name="connsiteX118" fmla="*/ 5810250 w 7515225"/>
              <a:gd name="connsiteY118" fmla="*/ 3638550 h 3943350"/>
              <a:gd name="connsiteX119" fmla="*/ 5867400 w 7515225"/>
              <a:gd name="connsiteY119" fmla="*/ 3619500 h 3943350"/>
              <a:gd name="connsiteX120" fmla="*/ 5953125 w 7515225"/>
              <a:gd name="connsiteY120" fmla="*/ 3581400 h 3943350"/>
              <a:gd name="connsiteX121" fmla="*/ 5981700 w 7515225"/>
              <a:gd name="connsiteY121" fmla="*/ 3571875 h 3943350"/>
              <a:gd name="connsiteX122" fmla="*/ 6086475 w 7515225"/>
              <a:gd name="connsiteY122" fmla="*/ 3552825 h 3943350"/>
              <a:gd name="connsiteX123" fmla="*/ 6143625 w 7515225"/>
              <a:gd name="connsiteY123" fmla="*/ 3533775 h 3943350"/>
              <a:gd name="connsiteX124" fmla="*/ 6172200 w 7515225"/>
              <a:gd name="connsiteY124" fmla="*/ 3514725 h 3943350"/>
              <a:gd name="connsiteX125" fmla="*/ 6200775 w 7515225"/>
              <a:gd name="connsiteY125" fmla="*/ 3505200 h 3943350"/>
              <a:gd name="connsiteX126" fmla="*/ 6296025 w 7515225"/>
              <a:gd name="connsiteY126" fmla="*/ 3476625 h 3943350"/>
              <a:gd name="connsiteX127" fmla="*/ 6372225 w 7515225"/>
              <a:gd name="connsiteY127" fmla="*/ 3438525 h 3943350"/>
              <a:gd name="connsiteX128" fmla="*/ 6410325 w 7515225"/>
              <a:gd name="connsiteY128" fmla="*/ 3429000 h 3943350"/>
              <a:gd name="connsiteX129" fmla="*/ 6467475 w 7515225"/>
              <a:gd name="connsiteY129" fmla="*/ 3409950 h 3943350"/>
              <a:gd name="connsiteX130" fmla="*/ 6543675 w 7515225"/>
              <a:gd name="connsiteY130" fmla="*/ 3390900 h 3943350"/>
              <a:gd name="connsiteX131" fmla="*/ 6581775 w 7515225"/>
              <a:gd name="connsiteY131" fmla="*/ 3381375 h 3943350"/>
              <a:gd name="connsiteX132" fmla="*/ 6629400 w 7515225"/>
              <a:gd name="connsiteY132" fmla="*/ 3371850 h 3943350"/>
              <a:gd name="connsiteX133" fmla="*/ 6686550 w 7515225"/>
              <a:gd name="connsiteY133" fmla="*/ 3352800 h 3943350"/>
              <a:gd name="connsiteX134" fmla="*/ 6715125 w 7515225"/>
              <a:gd name="connsiteY134" fmla="*/ 3343275 h 3943350"/>
              <a:gd name="connsiteX135" fmla="*/ 6762750 w 7515225"/>
              <a:gd name="connsiteY135" fmla="*/ 3333750 h 3943350"/>
              <a:gd name="connsiteX136" fmla="*/ 6791325 w 7515225"/>
              <a:gd name="connsiteY136" fmla="*/ 3324225 h 3943350"/>
              <a:gd name="connsiteX137" fmla="*/ 7515225 w 7515225"/>
              <a:gd name="connsiteY137"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4050506 w 7515225"/>
              <a:gd name="connsiteY72" fmla="*/ 2505075 h 3943350"/>
              <a:gd name="connsiteX73" fmla="*/ 4257675 w 7515225"/>
              <a:gd name="connsiteY73" fmla="*/ 2628900 h 3943350"/>
              <a:gd name="connsiteX74" fmla="*/ 4286250 w 7515225"/>
              <a:gd name="connsiteY74" fmla="*/ 2647950 h 3943350"/>
              <a:gd name="connsiteX75" fmla="*/ 4324350 w 7515225"/>
              <a:gd name="connsiteY75" fmla="*/ 2695575 h 3943350"/>
              <a:gd name="connsiteX76" fmla="*/ 4362450 w 7515225"/>
              <a:gd name="connsiteY76" fmla="*/ 2762250 h 3943350"/>
              <a:gd name="connsiteX77" fmla="*/ 4381500 w 7515225"/>
              <a:gd name="connsiteY77" fmla="*/ 2819400 h 3943350"/>
              <a:gd name="connsiteX78" fmla="*/ 4400550 w 7515225"/>
              <a:gd name="connsiteY78" fmla="*/ 2857500 h 3943350"/>
              <a:gd name="connsiteX79" fmla="*/ 4419600 w 7515225"/>
              <a:gd name="connsiteY79" fmla="*/ 2924175 h 3943350"/>
              <a:gd name="connsiteX80" fmla="*/ 4448175 w 7515225"/>
              <a:gd name="connsiteY80" fmla="*/ 2990850 h 3943350"/>
              <a:gd name="connsiteX81" fmla="*/ 4467225 w 7515225"/>
              <a:gd name="connsiteY81" fmla="*/ 3048000 h 3943350"/>
              <a:gd name="connsiteX82" fmla="*/ 4486275 w 7515225"/>
              <a:gd name="connsiteY82" fmla="*/ 3105150 h 3943350"/>
              <a:gd name="connsiteX83" fmla="*/ 4495800 w 7515225"/>
              <a:gd name="connsiteY83" fmla="*/ 3133725 h 3943350"/>
              <a:gd name="connsiteX84" fmla="*/ 4505325 w 7515225"/>
              <a:gd name="connsiteY84" fmla="*/ 3171825 h 3943350"/>
              <a:gd name="connsiteX85" fmla="*/ 4524375 w 7515225"/>
              <a:gd name="connsiteY85" fmla="*/ 3200400 h 3943350"/>
              <a:gd name="connsiteX86" fmla="*/ 4533900 w 7515225"/>
              <a:gd name="connsiteY86" fmla="*/ 3228975 h 3943350"/>
              <a:gd name="connsiteX87" fmla="*/ 4552950 w 7515225"/>
              <a:gd name="connsiteY87" fmla="*/ 3257550 h 3943350"/>
              <a:gd name="connsiteX88" fmla="*/ 4572000 w 7515225"/>
              <a:gd name="connsiteY88" fmla="*/ 3314700 h 3943350"/>
              <a:gd name="connsiteX89" fmla="*/ 4600575 w 7515225"/>
              <a:gd name="connsiteY89" fmla="*/ 3343275 h 3943350"/>
              <a:gd name="connsiteX90" fmla="*/ 4629150 w 7515225"/>
              <a:gd name="connsiteY90" fmla="*/ 3409950 h 3943350"/>
              <a:gd name="connsiteX91" fmla="*/ 4648200 w 7515225"/>
              <a:gd name="connsiteY91" fmla="*/ 3438525 h 3943350"/>
              <a:gd name="connsiteX92" fmla="*/ 4667250 w 7515225"/>
              <a:gd name="connsiteY92" fmla="*/ 3495675 h 3943350"/>
              <a:gd name="connsiteX93" fmla="*/ 4686300 w 7515225"/>
              <a:gd name="connsiteY93" fmla="*/ 3552825 h 3943350"/>
              <a:gd name="connsiteX94" fmla="*/ 4695825 w 7515225"/>
              <a:gd name="connsiteY94" fmla="*/ 3581400 h 3943350"/>
              <a:gd name="connsiteX95" fmla="*/ 4714875 w 7515225"/>
              <a:gd name="connsiteY95" fmla="*/ 3619500 h 3943350"/>
              <a:gd name="connsiteX96" fmla="*/ 4724400 w 7515225"/>
              <a:gd name="connsiteY96" fmla="*/ 3648075 h 3943350"/>
              <a:gd name="connsiteX97" fmla="*/ 4772025 w 7515225"/>
              <a:gd name="connsiteY97" fmla="*/ 3705225 h 3943350"/>
              <a:gd name="connsiteX98" fmla="*/ 4791075 w 7515225"/>
              <a:gd name="connsiteY98" fmla="*/ 3733800 h 3943350"/>
              <a:gd name="connsiteX99" fmla="*/ 4867275 w 7515225"/>
              <a:gd name="connsiteY99" fmla="*/ 3790950 h 3943350"/>
              <a:gd name="connsiteX100" fmla="*/ 4924425 w 7515225"/>
              <a:gd name="connsiteY100" fmla="*/ 3848100 h 3943350"/>
              <a:gd name="connsiteX101" fmla="*/ 4943475 w 7515225"/>
              <a:gd name="connsiteY101" fmla="*/ 3876675 h 3943350"/>
              <a:gd name="connsiteX102" fmla="*/ 4972050 w 7515225"/>
              <a:gd name="connsiteY102" fmla="*/ 3886200 h 3943350"/>
              <a:gd name="connsiteX103" fmla="*/ 5057775 w 7515225"/>
              <a:gd name="connsiteY103" fmla="*/ 3924300 h 3943350"/>
              <a:gd name="connsiteX104" fmla="*/ 5286375 w 7515225"/>
              <a:gd name="connsiteY104" fmla="*/ 3943350 h 3943350"/>
              <a:gd name="connsiteX105" fmla="*/ 5314950 w 7515225"/>
              <a:gd name="connsiteY105" fmla="*/ 3924300 h 3943350"/>
              <a:gd name="connsiteX106" fmla="*/ 5353050 w 7515225"/>
              <a:gd name="connsiteY106" fmla="*/ 3876675 h 3943350"/>
              <a:gd name="connsiteX107" fmla="*/ 5372100 w 7515225"/>
              <a:gd name="connsiteY107" fmla="*/ 3848100 h 3943350"/>
              <a:gd name="connsiteX108" fmla="*/ 5400675 w 7515225"/>
              <a:gd name="connsiteY108" fmla="*/ 3829050 h 3943350"/>
              <a:gd name="connsiteX109" fmla="*/ 5438775 w 7515225"/>
              <a:gd name="connsiteY109" fmla="*/ 3800475 h 3943350"/>
              <a:gd name="connsiteX110" fmla="*/ 5467350 w 7515225"/>
              <a:gd name="connsiteY110" fmla="*/ 3790950 h 3943350"/>
              <a:gd name="connsiteX111" fmla="*/ 5495925 w 7515225"/>
              <a:gd name="connsiteY111" fmla="*/ 3771900 h 3943350"/>
              <a:gd name="connsiteX112" fmla="*/ 5562600 w 7515225"/>
              <a:gd name="connsiteY112" fmla="*/ 3752850 h 3943350"/>
              <a:gd name="connsiteX113" fmla="*/ 5600700 w 7515225"/>
              <a:gd name="connsiteY113" fmla="*/ 3733800 h 3943350"/>
              <a:gd name="connsiteX114" fmla="*/ 5667375 w 7515225"/>
              <a:gd name="connsiteY114" fmla="*/ 3686175 h 3943350"/>
              <a:gd name="connsiteX115" fmla="*/ 5695950 w 7515225"/>
              <a:gd name="connsiteY115" fmla="*/ 3667125 h 3943350"/>
              <a:gd name="connsiteX116" fmla="*/ 5724525 w 7515225"/>
              <a:gd name="connsiteY116" fmla="*/ 3657600 h 3943350"/>
              <a:gd name="connsiteX117" fmla="*/ 5810250 w 7515225"/>
              <a:gd name="connsiteY117" fmla="*/ 3638550 h 3943350"/>
              <a:gd name="connsiteX118" fmla="*/ 5867400 w 7515225"/>
              <a:gd name="connsiteY118" fmla="*/ 3619500 h 3943350"/>
              <a:gd name="connsiteX119" fmla="*/ 5953125 w 7515225"/>
              <a:gd name="connsiteY119" fmla="*/ 3581400 h 3943350"/>
              <a:gd name="connsiteX120" fmla="*/ 5981700 w 7515225"/>
              <a:gd name="connsiteY120" fmla="*/ 3571875 h 3943350"/>
              <a:gd name="connsiteX121" fmla="*/ 6086475 w 7515225"/>
              <a:gd name="connsiteY121" fmla="*/ 3552825 h 3943350"/>
              <a:gd name="connsiteX122" fmla="*/ 6143625 w 7515225"/>
              <a:gd name="connsiteY122" fmla="*/ 3533775 h 3943350"/>
              <a:gd name="connsiteX123" fmla="*/ 6172200 w 7515225"/>
              <a:gd name="connsiteY123" fmla="*/ 3514725 h 3943350"/>
              <a:gd name="connsiteX124" fmla="*/ 6200775 w 7515225"/>
              <a:gd name="connsiteY124" fmla="*/ 3505200 h 3943350"/>
              <a:gd name="connsiteX125" fmla="*/ 6296025 w 7515225"/>
              <a:gd name="connsiteY125" fmla="*/ 3476625 h 3943350"/>
              <a:gd name="connsiteX126" fmla="*/ 6372225 w 7515225"/>
              <a:gd name="connsiteY126" fmla="*/ 3438525 h 3943350"/>
              <a:gd name="connsiteX127" fmla="*/ 6410325 w 7515225"/>
              <a:gd name="connsiteY127" fmla="*/ 3429000 h 3943350"/>
              <a:gd name="connsiteX128" fmla="*/ 6467475 w 7515225"/>
              <a:gd name="connsiteY128" fmla="*/ 3409950 h 3943350"/>
              <a:gd name="connsiteX129" fmla="*/ 6543675 w 7515225"/>
              <a:gd name="connsiteY129" fmla="*/ 3390900 h 3943350"/>
              <a:gd name="connsiteX130" fmla="*/ 6581775 w 7515225"/>
              <a:gd name="connsiteY130" fmla="*/ 3381375 h 3943350"/>
              <a:gd name="connsiteX131" fmla="*/ 6629400 w 7515225"/>
              <a:gd name="connsiteY131" fmla="*/ 3371850 h 3943350"/>
              <a:gd name="connsiteX132" fmla="*/ 6686550 w 7515225"/>
              <a:gd name="connsiteY132" fmla="*/ 3352800 h 3943350"/>
              <a:gd name="connsiteX133" fmla="*/ 6715125 w 7515225"/>
              <a:gd name="connsiteY133" fmla="*/ 3343275 h 3943350"/>
              <a:gd name="connsiteX134" fmla="*/ 6762750 w 7515225"/>
              <a:gd name="connsiteY134" fmla="*/ 3333750 h 3943350"/>
              <a:gd name="connsiteX135" fmla="*/ 6791325 w 7515225"/>
              <a:gd name="connsiteY135" fmla="*/ 3324225 h 3943350"/>
              <a:gd name="connsiteX136" fmla="*/ 7515225 w 7515225"/>
              <a:gd name="connsiteY136"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4050506 w 7515225"/>
              <a:gd name="connsiteY72" fmla="*/ 2505075 h 3943350"/>
              <a:gd name="connsiteX73" fmla="*/ 4257675 w 7515225"/>
              <a:gd name="connsiteY73" fmla="*/ 2628900 h 3943350"/>
              <a:gd name="connsiteX74" fmla="*/ 4324350 w 7515225"/>
              <a:gd name="connsiteY74" fmla="*/ 2695575 h 3943350"/>
              <a:gd name="connsiteX75" fmla="*/ 4362450 w 7515225"/>
              <a:gd name="connsiteY75" fmla="*/ 2762250 h 3943350"/>
              <a:gd name="connsiteX76" fmla="*/ 4381500 w 7515225"/>
              <a:gd name="connsiteY76" fmla="*/ 2819400 h 3943350"/>
              <a:gd name="connsiteX77" fmla="*/ 4400550 w 7515225"/>
              <a:gd name="connsiteY77" fmla="*/ 2857500 h 3943350"/>
              <a:gd name="connsiteX78" fmla="*/ 4419600 w 7515225"/>
              <a:gd name="connsiteY78" fmla="*/ 2924175 h 3943350"/>
              <a:gd name="connsiteX79" fmla="*/ 4448175 w 7515225"/>
              <a:gd name="connsiteY79" fmla="*/ 2990850 h 3943350"/>
              <a:gd name="connsiteX80" fmla="*/ 4467225 w 7515225"/>
              <a:gd name="connsiteY80" fmla="*/ 3048000 h 3943350"/>
              <a:gd name="connsiteX81" fmla="*/ 4486275 w 7515225"/>
              <a:gd name="connsiteY81" fmla="*/ 3105150 h 3943350"/>
              <a:gd name="connsiteX82" fmla="*/ 4495800 w 7515225"/>
              <a:gd name="connsiteY82" fmla="*/ 3133725 h 3943350"/>
              <a:gd name="connsiteX83" fmla="*/ 4505325 w 7515225"/>
              <a:gd name="connsiteY83" fmla="*/ 3171825 h 3943350"/>
              <a:gd name="connsiteX84" fmla="*/ 4524375 w 7515225"/>
              <a:gd name="connsiteY84" fmla="*/ 3200400 h 3943350"/>
              <a:gd name="connsiteX85" fmla="*/ 4533900 w 7515225"/>
              <a:gd name="connsiteY85" fmla="*/ 3228975 h 3943350"/>
              <a:gd name="connsiteX86" fmla="*/ 4552950 w 7515225"/>
              <a:gd name="connsiteY86" fmla="*/ 3257550 h 3943350"/>
              <a:gd name="connsiteX87" fmla="*/ 4572000 w 7515225"/>
              <a:gd name="connsiteY87" fmla="*/ 3314700 h 3943350"/>
              <a:gd name="connsiteX88" fmla="*/ 4600575 w 7515225"/>
              <a:gd name="connsiteY88" fmla="*/ 3343275 h 3943350"/>
              <a:gd name="connsiteX89" fmla="*/ 4629150 w 7515225"/>
              <a:gd name="connsiteY89" fmla="*/ 3409950 h 3943350"/>
              <a:gd name="connsiteX90" fmla="*/ 4648200 w 7515225"/>
              <a:gd name="connsiteY90" fmla="*/ 3438525 h 3943350"/>
              <a:gd name="connsiteX91" fmla="*/ 4667250 w 7515225"/>
              <a:gd name="connsiteY91" fmla="*/ 3495675 h 3943350"/>
              <a:gd name="connsiteX92" fmla="*/ 4686300 w 7515225"/>
              <a:gd name="connsiteY92" fmla="*/ 3552825 h 3943350"/>
              <a:gd name="connsiteX93" fmla="*/ 4695825 w 7515225"/>
              <a:gd name="connsiteY93" fmla="*/ 3581400 h 3943350"/>
              <a:gd name="connsiteX94" fmla="*/ 4714875 w 7515225"/>
              <a:gd name="connsiteY94" fmla="*/ 3619500 h 3943350"/>
              <a:gd name="connsiteX95" fmla="*/ 4724400 w 7515225"/>
              <a:gd name="connsiteY95" fmla="*/ 3648075 h 3943350"/>
              <a:gd name="connsiteX96" fmla="*/ 4772025 w 7515225"/>
              <a:gd name="connsiteY96" fmla="*/ 3705225 h 3943350"/>
              <a:gd name="connsiteX97" fmla="*/ 4791075 w 7515225"/>
              <a:gd name="connsiteY97" fmla="*/ 3733800 h 3943350"/>
              <a:gd name="connsiteX98" fmla="*/ 4867275 w 7515225"/>
              <a:gd name="connsiteY98" fmla="*/ 3790950 h 3943350"/>
              <a:gd name="connsiteX99" fmla="*/ 4924425 w 7515225"/>
              <a:gd name="connsiteY99" fmla="*/ 3848100 h 3943350"/>
              <a:gd name="connsiteX100" fmla="*/ 4943475 w 7515225"/>
              <a:gd name="connsiteY100" fmla="*/ 3876675 h 3943350"/>
              <a:gd name="connsiteX101" fmla="*/ 4972050 w 7515225"/>
              <a:gd name="connsiteY101" fmla="*/ 3886200 h 3943350"/>
              <a:gd name="connsiteX102" fmla="*/ 5057775 w 7515225"/>
              <a:gd name="connsiteY102" fmla="*/ 3924300 h 3943350"/>
              <a:gd name="connsiteX103" fmla="*/ 5286375 w 7515225"/>
              <a:gd name="connsiteY103" fmla="*/ 3943350 h 3943350"/>
              <a:gd name="connsiteX104" fmla="*/ 5314950 w 7515225"/>
              <a:gd name="connsiteY104" fmla="*/ 3924300 h 3943350"/>
              <a:gd name="connsiteX105" fmla="*/ 5353050 w 7515225"/>
              <a:gd name="connsiteY105" fmla="*/ 3876675 h 3943350"/>
              <a:gd name="connsiteX106" fmla="*/ 5372100 w 7515225"/>
              <a:gd name="connsiteY106" fmla="*/ 3848100 h 3943350"/>
              <a:gd name="connsiteX107" fmla="*/ 5400675 w 7515225"/>
              <a:gd name="connsiteY107" fmla="*/ 3829050 h 3943350"/>
              <a:gd name="connsiteX108" fmla="*/ 5438775 w 7515225"/>
              <a:gd name="connsiteY108" fmla="*/ 3800475 h 3943350"/>
              <a:gd name="connsiteX109" fmla="*/ 5467350 w 7515225"/>
              <a:gd name="connsiteY109" fmla="*/ 3790950 h 3943350"/>
              <a:gd name="connsiteX110" fmla="*/ 5495925 w 7515225"/>
              <a:gd name="connsiteY110" fmla="*/ 3771900 h 3943350"/>
              <a:gd name="connsiteX111" fmla="*/ 5562600 w 7515225"/>
              <a:gd name="connsiteY111" fmla="*/ 3752850 h 3943350"/>
              <a:gd name="connsiteX112" fmla="*/ 5600700 w 7515225"/>
              <a:gd name="connsiteY112" fmla="*/ 3733800 h 3943350"/>
              <a:gd name="connsiteX113" fmla="*/ 5667375 w 7515225"/>
              <a:gd name="connsiteY113" fmla="*/ 3686175 h 3943350"/>
              <a:gd name="connsiteX114" fmla="*/ 5695950 w 7515225"/>
              <a:gd name="connsiteY114" fmla="*/ 3667125 h 3943350"/>
              <a:gd name="connsiteX115" fmla="*/ 5724525 w 7515225"/>
              <a:gd name="connsiteY115" fmla="*/ 3657600 h 3943350"/>
              <a:gd name="connsiteX116" fmla="*/ 5810250 w 7515225"/>
              <a:gd name="connsiteY116" fmla="*/ 3638550 h 3943350"/>
              <a:gd name="connsiteX117" fmla="*/ 5867400 w 7515225"/>
              <a:gd name="connsiteY117" fmla="*/ 3619500 h 3943350"/>
              <a:gd name="connsiteX118" fmla="*/ 5953125 w 7515225"/>
              <a:gd name="connsiteY118" fmla="*/ 3581400 h 3943350"/>
              <a:gd name="connsiteX119" fmla="*/ 5981700 w 7515225"/>
              <a:gd name="connsiteY119" fmla="*/ 3571875 h 3943350"/>
              <a:gd name="connsiteX120" fmla="*/ 6086475 w 7515225"/>
              <a:gd name="connsiteY120" fmla="*/ 3552825 h 3943350"/>
              <a:gd name="connsiteX121" fmla="*/ 6143625 w 7515225"/>
              <a:gd name="connsiteY121" fmla="*/ 3533775 h 3943350"/>
              <a:gd name="connsiteX122" fmla="*/ 6172200 w 7515225"/>
              <a:gd name="connsiteY122" fmla="*/ 3514725 h 3943350"/>
              <a:gd name="connsiteX123" fmla="*/ 6200775 w 7515225"/>
              <a:gd name="connsiteY123" fmla="*/ 3505200 h 3943350"/>
              <a:gd name="connsiteX124" fmla="*/ 6296025 w 7515225"/>
              <a:gd name="connsiteY124" fmla="*/ 3476625 h 3943350"/>
              <a:gd name="connsiteX125" fmla="*/ 6372225 w 7515225"/>
              <a:gd name="connsiteY125" fmla="*/ 3438525 h 3943350"/>
              <a:gd name="connsiteX126" fmla="*/ 6410325 w 7515225"/>
              <a:gd name="connsiteY126" fmla="*/ 3429000 h 3943350"/>
              <a:gd name="connsiteX127" fmla="*/ 6467475 w 7515225"/>
              <a:gd name="connsiteY127" fmla="*/ 3409950 h 3943350"/>
              <a:gd name="connsiteX128" fmla="*/ 6543675 w 7515225"/>
              <a:gd name="connsiteY128" fmla="*/ 3390900 h 3943350"/>
              <a:gd name="connsiteX129" fmla="*/ 6581775 w 7515225"/>
              <a:gd name="connsiteY129" fmla="*/ 3381375 h 3943350"/>
              <a:gd name="connsiteX130" fmla="*/ 6629400 w 7515225"/>
              <a:gd name="connsiteY130" fmla="*/ 3371850 h 3943350"/>
              <a:gd name="connsiteX131" fmla="*/ 6686550 w 7515225"/>
              <a:gd name="connsiteY131" fmla="*/ 3352800 h 3943350"/>
              <a:gd name="connsiteX132" fmla="*/ 6715125 w 7515225"/>
              <a:gd name="connsiteY132" fmla="*/ 3343275 h 3943350"/>
              <a:gd name="connsiteX133" fmla="*/ 6762750 w 7515225"/>
              <a:gd name="connsiteY133" fmla="*/ 3333750 h 3943350"/>
              <a:gd name="connsiteX134" fmla="*/ 6791325 w 7515225"/>
              <a:gd name="connsiteY134" fmla="*/ 3324225 h 3943350"/>
              <a:gd name="connsiteX135" fmla="*/ 7515225 w 7515225"/>
              <a:gd name="connsiteY135"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4050506 w 7515225"/>
              <a:gd name="connsiteY72" fmla="*/ 2505075 h 3943350"/>
              <a:gd name="connsiteX73" fmla="*/ 4250532 w 7515225"/>
              <a:gd name="connsiteY73" fmla="*/ 2638425 h 3943350"/>
              <a:gd name="connsiteX74" fmla="*/ 4324350 w 7515225"/>
              <a:gd name="connsiteY74" fmla="*/ 2695575 h 3943350"/>
              <a:gd name="connsiteX75" fmla="*/ 4362450 w 7515225"/>
              <a:gd name="connsiteY75" fmla="*/ 2762250 h 3943350"/>
              <a:gd name="connsiteX76" fmla="*/ 4381500 w 7515225"/>
              <a:gd name="connsiteY76" fmla="*/ 2819400 h 3943350"/>
              <a:gd name="connsiteX77" fmla="*/ 4400550 w 7515225"/>
              <a:gd name="connsiteY77" fmla="*/ 2857500 h 3943350"/>
              <a:gd name="connsiteX78" fmla="*/ 4419600 w 7515225"/>
              <a:gd name="connsiteY78" fmla="*/ 2924175 h 3943350"/>
              <a:gd name="connsiteX79" fmla="*/ 4448175 w 7515225"/>
              <a:gd name="connsiteY79" fmla="*/ 2990850 h 3943350"/>
              <a:gd name="connsiteX80" fmla="*/ 4467225 w 7515225"/>
              <a:gd name="connsiteY80" fmla="*/ 3048000 h 3943350"/>
              <a:gd name="connsiteX81" fmla="*/ 4486275 w 7515225"/>
              <a:gd name="connsiteY81" fmla="*/ 3105150 h 3943350"/>
              <a:gd name="connsiteX82" fmla="*/ 4495800 w 7515225"/>
              <a:gd name="connsiteY82" fmla="*/ 3133725 h 3943350"/>
              <a:gd name="connsiteX83" fmla="*/ 4505325 w 7515225"/>
              <a:gd name="connsiteY83" fmla="*/ 3171825 h 3943350"/>
              <a:gd name="connsiteX84" fmla="*/ 4524375 w 7515225"/>
              <a:gd name="connsiteY84" fmla="*/ 3200400 h 3943350"/>
              <a:gd name="connsiteX85" fmla="*/ 4533900 w 7515225"/>
              <a:gd name="connsiteY85" fmla="*/ 3228975 h 3943350"/>
              <a:gd name="connsiteX86" fmla="*/ 4552950 w 7515225"/>
              <a:gd name="connsiteY86" fmla="*/ 3257550 h 3943350"/>
              <a:gd name="connsiteX87" fmla="*/ 4572000 w 7515225"/>
              <a:gd name="connsiteY87" fmla="*/ 3314700 h 3943350"/>
              <a:gd name="connsiteX88" fmla="*/ 4600575 w 7515225"/>
              <a:gd name="connsiteY88" fmla="*/ 3343275 h 3943350"/>
              <a:gd name="connsiteX89" fmla="*/ 4629150 w 7515225"/>
              <a:gd name="connsiteY89" fmla="*/ 3409950 h 3943350"/>
              <a:gd name="connsiteX90" fmla="*/ 4648200 w 7515225"/>
              <a:gd name="connsiteY90" fmla="*/ 3438525 h 3943350"/>
              <a:gd name="connsiteX91" fmla="*/ 4667250 w 7515225"/>
              <a:gd name="connsiteY91" fmla="*/ 3495675 h 3943350"/>
              <a:gd name="connsiteX92" fmla="*/ 4686300 w 7515225"/>
              <a:gd name="connsiteY92" fmla="*/ 3552825 h 3943350"/>
              <a:gd name="connsiteX93" fmla="*/ 4695825 w 7515225"/>
              <a:gd name="connsiteY93" fmla="*/ 3581400 h 3943350"/>
              <a:gd name="connsiteX94" fmla="*/ 4714875 w 7515225"/>
              <a:gd name="connsiteY94" fmla="*/ 3619500 h 3943350"/>
              <a:gd name="connsiteX95" fmla="*/ 4724400 w 7515225"/>
              <a:gd name="connsiteY95" fmla="*/ 3648075 h 3943350"/>
              <a:gd name="connsiteX96" fmla="*/ 4772025 w 7515225"/>
              <a:gd name="connsiteY96" fmla="*/ 3705225 h 3943350"/>
              <a:gd name="connsiteX97" fmla="*/ 4791075 w 7515225"/>
              <a:gd name="connsiteY97" fmla="*/ 3733800 h 3943350"/>
              <a:gd name="connsiteX98" fmla="*/ 4867275 w 7515225"/>
              <a:gd name="connsiteY98" fmla="*/ 3790950 h 3943350"/>
              <a:gd name="connsiteX99" fmla="*/ 4924425 w 7515225"/>
              <a:gd name="connsiteY99" fmla="*/ 3848100 h 3943350"/>
              <a:gd name="connsiteX100" fmla="*/ 4943475 w 7515225"/>
              <a:gd name="connsiteY100" fmla="*/ 3876675 h 3943350"/>
              <a:gd name="connsiteX101" fmla="*/ 4972050 w 7515225"/>
              <a:gd name="connsiteY101" fmla="*/ 3886200 h 3943350"/>
              <a:gd name="connsiteX102" fmla="*/ 5057775 w 7515225"/>
              <a:gd name="connsiteY102" fmla="*/ 3924300 h 3943350"/>
              <a:gd name="connsiteX103" fmla="*/ 5286375 w 7515225"/>
              <a:gd name="connsiteY103" fmla="*/ 3943350 h 3943350"/>
              <a:gd name="connsiteX104" fmla="*/ 5314950 w 7515225"/>
              <a:gd name="connsiteY104" fmla="*/ 3924300 h 3943350"/>
              <a:gd name="connsiteX105" fmla="*/ 5353050 w 7515225"/>
              <a:gd name="connsiteY105" fmla="*/ 3876675 h 3943350"/>
              <a:gd name="connsiteX106" fmla="*/ 5372100 w 7515225"/>
              <a:gd name="connsiteY106" fmla="*/ 3848100 h 3943350"/>
              <a:gd name="connsiteX107" fmla="*/ 5400675 w 7515225"/>
              <a:gd name="connsiteY107" fmla="*/ 3829050 h 3943350"/>
              <a:gd name="connsiteX108" fmla="*/ 5438775 w 7515225"/>
              <a:gd name="connsiteY108" fmla="*/ 3800475 h 3943350"/>
              <a:gd name="connsiteX109" fmla="*/ 5467350 w 7515225"/>
              <a:gd name="connsiteY109" fmla="*/ 3790950 h 3943350"/>
              <a:gd name="connsiteX110" fmla="*/ 5495925 w 7515225"/>
              <a:gd name="connsiteY110" fmla="*/ 3771900 h 3943350"/>
              <a:gd name="connsiteX111" fmla="*/ 5562600 w 7515225"/>
              <a:gd name="connsiteY111" fmla="*/ 3752850 h 3943350"/>
              <a:gd name="connsiteX112" fmla="*/ 5600700 w 7515225"/>
              <a:gd name="connsiteY112" fmla="*/ 3733800 h 3943350"/>
              <a:gd name="connsiteX113" fmla="*/ 5667375 w 7515225"/>
              <a:gd name="connsiteY113" fmla="*/ 3686175 h 3943350"/>
              <a:gd name="connsiteX114" fmla="*/ 5695950 w 7515225"/>
              <a:gd name="connsiteY114" fmla="*/ 3667125 h 3943350"/>
              <a:gd name="connsiteX115" fmla="*/ 5724525 w 7515225"/>
              <a:gd name="connsiteY115" fmla="*/ 3657600 h 3943350"/>
              <a:gd name="connsiteX116" fmla="*/ 5810250 w 7515225"/>
              <a:gd name="connsiteY116" fmla="*/ 3638550 h 3943350"/>
              <a:gd name="connsiteX117" fmla="*/ 5867400 w 7515225"/>
              <a:gd name="connsiteY117" fmla="*/ 3619500 h 3943350"/>
              <a:gd name="connsiteX118" fmla="*/ 5953125 w 7515225"/>
              <a:gd name="connsiteY118" fmla="*/ 3581400 h 3943350"/>
              <a:gd name="connsiteX119" fmla="*/ 5981700 w 7515225"/>
              <a:gd name="connsiteY119" fmla="*/ 3571875 h 3943350"/>
              <a:gd name="connsiteX120" fmla="*/ 6086475 w 7515225"/>
              <a:gd name="connsiteY120" fmla="*/ 3552825 h 3943350"/>
              <a:gd name="connsiteX121" fmla="*/ 6143625 w 7515225"/>
              <a:gd name="connsiteY121" fmla="*/ 3533775 h 3943350"/>
              <a:gd name="connsiteX122" fmla="*/ 6172200 w 7515225"/>
              <a:gd name="connsiteY122" fmla="*/ 3514725 h 3943350"/>
              <a:gd name="connsiteX123" fmla="*/ 6200775 w 7515225"/>
              <a:gd name="connsiteY123" fmla="*/ 3505200 h 3943350"/>
              <a:gd name="connsiteX124" fmla="*/ 6296025 w 7515225"/>
              <a:gd name="connsiteY124" fmla="*/ 3476625 h 3943350"/>
              <a:gd name="connsiteX125" fmla="*/ 6372225 w 7515225"/>
              <a:gd name="connsiteY125" fmla="*/ 3438525 h 3943350"/>
              <a:gd name="connsiteX126" fmla="*/ 6410325 w 7515225"/>
              <a:gd name="connsiteY126" fmla="*/ 3429000 h 3943350"/>
              <a:gd name="connsiteX127" fmla="*/ 6467475 w 7515225"/>
              <a:gd name="connsiteY127" fmla="*/ 3409950 h 3943350"/>
              <a:gd name="connsiteX128" fmla="*/ 6543675 w 7515225"/>
              <a:gd name="connsiteY128" fmla="*/ 3390900 h 3943350"/>
              <a:gd name="connsiteX129" fmla="*/ 6581775 w 7515225"/>
              <a:gd name="connsiteY129" fmla="*/ 3381375 h 3943350"/>
              <a:gd name="connsiteX130" fmla="*/ 6629400 w 7515225"/>
              <a:gd name="connsiteY130" fmla="*/ 3371850 h 3943350"/>
              <a:gd name="connsiteX131" fmla="*/ 6686550 w 7515225"/>
              <a:gd name="connsiteY131" fmla="*/ 3352800 h 3943350"/>
              <a:gd name="connsiteX132" fmla="*/ 6715125 w 7515225"/>
              <a:gd name="connsiteY132" fmla="*/ 3343275 h 3943350"/>
              <a:gd name="connsiteX133" fmla="*/ 6762750 w 7515225"/>
              <a:gd name="connsiteY133" fmla="*/ 3333750 h 3943350"/>
              <a:gd name="connsiteX134" fmla="*/ 6791325 w 7515225"/>
              <a:gd name="connsiteY134" fmla="*/ 3324225 h 3943350"/>
              <a:gd name="connsiteX135" fmla="*/ 7515225 w 7515225"/>
              <a:gd name="connsiteY135"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4050506 w 7515225"/>
              <a:gd name="connsiteY72" fmla="*/ 2505075 h 3943350"/>
              <a:gd name="connsiteX73" fmla="*/ 4250532 w 7515225"/>
              <a:gd name="connsiteY73" fmla="*/ 2638425 h 3943350"/>
              <a:gd name="connsiteX74" fmla="*/ 4324350 w 7515225"/>
              <a:gd name="connsiteY74" fmla="*/ 2695575 h 3943350"/>
              <a:gd name="connsiteX75" fmla="*/ 4362450 w 7515225"/>
              <a:gd name="connsiteY75" fmla="*/ 2762250 h 3943350"/>
              <a:gd name="connsiteX76" fmla="*/ 4381500 w 7515225"/>
              <a:gd name="connsiteY76" fmla="*/ 2819400 h 3943350"/>
              <a:gd name="connsiteX77" fmla="*/ 4400550 w 7515225"/>
              <a:gd name="connsiteY77" fmla="*/ 2857500 h 3943350"/>
              <a:gd name="connsiteX78" fmla="*/ 4419600 w 7515225"/>
              <a:gd name="connsiteY78" fmla="*/ 2924175 h 3943350"/>
              <a:gd name="connsiteX79" fmla="*/ 4448175 w 7515225"/>
              <a:gd name="connsiteY79" fmla="*/ 2990850 h 3943350"/>
              <a:gd name="connsiteX80" fmla="*/ 4467225 w 7515225"/>
              <a:gd name="connsiteY80" fmla="*/ 3048000 h 3943350"/>
              <a:gd name="connsiteX81" fmla="*/ 4486275 w 7515225"/>
              <a:gd name="connsiteY81" fmla="*/ 3105150 h 3943350"/>
              <a:gd name="connsiteX82" fmla="*/ 4495800 w 7515225"/>
              <a:gd name="connsiteY82" fmla="*/ 3133725 h 3943350"/>
              <a:gd name="connsiteX83" fmla="*/ 4505325 w 7515225"/>
              <a:gd name="connsiteY83" fmla="*/ 3171825 h 3943350"/>
              <a:gd name="connsiteX84" fmla="*/ 4524375 w 7515225"/>
              <a:gd name="connsiteY84" fmla="*/ 3200400 h 3943350"/>
              <a:gd name="connsiteX85" fmla="*/ 4533900 w 7515225"/>
              <a:gd name="connsiteY85" fmla="*/ 3228975 h 3943350"/>
              <a:gd name="connsiteX86" fmla="*/ 4552950 w 7515225"/>
              <a:gd name="connsiteY86" fmla="*/ 3257550 h 3943350"/>
              <a:gd name="connsiteX87" fmla="*/ 4572000 w 7515225"/>
              <a:gd name="connsiteY87" fmla="*/ 3314700 h 3943350"/>
              <a:gd name="connsiteX88" fmla="*/ 4600575 w 7515225"/>
              <a:gd name="connsiteY88" fmla="*/ 3343275 h 3943350"/>
              <a:gd name="connsiteX89" fmla="*/ 4629150 w 7515225"/>
              <a:gd name="connsiteY89" fmla="*/ 3409950 h 3943350"/>
              <a:gd name="connsiteX90" fmla="*/ 4648200 w 7515225"/>
              <a:gd name="connsiteY90" fmla="*/ 3438525 h 3943350"/>
              <a:gd name="connsiteX91" fmla="*/ 4667250 w 7515225"/>
              <a:gd name="connsiteY91" fmla="*/ 3495675 h 3943350"/>
              <a:gd name="connsiteX92" fmla="*/ 4686300 w 7515225"/>
              <a:gd name="connsiteY92" fmla="*/ 3552825 h 3943350"/>
              <a:gd name="connsiteX93" fmla="*/ 4695825 w 7515225"/>
              <a:gd name="connsiteY93" fmla="*/ 3581400 h 3943350"/>
              <a:gd name="connsiteX94" fmla="*/ 4714875 w 7515225"/>
              <a:gd name="connsiteY94" fmla="*/ 3619500 h 3943350"/>
              <a:gd name="connsiteX95" fmla="*/ 4724400 w 7515225"/>
              <a:gd name="connsiteY95" fmla="*/ 3648075 h 3943350"/>
              <a:gd name="connsiteX96" fmla="*/ 4772025 w 7515225"/>
              <a:gd name="connsiteY96" fmla="*/ 3705225 h 3943350"/>
              <a:gd name="connsiteX97" fmla="*/ 4791075 w 7515225"/>
              <a:gd name="connsiteY97" fmla="*/ 3733800 h 3943350"/>
              <a:gd name="connsiteX98" fmla="*/ 4867275 w 7515225"/>
              <a:gd name="connsiteY98" fmla="*/ 3790950 h 3943350"/>
              <a:gd name="connsiteX99" fmla="*/ 4924425 w 7515225"/>
              <a:gd name="connsiteY99" fmla="*/ 3848100 h 3943350"/>
              <a:gd name="connsiteX100" fmla="*/ 4943475 w 7515225"/>
              <a:gd name="connsiteY100" fmla="*/ 3876675 h 3943350"/>
              <a:gd name="connsiteX101" fmla="*/ 4972050 w 7515225"/>
              <a:gd name="connsiteY101" fmla="*/ 3886200 h 3943350"/>
              <a:gd name="connsiteX102" fmla="*/ 5057775 w 7515225"/>
              <a:gd name="connsiteY102" fmla="*/ 3924300 h 3943350"/>
              <a:gd name="connsiteX103" fmla="*/ 5286375 w 7515225"/>
              <a:gd name="connsiteY103" fmla="*/ 3943350 h 3943350"/>
              <a:gd name="connsiteX104" fmla="*/ 5314950 w 7515225"/>
              <a:gd name="connsiteY104" fmla="*/ 3924300 h 3943350"/>
              <a:gd name="connsiteX105" fmla="*/ 5353050 w 7515225"/>
              <a:gd name="connsiteY105" fmla="*/ 3876675 h 3943350"/>
              <a:gd name="connsiteX106" fmla="*/ 5372100 w 7515225"/>
              <a:gd name="connsiteY106" fmla="*/ 3848100 h 3943350"/>
              <a:gd name="connsiteX107" fmla="*/ 5400675 w 7515225"/>
              <a:gd name="connsiteY107" fmla="*/ 3829050 h 3943350"/>
              <a:gd name="connsiteX108" fmla="*/ 5438775 w 7515225"/>
              <a:gd name="connsiteY108" fmla="*/ 3800475 h 3943350"/>
              <a:gd name="connsiteX109" fmla="*/ 5467350 w 7515225"/>
              <a:gd name="connsiteY109" fmla="*/ 3790950 h 3943350"/>
              <a:gd name="connsiteX110" fmla="*/ 5495925 w 7515225"/>
              <a:gd name="connsiteY110" fmla="*/ 3771900 h 3943350"/>
              <a:gd name="connsiteX111" fmla="*/ 5562600 w 7515225"/>
              <a:gd name="connsiteY111" fmla="*/ 3752850 h 3943350"/>
              <a:gd name="connsiteX112" fmla="*/ 5600700 w 7515225"/>
              <a:gd name="connsiteY112" fmla="*/ 3733800 h 3943350"/>
              <a:gd name="connsiteX113" fmla="*/ 5667375 w 7515225"/>
              <a:gd name="connsiteY113" fmla="*/ 3686175 h 3943350"/>
              <a:gd name="connsiteX114" fmla="*/ 5695950 w 7515225"/>
              <a:gd name="connsiteY114" fmla="*/ 3667125 h 3943350"/>
              <a:gd name="connsiteX115" fmla="*/ 5724525 w 7515225"/>
              <a:gd name="connsiteY115" fmla="*/ 3657600 h 3943350"/>
              <a:gd name="connsiteX116" fmla="*/ 5810250 w 7515225"/>
              <a:gd name="connsiteY116" fmla="*/ 3638550 h 3943350"/>
              <a:gd name="connsiteX117" fmla="*/ 5867400 w 7515225"/>
              <a:gd name="connsiteY117" fmla="*/ 3619500 h 3943350"/>
              <a:gd name="connsiteX118" fmla="*/ 5953125 w 7515225"/>
              <a:gd name="connsiteY118" fmla="*/ 3581400 h 3943350"/>
              <a:gd name="connsiteX119" fmla="*/ 5981700 w 7515225"/>
              <a:gd name="connsiteY119" fmla="*/ 3571875 h 3943350"/>
              <a:gd name="connsiteX120" fmla="*/ 6086475 w 7515225"/>
              <a:gd name="connsiteY120" fmla="*/ 3552825 h 3943350"/>
              <a:gd name="connsiteX121" fmla="*/ 6143625 w 7515225"/>
              <a:gd name="connsiteY121" fmla="*/ 3533775 h 3943350"/>
              <a:gd name="connsiteX122" fmla="*/ 6172200 w 7515225"/>
              <a:gd name="connsiteY122" fmla="*/ 3514725 h 3943350"/>
              <a:gd name="connsiteX123" fmla="*/ 6200775 w 7515225"/>
              <a:gd name="connsiteY123" fmla="*/ 3505200 h 3943350"/>
              <a:gd name="connsiteX124" fmla="*/ 6296025 w 7515225"/>
              <a:gd name="connsiteY124" fmla="*/ 3476625 h 3943350"/>
              <a:gd name="connsiteX125" fmla="*/ 6372225 w 7515225"/>
              <a:gd name="connsiteY125" fmla="*/ 3438525 h 3943350"/>
              <a:gd name="connsiteX126" fmla="*/ 6410325 w 7515225"/>
              <a:gd name="connsiteY126" fmla="*/ 3429000 h 3943350"/>
              <a:gd name="connsiteX127" fmla="*/ 6467475 w 7515225"/>
              <a:gd name="connsiteY127" fmla="*/ 3409950 h 3943350"/>
              <a:gd name="connsiteX128" fmla="*/ 6543675 w 7515225"/>
              <a:gd name="connsiteY128" fmla="*/ 3390900 h 3943350"/>
              <a:gd name="connsiteX129" fmla="*/ 6581775 w 7515225"/>
              <a:gd name="connsiteY129" fmla="*/ 3381375 h 3943350"/>
              <a:gd name="connsiteX130" fmla="*/ 6629400 w 7515225"/>
              <a:gd name="connsiteY130" fmla="*/ 3371850 h 3943350"/>
              <a:gd name="connsiteX131" fmla="*/ 6686550 w 7515225"/>
              <a:gd name="connsiteY131" fmla="*/ 3352800 h 3943350"/>
              <a:gd name="connsiteX132" fmla="*/ 6715125 w 7515225"/>
              <a:gd name="connsiteY132" fmla="*/ 3343275 h 3943350"/>
              <a:gd name="connsiteX133" fmla="*/ 6762750 w 7515225"/>
              <a:gd name="connsiteY133" fmla="*/ 3333750 h 3943350"/>
              <a:gd name="connsiteX134" fmla="*/ 6791325 w 7515225"/>
              <a:gd name="connsiteY134" fmla="*/ 3324225 h 3943350"/>
              <a:gd name="connsiteX135" fmla="*/ 7515225 w 7515225"/>
              <a:gd name="connsiteY135"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4050506 w 7515225"/>
              <a:gd name="connsiteY72" fmla="*/ 2505075 h 3943350"/>
              <a:gd name="connsiteX73" fmla="*/ 4250532 w 7515225"/>
              <a:gd name="connsiteY73" fmla="*/ 2638425 h 3943350"/>
              <a:gd name="connsiteX74" fmla="*/ 4362450 w 7515225"/>
              <a:gd name="connsiteY74" fmla="*/ 2762250 h 3943350"/>
              <a:gd name="connsiteX75" fmla="*/ 4381500 w 7515225"/>
              <a:gd name="connsiteY75" fmla="*/ 2819400 h 3943350"/>
              <a:gd name="connsiteX76" fmla="*/ 4400550 w 7515225"/>
              <a:gd name="connsiteY76" fmla="*/ 2857500 h 3943350"/>
              <a:gd name="connsiteX77" fmla="*/ 4419600 w 7515225"/>
              <a:gd name="connsiteY77" fmla="*/ 2924175 h 3943350"/>
              <a:gd name="connsiteX78" fmla="*/ 4448175 w 7515225"/>
              <a:gd name="connsiteY78" fmla="*/ 2990850 h 3943350"/>
              <a:gd name="connsiteX79" fmla="*/ 4467225 w 7515225"/>
              <a:gd name="connsiteY79" fmla="*/ 3048000 h 3943350"/>
              <a:gd name="connsiteX80" fmla="*/ 4486275 w 7515225"/>
              <a:gd name="connsiteY80" fmla="*/ 3105150 h 3943350"/>
              <a:gd name="connsiteX81" fmla="*/ 4495800 w 7515225"/>
              <a:gd name="connsiteY81" fmla="*/ 3133725 h 3943350"/>
              <a:gd name="connsiteX82" fmla="*/ 4505325 w 7515225"/>
              <a:gd name="connsiteY82" fmla="*/ 3171825 h 3943350"/>
              <a:gd name="connsiteX83" fmla="*/ 4524375 w 7515225"/>
              <a:gd name="connsiteY83" fmla="*/ 3200400 h 3943350"/>
              <a:gd name="connsiteX84" fmla="*/ 4533900 w 7515225"/>
              <a:gd name="connsiteY84" fmla="*/ 3228975 h 3943350"/>
              <a:gd name="connsiteX85" fmla="*/ 4552950 w 7515225"/>
              <a:gd name="connsiteY85" fmla="*/ 3257550 h 3943350"/>
              <a:gd name="connsiteX86" fmla="*/ 4572000 w 7515225"/>
              <a:gd name="connsiteY86" fmla="*/ 3314700 h 3943350"/>
              <a:gd name="connsiteX87" fmla="*/ 4600575 w 7515225"/>
              <a:gd name="connsiteY87" fmla="*/ 3343275 h 3943350"/>
              <a:gd name="connsiteX88" fmla="*/ 4629150 w 7515225"/>
              <a:gd name="connsiteY88" fmla="*/ 3409950 h 3943350"/>
              <a:gd name="connsiteX89" fmla="*/ 4648200 w 7515225"/>
              <a:gd name="connsiteY89" fmla="*/ 3438525 h 3943350"/>
              <a:gd name="connsiteX90" fmla="*/ 4667250 w 7515225"/>
              <a:gd name="connsiteY90" fmla="*/ 3495675 h 3943350"/>
              <a:gd name="connsiteX91" fmla="*/ 4686300 w 7515225"/>
              <a:gd name="connsiteY91" fmla="*/ 3552825 h 3943350"/>
              <a:gd name="connsiteX92" fmla="*/ 4695825 w 7515225"/>
              <a:gd name="connsiteY92" fmla="*/ 3581400 h 3943350"/>
              <a:gd name="connsiteX93" fmla="*/ 4714875 w 7515225"/>
              <a:gd name="connsiteY93" fmla="*/ 3619500 h 3943350"/>
              <a:gd name="connsiteX94" fmla="*/ 4724400 w 7515225"/>
              <a:gd name="connsiteY94" fmla="*/ 3648075 h 3943350"/>
              <a:gd name="connsiteX95" fmla="*/ 4772025 w 7515225"/>
              <a:gd name="connsiteY95" fmla="*/ 3705225 h 3943350"/>
              <a:gd name="connsiteX96" fmla="*/ 4791075 w 7515225"/>
              <a:gd name="connsiteY96" fmla="*/ 3733800 h 3943350"/>
              <a:gd name="connsiteX97" fmla="*/ 4867275 w 7515225"/>
              <a:gd name="connsiteY97" fmla="*/ 3790950 h 3943350"/>
              <a:gd name="connsiteX98" fmla="*/ 4924425 w 7515225"/>
              <a:gd name="connsiteY98" fmla="*/ 3848100 h 3943350"/>
              <a:gd name="connsiteX99" fmla="*/ 4943475 w 7515225"/>
              <a:gd name="connsiteY99" fmla="*/ 3876675 h 3943350"/>
              <a:gd name="connsiteX100" fmla="*/ 4972050 w 7515225"/>
              <a:gd name="connsiteY100" fmla="*/ 3886200 h 3943350"/>
              <a:gd name="connsiteX101" fmla="*/ 5057775 w 7515225"/>
              <a:gd name="connsiteY101" fmla="*/ 3924300 h 3943350"/>
              <a:gd name="connsiteX102" fmla="*/ 5286375 w 7515225"/>
              <a:gd name="connsiteY102" fmla="*/ 3943350 h 3943350"/>
              <a:gd name="connsiteX103" fmla="*/ 5314950 w 7515225"/>
              <a:gd name="connsiteY103" fmla="*/ 3924300 h 3943350"/>
              <a:gd name="connsiteX104" fmla="*/ 5353050 w 7515225"/>
              <a:gd name="connsiteY104" fmla="*/ 3876675 h 3943350"/>
              <a:gd name="connsiteX105" fmla="*/ 5372100 w 7515225"/>
              <a:gd name="connsiteY105" fmla="*/ 3848100 h 3943350"/>
              <a:gd name="connsiteX106" fmla="*/ 5400675 w 7515225"/>
              <a:gd name="connsiteY106" fmla="*/ 3829050 h 3943350"/>
              <a:gd name="connsiteX107" fmla="*/ 5438775 w 7515225"/>
              <a:gd name="connsiteY107" fmla="*/ 3800475 h 3943350"/>
              <a:gd name="connsiteX108" fmla="*/ 5467350 w 7515225"/>
              <a:gd name="connsiteY108" fmla="*/ 3790950 h 3943350"/>
              <a:gd name="connsiteX109" fmla="*/ 5495925 w 7515225"/>
              <a:gd name="connsiteY109" fmla="*/ 3771900 h 3943350"/>
              <a:gd name="connsiteX110" fmla="*/ 5562600 w 7515225"/>
              <a:gd name="connsiteY110" fmla="*/ 3752850 h 3943350"/>
              <a:gd name="connsiteX111" fmla="*/ 5600700 w 7515225"/>
              <a:gd name="connsiteY111" fmla="*/ 3733800 h 3943350"/>
              <a:gd name="connsiteX112" fmla="*/ 5667375 w 7515225"/>
              <a:gd name="connsiteY112" fmla="*/ 3686175 h 3943350"/>
              <a:gd name="connsiteX113" fmla="*/ 5695950 w 7515225"/>
              <a:gd name="connsiteY113" fmla="*/ 3667125 h 3943350"/>
              <a:gd name="connsiteX114" fmla="*/ 5724525 w 7515225"/>
              <a:gd name="connsiteY114" fmla="*/ 3657600 h 3943350"/>
              <a:gd name="connsiteX115" fmla="*/ 5810250 w 7515225"/>
              <a:gd name="connsiteY115" fmla="*/ 3638550 h 3943350"/>
              <a:gd name="connsiteX116" fmla="*/ 5867400 w 7515225"/>
              <a:gd name="connsiteY116" fmla="*/ 3619500 h 3943350"/>
              <a:gd name="connsiteX117" fmla="*/ 5953125 w 7515225"/>
              <a:gd name="connsiteY117" fmla="*/ 3581400 h 3943350"/>
              <a:gd name="connsiteX118" fmla="*/ 5981700 w 7515225"/>
              <a:gd name="connsiteY118" fmla="*/ 3571875 h 3943350"/>
              <a:gd name="connsiteX119" fmla="*/ 6086475 w 7515225"/>
              <a:gd name="connsiteY119" fmla="*/ 3552825 h 3943350"/>
              <a:gd name="connsiteX120" fmla="*/ 6143625 w 7515225"/>
              <a:gd name="connsiteY120" fmla="*/ 3533775 h 3943350"/>
              <a:gd name="connsiteX121" fmla="*/ 6172200 w 7515225"/>
              <a:gd name="connsiteY121" fmla="*/ 3514725 h 3943350"/>
              <a:gd name="connsiteX122" fmla="*/ 6200775 w 7515225"/>
              <a:gd name="connsiteY122" fmla="*/ 3505200 h 3943350"/>
              <a:gd name="connsiteX123" fmla="*/ 6296025 w 7515225"/>
              <a:gd name="connsiteY123" fmla="*/ 3476625 h 3943350"/>
              <a:gd name="connsiteX124" fmla="*/ 6372225 w 7515225"/>
              <a:gd name="connsiteY124" fmla="*/ 3438525 h 3943350"/>
              <a:gd name="connsiteX125" fmla="*/ 6410325 w 7515225"/>
              <a:gd name="connsiteY125" fmla="*/ 3429000 h 3943350"/>
              <a:gd name="connsiteX126" fmla="*/ 6467475 w 7515225"/>
              <a:gd name="connsiteY126" fmla="*/ 3409950 h 3943350"/>
              <a:gd name="connsiteX127" fmla="*/ 6543675 w 7515225"/>
              <a:gd name="connsiteY127" fmla="*/ 3390900 h 3943350"/>
              <a:gd name="connsiteX128" fmla="*/ 6581775 w 7515225"/>
              <a:gd name="connsiteY128" fmla="*/ 3381375 h 3943350"/>
              <a:gd name="connsiteX129" fmla="*/ 6629400 w 7515225"/>
              <a:gd name="connsiteY129" fmla="*/ 3371850 h 3943350"/>
              <a:gd name="connsiteX130" fmla="*/ 6686550 w 7515225"/>
              <a:gd name="connsiteY130" fmla="*/ 3352800 h 3943350"/>
              <a:gd name="connsiteX131" fmla="*/ 6715125 w 7515225"/>
              <a:gd name="connsiteY131" fmla="*/ 3343275 h 3943350"/>
              <a:gd name="connsiteX132" fmla="*/ 6762750 w 7515225"/>
              <a:gd name="connsiteY132" fmla="*/ 3333750 h 3943350"/>
              <a:gd name="connsiteX133" fmla="*/ 6791325 w 7515225"/>
              <a:gd name="connsiteY133" fmla="*/ 3324225 h 3943350"/>
              <a:gd name="connsiteX134" fmla="*/ 7515225 w 7515225"/>
              <a:gd name="connsiteY134"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43300 w 7515225"/>
              <a:gd name="connsiteY67" fmla="*/ 2181225 h 3943350"/>
              <a:gd name="connsiteX68" fmla="*/ 3581400 w 7515225"/>
              <a:gd name="connsiteY68" fmla="*/ 2247900 h 3943350"/>
              <a:gd name="connsiteX69" fmla="*/ 3667125 w 7515225"/>
              <a:gd name="connsiteY69" fmla="*/ 2345531 h 3943350"/>
              <a:gd name="connsiteX70" fmla="*/ 3838575 w 7515225"/>
              <a:gd name="connsiteY70" fmla="*/ 2428875 h 3943350"/>
              <a:gd name="connsiteX71" fmla="*/ 4050506 w 7515225"/>
              <a:gd name="connsiteY71" fmla="*/ 2505075 h 3943350"/>
              <a:gd name="connsiteX72" fmla="*/ 4250532 w 7515225"/>
              <a:gd name="connsiteY72" fmla="*/ 2638425 h 3943350"/>
              <a:gd name="connsiteX73" fmla="*/ 4362450 w 7515225"/>
              <a:gd name="connsiteY73" fmla="*/ 2762250 h 3943350"/>
              <a:gd name="connsiteX74" fmla="*/ 4381500 w 7515225"/>
              <a:gd name="connsiteY74" fmla="*/ 2819400 h 3943350"/>
              <a:gd name="connsiteX75" fmla="*/ 4400550 w 7515225"/>
              <a:gd name="connsiteY75" fmla="*/ 2857500 h 3943350"/>
              <a:gd name="connsiteX76" fmla="*/ 4419600 w 7515225"/>
              <a:gd name="connsiteY76" fmla="*/ 2924175 h 3943350"/>
              <a:gd name="connsiteX77" fmla="*/ 4448175 w 7515225"/>
              <a:gd name="connsiteY77" fmla="*/ 2990850 h 3943350"/>
              <a:gd name="connsiteX78" fmla="*/ 4467225 w 7515225"/>
              <a:gd name="connsiteY78" fmla="*/ 3048000 h 3943350"/>
              <a:gd name="connsiteX79" fmla="*/ 4486275 w 7515225"/>
              <a:gd name="connsiteY79" fmla="*/ 3105150 h 3943350"/>
              <a:gd name="connsiteX80" fmla="*/ 4495800 w 7515225"/>
              <a:gd name="connsiteY80" fmla="*/ 3133725 h 3943350"/>
              <a:gd name="connsiteX81" fmla="*/ 4505325 w 7515225"/>
              <a:gd name="connsiteY81" fmla="*/ 3171825 h 3943350"/>
              <a:gd name="connsiteX82" fmla="*/ 4524375 w 7515225"/>
              <a:gd name="connsiteY82" fmla="*/ 3200400 h 3943350"/>
              <a:gd name="connsiteX83" fmla="*/ 4533900 w 7515225"/>
              <a:gd name="connsiteY83" fmla="*/ 3228975 h 3943350"/>
              <a:gd name="connsiteX84" fmla="*/ 4552950 w 7515225"/>
              <a:gd name="connsiteY84" fmla="*/ 3257550 h 3943350"/>
              <a:gd name="connsiteX85" fmla="*/ 4572000 w 7515225"/>
              <a:gd name="connsiteY85" fmla="*/ 3314700 h 3943350"/>
              <a:gd name="connsiteX86" fmla="*/ 4600575 w 7515225"/>
              <a:gd name="connsiteY86" fmla="*/ 3343275 h 3943350"/>
              <a:gd name="connsiteX87" fmla="*/ 4629150 w 7515225"/>
              <a:gd name="connsiteY87" fmla="*/ 3409950 h 3943350"/>
              <a:gd name="connsiteX88" fmla="*/ 4648200 w 7515225"/>
              <a:gd name="connsiteY88" fmla="*/ 3438525 h 3943350"/>
              <a:gd name="connsiteX89" fmla="*/ 4667250 w 7515225"/>
              <a:gd name="connsiteY89" fmla="*/ 3495675 h 3943350"/>
              <a:gd name="connsiteX90" fmla="*/ 4686300 w 7515225"/>
              <a:gd name="connsiteY90" fmla="*/ 3552825 h 3943350"/>
              <a:gd name="connsiteX91" fmla="*/ 4695825 w 7515225"/>
              <a:gd name="connsiteY91" fmla="*/ 3581400 h 3943350"/>
              <a:gd name="connsiteX92" fmla="*/ 4714875 w 7515225"/>
              <a:gd name="connsiteY92" fmla="*/ 3619500 h 3943350"/>
              <a:gd name="connsiteX93" fmla="*/ 4724400 w 7515225"/>
              <a:gd name="connsiteY93" fmla="*/ 3648075 h 3943350"/>
              <a:gd name="connsiteX94" fmla="*/ 4772025 w 7515225"/>
              <a:gd name="connsiteY94" fmla="*/ 3705225 h 3943350"/>
              <a:gd name="connsiteX95" fmla="*/ 4791075 w 7515225"/>
              <a:gd name="connsiteY95" fmla="*/ 3733800 h 3943350"/>
              <a:gd name="connsiteX96" fmla="*/ 4867275 w 7515225"/>
              <a:gd name="connsiteY96" fmla="*/ 3790950 h 3943350"/>
              <a:gd name="connsiteX97" fmla="*/ 4924425 w 7515225"/>
              <a:gd name="connsiteY97" fmla="*/ 3848100 h 3943350"/>
              <a:gd name="connsiteX98" fmla="*/ 4943475 w 7515225"/>
              <a:gd name="connsiteY98" fmla="*/ 3876675 h 3943350"/>
              <a:gd name="connsiteX99" fmla="*/ 4972050 w 7515225"/>
              <a:gd name="connsiteY99" fmla="*/ 3886200 h 3943350"/>
              <a:gd name="connsiteX100" fmla="*/ 5057775 w 7515225"/>
              <a:gd name="connsiteY100" fmla="*/ 3924300 h 3943350"/>
              <a:gd name="connsiteX101" fmla="*/ 5286375 w 7515225"/>
              <a:gd name="connsiteY101" fmla="*/ 3943350 h 3943350"/>
              <a:gd name="connsiteX102" fmla="*/ 5314950 w 7515225"/>
              <a:gd name="connsiteY102" fmla="*/ 3924300 h 3943350"/>
              <a:gd name="connsiteX103" fmla="*/ 5353050 w 7515225"/>
              <a:gd name="connsiteY103" fmla="*/ 3876675 h 3943350"/>
              <a:gd name="connsiteX104" fmla="*/ 5372100 w 7515225"/>
              <a:gd name="connsiteY104" fmla="*/ 3848100 h 3943350"/>
              <a:gd name="connsiteX105" fmla="*/ 5400675 w 7515225"/>
              <a:gd name="connsiteY105" fmla="*/ 3829050 h 3943350"/>
              <a:gd name="connsiteX106" fmla="*/ 5438775 w 7515225"/>
              <a:gd name="connsiteY106" fmla="*/ 3800475 h 3943350"/>
              <a:gd name="connsiteX107" fmla="*/ 5467350 w 7515225"/>
              <a:gd name="connsiteY107" fmla="*/ 3790950 h 3943350"/>
              <a:gd name="connsiteX108" fmla="*/ 5495925 w 7515225"/>
              <a:gd name="connsiteY108" fmla="*/ 3771900 h 3943350"/>
              <a:gd name="connsiteX109" fmla="*/ 5562600 w 7515225"/>
              <a:gd name="connsiteY109" fmla="*/ 3752850 h 3943350"/>
              <a:gd name="connsiteX110" fmla="*/ 5600700 w 7515225"/>
              <a:gd name="connsiteY110" fmla="*/ 3733800 h 3943350"/>
              <a:gd name="connsiteX111" fmla="*/ 5667375 w 7515225"/>
              <a:gd name="connsiteY111" fmla="*/ 3686175 h 3943350"/>
              <a:gd name="connsiteX112" fmla="*/ 5695950 w 7515225"/>
              <a:gd name="connsiteY112" fmla="*/ 3667125 h 3943350"/>
              <a:gd name="connsiteX113" fmla="*/ 5724525 w 7515225"/>
              <a:gd name="connsiteY113" fmla="*/ 3657600 h 3943350"/>
              <a:gd name="connsiteX114" fmla="*/ 5810250 w 7515225"/>
              <a:gd name="connsiteY114" fmla="*/ 3638550 h 3943350"/>
              <a:gd name="connsiteX115" fmla="*/ 5867400 w 7515225"/>
              <a:gd name="connsiteY115" fmla="*/ 3619500 h 3943350"/>
              <a:gd name="connsiteX116" fmla="*/ 5953125 w 7515225"/>
              <a:gd name="connsiteY116" fmla="*/ 3581400 h 3943350"/>
              <a:gd name="connsiteX117" fmla="*/ 5981700 w 7515225"/>
              <a:gd name="connsiteY117" fmla="*/ 3571875 h 3943350"/>
              <a:gd name="connsiteX118" fmla="*/ 6086475 w 7515225"/>
              <a:gd name="connsiteY118" fmla="*/ 3552825 h 3943350"/>
              <a:gd name="connsiteX119" fmla="*/ 6143625 w 7515225"/>
              <a:gd name="connsiteY119" fmla="*/ 3533775 h 3943350"/>
              <a:gd name="connsiteX120" fmla="*/ 6172200 w 7515225"/>
              <a:gd name="connsiteY120" fmla="*/ 3514725 h 3943350"/>
              <a:gd name="connsiteX121" fmla="*/ 6200775 w 7515225"/>
              <a:gd name="connsiteY121" fmla="*/ 3505200 h 3943350"/>
              <a:gd name="connsiteX122" fmla="*/ 6296025 w 7515225"/>
              <a:gd name="connsiteY122" fmla="*/ 3476625 h 3943350"/>
              <a:gd name="connsiteX123" fmla="*/ 6372225 w 7515225"/>
              <a:gd name="connsiteY123" fmla="*/ 3438525 h 3943350"/>
              <a:gd name="connsiteX124" fmla="*/ 6410325 w 7515225"/>
              <a:gd name="connsiteY124" fmla="*/ 3429000 h 3943350"/>
              <a:gd name="connsiteX125" fmla="*/ 6467475 w 7515225"/>
              <a:gd name="connsiteY125" fmla="*/ 3409950 h 3943350"/>
              <a:gd name="connsiteX126" fmla="*/ 6543675 w 7515225"/>
              <a:gd name="connsiteY126" fmla="*/ 3390900 h 3943350"/>
              <a:gd name="connsiteX127" fmla="*/ 6581775 w 7515225"/>
              <a:gd name="connsiteY127" fmla="*/ 3381375 h 3943350"/>
              <a:gd name="connsiteX128" fmla="*/ 6629400 w 7515225"/>
              <a:gd name="connsiteY128" fmla="*/ 3371850 h 3943350"/>
              <a:gd name="connsiteX129" fmla="*/ 6686550 w 7515225"/>
              <a:gd name="connsiteY129" fmla="*/ 3352800 h 3943350"/>
              <a:gd name="connsiteX130" fmla="*/ 6715125 w 7515225"/>
              <a:gd name="connsiteY130" fmla="*/ 3343275 h 3943350"/>
              <a:gd name="connsiteX131" fmla="*/ 6762750 w 7515225"/>
              <a:gd name="connsiteY131" fmla="*/ 3333750 h 3943350"/>
              <a:gd name="connsiteX132" fmla="*/ 6791325 w 7515225"/>
              <a:gd name="connsiteY132" fmla="*/ 3324225 h 3943350"/>
              <a:gd name="connsiteX133" fmla="*/ 7515225 w 7515225"/>
              <a:gd name="connsiteY133"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57550 w 7515225"/>
              <a:gd name="connsiteY57" fmla="*/ 1733550 h 3943350"/>
              <a:gd name="connsiteX58" fmla="*/ 3295650 w 7515225"/>
              <a:gd name="connsiteY58" fmla="*/ 1800225 h 3943350"/>
              <a:gd name="connsiteX59" fmla="*/ 3305175 w 7515225"/>
              <a:gd name="connsiteY59" fmla="*/ 1828800 h 3943350"/>
              <a:gd name="connsiteX60" fmla="*/ 3343275 w 7515225"/>
              <a:gd name="connsiteY60" fmla="*/ 1885950 h 3943350"/>
              <a:gd name="connsiteX61" fmla="*/ 3352800 w 7515225"/>
              <a:gd name="connsiteY61" fmla="*/ 1914525 h 3943350"/>
              <a:gd name="connsiteX62" fmla="*/ 3381375 w 7515225"/>
              <a:gd name="connsiteY62" fmla="*/ 1943100 h 3943350"/>
              <a:gd name="connsiteX63" fmla="*/ 3419475 w 7515225"/>
              <a:gd name="connsiteY63" fmla="*/ 2000250 h 3943350"/>
              <a:gd name="connsiteX64" fmla="*/ 3457575 w 7515225"/>
              <a:gd name="connsiteY64" fmla="*/ 2057400 h 3943350"/>
              <a:gd name="connsiteX65" fmla="*/ 3505200 w 7515225"/>
              <a:gd name="connsiteY65" fmla="*/ 2124075 h 3943350"/>
              <a:gd name="connsiteX66" fmla="*/ 3543300 w 7515225"/>
              <a:gd name="connsiteY66" fmla="*/ 2181225 h 3943350"/>
              <a:gd name="connsiteX67" fmla="*/ 3581400 w 7515225"/>
              <a:gd name="connsiteY67" fmla="*/ 2247900 h 3943350"/>
              <a:gd name="connsiteX68" fmla="*/ 3667125 w 7515225"/>
              <a:gd name="connsiteY68" fmla="*/ 2345531 h 3943350"/>
              <a:gd name="connsiteX69" fmla="*/ 3838575 w 7515225"/>
              <a:gd name="connsiteY69" fmla="*/ 2428875 h 3943350"/>
              <a:gd name="connsiteX70" fmla="*/ 4050506 w 7515225"/>
              <a:gd name="connsiteY70" fmla="*/ 2505075 h 3943350"/>
              <a:gd name="connsiteX71" fmla="*/ 4250532 w 7515225"/>
              <a:gd name="connsiteY71" fmla="*/ 2638425 h 3943350"/>
              <a:gd name="connsiteX72" fmla="*/ 4362450 w 7515225"/>
              <a:gd name="connsiteY72" fmla="*/ 2762250 h 3943350"/>
              <a:gd name="connsiteX73" fmla="*/ 4381500 w 7515225"/>
              <a:gd name="connsiteY73" fmla="*/ 2819400 h 3943350"/>
              <a:gd name="connsiteX74" fmla="*/ 4400550 w 7515225"/>
              <a:gd name="connsiteY74" fmla="*/ 2857500 h 3943350"/>
              <a:gd name="connsiteX75" fmla="*/ 4419600 w 7515225"/>
              <a:gd name="connsiteY75" fmla="*/ 2924175 h 3943350"/>
              <a:gd name="connsiteX76" fmla="*/ 4448175 w 7515225"/>
              <a:gd name="connsiteY76" fmla="*/ 2990850 h 3943350"/>
              <a:gd name="connsiteX77" fmla="*/ 4467225 w 7515225"/>
              <a:gd name="connsiteY77" fmla="*/ 3048000 h 3943350"/>
              <a:gd name="connsiteX78" fmla="*/ 4486275 w 7515225"/>
              <a:gd name="connsiteY78" fmla="*/ 3105150 h 3943350"/>
              <a:gd name="connsiteX79" fmla="*/ 4495800 w 7515225"/>
              <a:gd name="connsiteY79" fmla="*/ 3133725 h 3943350"/>
              <a:gd name="connsiteX80" fmla="*/ 4505325 w 7515225"/>
              <a:gd name="connsiteY80" fmla="*/ 3171825 h 3943350"/>
              <a:gd name="connsiteX81" fmla="*/ 4524375 w 7515225"/>
              <a:gd name="connsiteY81" fmla="*/ 3200400 h 3943350"/>
              <a:gd name="connsiteX82" fmla="*/ 4533900 w 7515225"/>
              <a:gd name="connsiteY82" fmla="*/ 3228975 h 3943350"/>
              <a:gd name="connsiteX83" fmla="*/ 4552950 w 7515225"/>
              <a:gd name="connsiteY83" fmla="*/ 3257550 h 3943350"/>
              <a:gd name="connsiteX84" fmla="*/ 4572000 w 7515225"/>
              <a:gd name="connsiteY84" fmla="*/ 3314700 h 3943350"/>
              <a:gd name="connsiteX85" fmla="*/ 4600575 w 7515225"/>
              <a:gd name="connsiteY85" fmla="*/ 3343275 h 3943350"/>
              <a:gd name="connsiteX86" fmla="*/ 4629150 w 7515225"/>
              <a:gd name="connsiteY86" fmla="*/ 3409950 h 3943350"/>
              <a:gd name="connsiteX87" fmla="*/ 4648200 w 7515225"/>
              <a:gd name="connsiteY87" fmla="*/ 3438525 h 3943350"/>
              <a:gd name="connsiteX88" fmla="*/ 4667250 w 7515225"/>
              <a:gd name="connsiteY88" fmla="*/ 3495675 h 3943350"/>
              <a:gd name="connsiteX89" fmla="*/ 4686300 w 7515225"/>
              <a:gd name="connsiteY89" fmla="*/ 3552825 h 3943350"/>
              <a:gd name="connsiteX90" fmla="*/ 4695825 w 7515225"/>
              <a:gd name="connsiteY90" fmla="*/ 3581400 h 3943350"/>
              <a:gd name="connsiteX91" fmla="*/ 4714875 w 7515225"/>
              <a:gd name="connsiteY91" fmla="*/ 3619500 h 3943350"/>
              <a:gd name="connsiteX92" fmla="*/ 4724400 w 7515225"/>
              <a:gd name="connsiteY92" fmla="*/ 3648075 h 3943350"/>
              <a:gd name="connsiteX93" fmla="*/ 4772025 w 7515225"/>
              <a:gd name="connsiteY93" fmla="*/ 3705225 h 3943350"/>
              <a:gd name="connsiteX94" fmla="*/ 4791075 w 7515225"/>
              <a:gd name="connsiteY94" fmla="*/ 3733800 h 3943350"/>
              <a:gd name="connsiteX95" fmla="*/ 4867275 w 7515225"/>
              <a:gd name="connsiteY95" fmla="*/ 3790950 h 3943350"/>
              <a:gd name="connsiteX96" fmla="*/ 4924425 w 7515225"/>
              <a:gd name="connsiteY96" fmla="*/ 3848100 h 3943350"/>
              <a:gd name="connsiteX97" fmla="*/ 4943475 w 7515225"/>
              <a:gd name="connsiteY97" fmla="*/ 3876675 h 3943350"/>
              <a:gd name="connsiteX98" fmla="*/ 4972050 w 7515225"/>
              <a:gd name="connsiteY98" fmla="*/ 3886200 h 3943350"/>
              <a:gd name="connsiteX99" fmla="*/ 5057775 w 7515225"/>
              <a:gd name="connsiteY99" fmla="*/ 3924300 h 3943350"/>
              <a:gd name="connsiteX100" fmla="*/ 5286375 w 7515225"/>
              <a:gd name="connsiteY100" fmla="*/ 3943350 h 3943350"/>
              <a:gd name="connsiteX101" fmla="*/ 5314950 w 7515225"/>
              <a:gd name="connsiteY101" fmla="*/ 3924300 h 3943350"/>
              <a:gd name="connsiteX102" fmla="*/ 5353050 w 7515225"/>
              <a:gd name="connsiteY102" fmla="*/ 3876675 h 3943350"/>
              <a:gd name="connsiteX103" fmla="*/ 5372100 w 7515225"/>
              <a:gd name="connsiteY103" fmla="*/ 3848100 h 3943350"/>
              <a:gd name="connsiteX104" fmla="*/ 5400675 w 7515225"/>
              <a:gd name="connsiteY104" fmla="*/ 3829050 h 3943350"/>
              <a:gd name="connsiteX105" fmla="*/ 5438775 w 7515225"/>
              <a:gd name="connsiteY105" fmla="*/ 3800475 h 3943350"/>
              <a:gd name="connsiteX106" fmla="*/ 5467350 w 7515225"/>
              <a:gd name="connsiteY106" fmla="*/ 3790950 h 3943350"/>
              <a:gd name="connsiteX107" fmla="*/ 5495925 w 7515225"/>
              <a:gd name="connsiteY107" fmla="*/ 3771900 h 3943350"/>
              <a:gd name="connsiteX108" fmla="*/ 5562600 w 7515225"/>
              <a:gd name="connsiteY108" fmla="*/ 3752850 h 3943350"/>
              <a:gd name="connsiteX109" fmla="*/ 5600700 w 7515225"/>
              <a:gd name="connsiteY109" fmla="*/ 3733800 h 3943350"/>
              <a:gd name="connsiteX110" fmla="*/ 5667375 w 7515225"/>
              <a:gd name="connsiteY110" fmla="*/ 3686175 h 3943350"/>
              <a:gd name="connsiteX111" fmla="*/ 5695950 w 7515225"/>
              <a:gd name="connsiteY111" fmla="*/ 3667125 h 3943350"/>
              <a:gd name="connsiteX112" fmla="*/ 5724525 w 7515225"/>
              <a:gd name="connsiteY112" fmla="*/ 3657600 h 3943350"/>
              <a:gd name="connsiteX113" fmla="*/ 5810250 w 7515225"/>
              <a:gd name="connsiteY113" fmla="*/ 3638550 h 3943350"/>
              <a:gd name="connsiteX114" fmla="*/ 5867400 w 7515225"/>
              <a:gd name="connsiteY114" fmla="*/ 3619500 h 3943350"/>
              <a:gd name="connsiteX115" fmla="*/ 5953125 w 7515225"/>
              <a:gd name="connsiteY115" fmla="*/ 3581400 h 3943350"/>
              <a:gd name="connsiteX116" fmla="*/ 5981700 w 7515225"/>
              <a:gd name="connsiteY116" fmla="*/ 3571875 h 3943350"/>
              <a:gd name="connsiteX117" fmla="*/ 6086475 w 7515225"/>
              <a:gd name="connsiteY117" fmla="*/ 3552825 h 3943350"/>
              <a:gd name="connsiteX118" fmla="*/ 6143625 w 7515225"/>
              <a:gd name="connsiteY118" fmla="*/ 3533775 h 3943350"/>
              <a:gd name="connsiteX119" fmla="*/ 6172200 w 7515225"/>
              <a:gd name="connsiteY119" fmla="*/ 3514725 h 3943350"/>
              <a:gd name="connsiteX120" fmla="*/ 6200775 w 7515225"/>
              <a:gd name="connsiteY120" fmla="*/ 3505200 h 3943350"/>
              <a:gd name="connsiteX121" fmla="*/ 6296025 w 7515225"/>
              <a:gd name="connsiteY121" fmla="*/ 3476625 h 3943350"/>
              <a:gd name="connsiteX122" fmla="*/ 6372225 w 7515225"/>
              <a:gd name="connsiteY122" fmla="*/ 3438525 h 3943350"/>
              <a:gd name="connsiteX123" fmla="*/ 6410325 w 7515225"/>
              <a:gd name="connsiteY123" fmla="*/ 3429000 h 3943350"/>
              <a:gd name="connsiteX124" fmla="*/ 6467475 w 7515225"/>
              <a:gd name="connsiteY124" fmla="*/ 3409950 h 3943350"/>
              <a:gd name="connsiteX125" fmla="*/ 6543675 w 7515225"/>
              <a:gd name="connsiteY125" fmla="*/ 3390900 h 3943350"/>
              <a:gd name="connsiteX126" fmla="*/ 6581775 w 7515225"/>
              <a:gd name="connsiteY126" fmla="*/ 3381375 h 3943350"/>
              <a:gd name="connsiteX127" fmla="*/ 6629400 w 7515225"/>
              <a:gd name="connsiteY127" fmla="*/ 3371850 h 3943350"/>
              <a:gd name="connsiteX128" fmla="*/ 6686550 w 7515225"/>
              <a:gd name="connsiteY128" fmla="*/ 3352800 h 3943350"/>
              <a:gd name="connsiteX129" fmla="*/ 6715125 w 7515225"/>
              <a:gd name="connsiteY129" fmla="*/ 3343275 h 3943350"/>
              <a:gd name="connsiteX130" fmla="*/ 6762750 w 7515225"/>
              <a:gd name="connsiteY130" fmla="*/ 3333750 h 3943350"/>
              <a:gd name="connsiteX131" fmla="*/ 6791325 w 7515225"/>
              <a:gd name="connsiteY131" fmla="*/ 3324225 h 3943350"/>
              <a:gd name="connsiteX132" fmla="*/ 7515225 w 7515225"/>
              <a:gd name="connsiteY132"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257550 w 7515225"/>
              <a:gd name="connsiteY56" fmla="*/ 1733550 h 3943350"/>
              <a:gd name="connsiteX57" fmla="*/ 3295650 w 7515225"/>
              <a:gd name="connsiteY57" fmla="*/ 1800225 h 3943350"/>
              <a:gd name="connsiteX58" fmla="*/ 3305175 w 7515225"/>
              <a:gd name="connsiteY58" fmla="*/ 1828800 h 3943350"/>
              <a:gd name="connsiteX59" fmla="*/ 3343275 w 7515225"/>
              <a:gd name="connsiteY59" fmla="*/ 1885950 h 3943350"/>
              <a:gd name="connsiteX60" fmla="*/ 3352800 w 7515225"/>
              <a:gd name="connsiteY60" fmla="*/ 1914525 h 3943350"/>
              <a:gd name="connsiteX61" fmla="*/ 3381375 w 7515225"/>
              <a:gd name="connsiteY61" fmla="*/ 1943100 h 3943350"/>
              <a:gd name="connsiteX62" fmla="*/ 3419475 w 7515225"/>
              <a:gd name="connsiteY62" fmla="*/ 2000250 h 3943350"/>
              <a:gd name="connsiteX63" fmla="*/ 3457575 w 7515225"/>
              <a:gd name="connsiteY63" fmla="*/ 2057400 h 3943350"/>
              <a:gd name="connsiteX64" fmla="*/ 3505200 w 7515225"/>
              <a:gd name="connsiteY64" fmla="*/ 2124075 h 3943350"/>
              <a:gd name="connsiteX65" fmla="*/ 3543300 w 7515225"/>
              <a:gd name="connsiteY65" fmla="*/ 2181225 h 3943350"/>
              <a:gd name="connsiteX66" fmla="*/ 3581400 w 7515225"/>
              <a:gd name="connsiteY66" fmla="*/ 2247900 h 3943350"/>
              <a:gd name="connsiteX67" fmla="*/ 3667125 w 7515225"/>
              <a:gd name="connsiteY67" fmla="*/ 2345531 h 3943350"/>
              <a:gd name="connsiteX68" fmla="*/ 3838575 w 7515225"/>
              <a:gd name="connsiteY68" fmla="*/ 2428875 h 3943350"/>
              <a:gd name="connsiteX69" fmla="*/ 4050506 w 7515225"/>
              <a:gd name="connsiteY69" fmla="*/ 2505075 h 3943350"/>
              <a:gd name="connsiteX70" fmla="*/ 4250532 w 7515225"/>
              <a:gd name="connsiteY70" fmla="*/ 2638425 h 3943350"/>
              <a:gd name="connsiteX71" fmla="*/ 4362450 w 7515225"/>
              <a:gd name="connsiteY71" fmla="*/ 2762250 h 3943350"/>
              <a:gd name="connsiteX72" fmla="*/ 4381500 w 7515225"/>
              <a:gd name="connsiteY72" fmla="*/ 2819400 h 3943350"/>
              <a:gd name="connsiteX73" fmla="*/ 4400550 w 7515225"/>
              <a:gd name="connsiteY73" fmla="*/ 2857500 h 3943350"/>
              <a:gd name="connsiteX74" fmla="*/ 4419600 w 7515225"/>
              <a:gd name="connsiteY74" fmla="*/ 2924175 h 3943350"/>
              <a:gd name="connsiteX75" fmla="*/ 4448175 w 7515225"/>
              <a:gd name="connsiteY75" fmla="*/ 2990850 h 3943350"/>
              <a:gd name="connsiteX76" fmla="*/ 4467225 w 7515225"/>
              <a:gd name="connsiteY76" fmla="*/ 3048000 h 3943350"/>
              <a:gd name="connsiteX77" fmla="*/ 4486275 w 7515225"/>
              <a:gd name="connsiteY77" fmla="*/ 3105150 h 3943350"/>
              <a:gd name="connsiteX78" fmla="*/ 4495800 w 7515225"/>
              <a:gd name="connsiteY78" fmla="*/ 3133725 h 3943350"/>
              <a:gd name="connsiteX79" fmla="*/ 4505325 w 7515225"/>
              <a:gd name="connsiteY79" fmla="*/ 3171825 h 3943350"/>
              <a:gd name="connsiteX80" fmla="*/ 4524375 w 7515225"/>
              <a:gd name="connsiteY80" fmla="*/ 3200400 h 3943350"/>
              <a:gd name="connsiteX81" fmla="*/ 4533900 w 7515225"/>
              <a:gd name="connsiteY81" fmla="*/ 3228975 h 3943350"/>
              <a:gd name="connsiteX82" fmla="*/ 4552950 w 7515225"/>
              <a:gd name="connsiteY82" fmla="*/ 3257550 h 3943350"/>
              <a:gd name="connsiteX83" fmla="*/ 4572000 w 7515225"/>
              <a:gd name="connsiteY83" fmla="*/ 3314700 h 3943350"/>
              <a:gd name="connsiteX84" fmla="*/ 4600575 w 7515225"/>
              <a:gd name="connsiteY84" fmla="*/ 3343275 h 3943350"/>
              <a:gd name="connsiteX85" fmla="*/ 4629150 w 7515225"/>
              <a:gd name="connsiteY85" fmla="*/ 3409950 h 3943350"/>
              <a:gd name="connsiteX86" fmla="*/ 4648200 w 7515225"/>
              <a:gd name="connsiteY86" fmla="*/ 3438525 h 3943350"/>
              <a:gd name="connsiteX87" fmla="*/ 4667250 w 7515225"/>
              <a:gd name="connsiteY87" fmla="*/ 3495675 h 3943350"/>
              <a:gd name="connsiteX88" fmla="*/ 4686300 w 7515225"/>
              <a:gd name="connsiteY88" fmla="*/ 3552825 h 3943350"/>
              <a:gd name="connsiteX89" fmla="*/ 4695825 w 7515225"/>
              <a:gd name="connsiteY89" fmla="*/ 3581400 h 3943350"/>
              <a:gd name="connsiteX90" fmla="*/ 4714875 w 7515225"/>
              <a:gd name="connsiteY90" fmla="*/ 3619500 h 3943350"/>
              <a:gd name="connsiteX91" fmla="*/ 4724400 w 7515225"/>
              <a:gd name="connsiteY91" fmla="*/ 3648075 h 3943350"/>
              <a:gd name="connsiteX92" fmla="*/ 4772025 w 7515225"/>
              <a:gd name="connsiteY92" fmla="*/ 3705225 h 3943350"/>
              <a:gd name="connsiteX93" fmla="*/ 4791075 w 7515225"/>
              <a:gd name="connsiteY93" fmla="*/ 3733800 h 3943350"/>
              <a:gd name="connsiteX94" fmla="*/ 4867275 w 7515225"/>
              <a:gd name="connsiteY94" fmla="*/ 3790950 h 3943350"/>
              <a:gd name="connsiteX95" fmla="*/ 4924425 w 7515225"/>
              <a:gd name="connsiteY95" fmla="*/ 3848100 h 3943350"/>
              <a:gd name="connsiteX96" fmla="*/ 4943475 w 7515225"/>
              <a:gd name="connsiteY96" fmla="*/ 3876675 h 3943350"/>
              <a:gd name="connsiteX97" fmla="*/ 4972050 w 7515225"/>
              <a:gd name="connsiteY97" fmla="*/ 3886200 h 3943350"/>
              <a:gd name="connsiteX98" fmla="*/ 5057775 w 7515225"/>
              <a:gd name="connsiteY98" fmla="*/ 3924300 h 3943350"/>
              <a:gd name="connsiteX99" fmla="*/ 5286375 w 7515225"/>
              <a:gd name="connsiteY99" fmla="*/ 3943350 h 3943350"/>
              <a:gd name="connsiteX100" fmla="*/ 5314950 w 7515225"/>
              <a:gd name="connsiteY100" fmla="*/ 3924300 h 3943350"/>
              <a:gd name="connsiteX101" fmla="*/ 5353050 w 7515225"/>
              <a:gd name="connsiteY101" fmla="*/ 3876675 h 3943350"/>
              <a:gd name="connsiteX102" fmla="*/ 5372100 w 7515225"/>
              <a:gd name="connsiteY102" fmla="*/ 3848100 h 3943350"/>
              <a:gd name="connsiteX103" fmla="*/ 5400675 w 7515225"/>
              <a:gd name="connsiteY103" fmla="*/ 3829050 h 3943350"/>
              <a:gd name="connsiteX104" fmla="*/ 5438775 w 7515225"/>
              <a:gd name="connsiteY104" fmla="*/ 3800475 h 3943350"/>
              <a:gd name="connsiteX105" fmla="*/ 5467350 w 7515225"/>
              <a:gd name="connsiteY105" fmla="*/ 3790950 h 3943350"/>
              <a:gd name="connsiteX106" fmla="*/ 5495925 w 7515225"/>
              <a:gd name="connsiteY106" fmla="*/ 3771900 h 3943350"/>
              <a:gd name="connsiteX107" fmla="*/ 5562600 w 7515225"/>
              <a:gd name="connsiteY107" fmla="*/ 3752850 h 3943350"/>
              <a:gd name="connsiteX108" fmla="*/ 5600700 w 7515225"/>
              <a:gd name="connsiteY108" fmla="*/ 3733800 h 3943350"/>
              <a:gd name="connsiteX109" fmla="*/ 5667375 w 7515225"/>
              <a:gd name="connsiteY109" fmla="*/ 3686175 h 3943350"/>
              <a:gd name="connsiteX110" fmla="*/ 5695950 w 7515225"/>
              <a:gd name="connsiteY110" fmla="*/ 3667125 h 3943350"/>
              <a:gd name="connsiteX111" fmla="*/ 5724525 w 7515225"/>
              <a:gd name="connsiteY111" fmla="*/ 3657600 h 3943350"/>
              <a:gd name="connsiteX112" fmla="*/ 5810250 w 7515225"/>
              <a:gd name="connsiteY112" fmla="*/ 3638550 h 3943350"/>
              <a:gd name="connsiteX113" fmla="*/ 5867400 w 7515225"/>
              <a:gd name="connsiteY113" fmla="*/ 3619500 h 3943350"/>
              <a:gd name="connsiteX114" fmla="*/ 5953125 w 7515225"/>
              <a:gd name="connsiteY114" fmla="*/ 3581400 h 3943350"/>
              <a:gd name="connsiteX115" fmla="*/ 5981700 w 7515225"/>
              <a:gd name="connsiteY115" fmla="*/ 3571875 h 3943350"/>
              <a:gd name="connsiteX116" fmla="*/ 6086475 w 7515225"/>
              <a:gd name="connsiteY116" fmla="*/ 3552825 h 3943350"/>
              <a:gd name="connsiteX117" fmla="*/ 6143625 w 7515225"/>
              <a:gd name="connsiteY117" fmla="*/ 3533775 h 3943350"/>
              <a:gd name="connsiteX118" fmla="*/ 6172200 w 7515225"/>
              <a:gd name="connsiteY118" fmla="*/ 3514725 h 3943350"/>
              <a:gd name="connsiteX119" fmla="*/ 6200775 w 7515225"/>
              <a:gd name="connsiteY119" fmla="*/ 3505200 h 3943350"/>
              <a:gd name="connsiteX120" fmla="*/ 6296025 w 7515225"/>
              <a:gd name="connsiteY120" fmla="*/ 3476625 h 3943350"/>
              <a:gd name="connsiteX121" fmla="*/ 6372225 w 7515225"/>
              <a:gd name="connsiteY121" fmla="*/ 3438525 h 3943350"/>
              <a:gd name="connsiteX122" fmla="*/ 6410325 w 7515225"/>
              <a:gd name="connsiteY122" fmla="*/ 3429000 h 3943350"/>
              <a:gd name="connsiteX123" fmla="*/ 6467475 w 7515225"/>
              <a:gd name="connsiteY123" fmla="*/ 3409950 h 3943350"/>
              <a:gd name="connsiteX124" fmla="*/ 6543675 w 7515225"/>
              <a:gd name="connsiteY124" fmla="*/ 3390900 h 3943350"/>
              <a:gd name="connsiteX125" fmla="*/ 6581775 w 7515225"/>
              <a:gd name="connsiteY125" fmla="*/ 3381375 h 3943350"/>
              <a:gd name="connsiteX126" fmla="*/ 6629400 w 7515225"/>
              <a:gd name="connsiteY126" fmla="*/ 3371850 h 3943350"/>
              <a:gd name="connsiteX127" fmla="*/ 6686550 w 7515225"/>
              <a:gd name="connsiteY127" fmla="*/ 3352800 h 3943350"/>
              <a:gd name="connsiteX128" fmla="*/ 6715125 w 7515225"/>
              <a:gd name="connsiteY128" fmla="*/ 3343275 h 3943350"/>
              <a:gd name="connsiteX129" fmla="*/ 6762750 w 7515225"/>
              <a:gd name="connsiteY129" fmla="*/ 3333750 h 3943350"/>
              <a:gd name="connsiteX130" fmla="*/ 6791325 w 7515225"/>
              <a:gd name="connsiteY130" fmla="*/ 3324225 h 3943350"/>
              <a:gd name="connsiteX131" fmla="*/ 7515225 w 7515225"/>
              <a:gd name="connsiteY131"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14675 w 7515225"/>
              <a:gd name="connsiteY55" fmla="*/ 1657350 h 3943350"/>
              <a:gd name="connsiteX56" fmla="*/ 3257550 w 7515225"/>
              <a:gd name="connsiteY56" fmla="*/ 1733550 h 3943350"/>
              <a:gd name="connsiteX57" fmla="*/ 3295650 w 7515225"/>
              <a:gd name="connsiteY57" fmla="*/ 1800225 h 3943350"/>
              <a:gd name="connsiteX58" fmla="*/ 3305175 w 7515225"/>
              <a:gd name="connsiteY58" fmla="*/ 1828800 h 3943350"/>
              <a:gd name="connsiteX59" fmla="*/ 3343275 w 7515225"/>
              <a:gd name="connsiteY59" fmla="*/ 1885950 h 3943350"/>
              <a:gd name="connsiteX60" fmla="*/ 3352800 w 7515225"/>
              <a:gd name="connsiteY60" fmla="*/ 1914525 h 3943350"/>
              <a:gd name="connsiteX61" fmla="*/ 3381375 w 7515225"/>
              <a:gd name="connsiteY61" fmla="*/ 1943100 h 3943350"/>
              <a:gd name="connsiteX62" fmla="*/ 3419475 w 7515225"/>
              <a:gd name="connsiteY62" fmla="*/ 2000250 h 3943350"/>
              <a:gd name="connsiteX63" fmla="*/ 3457575 w 7515225"/>
              <a:gd name="connsiteY63" fmla="*/ 2057400 h 3943350"/>
              <a:gd name="connsiteX64" fmla="*/ 3505200 w 7515225"/>
              <a:gd name="connsiteY64" fmla="*/ 2124075 h 3943350"/>
              <a:gd name="connsiteX65" fmla="*/ 3543300 w 7515225"/>
              <a:gd name="connsiteY65" fmla="*/ 2181225 h 3943350"/>
              <a:gd name="connsiteX66" fmla="*/ 3581400 w 7515225"/>
              <a:gd name="connsiteY66" fmla="*/ 2247900 h 3943350"/>
              <a:gd name="connsiteX67" fmla="*/ 3667125 w 7515225"/>
              <a:gd name="connsiteY67" fmla="*/ 2345531 h 3943350"/>
              <a:gd name="connsiteX68" fmla="*/ 3838575 w 7515225"/>
              <a:gd name="connsiteY68" fmla="*/ 2428875 h 3943350"/>
              <a:gd name="connsiteX69" fmla="*/ 4050506 w 7515225"/>
              <a:gd name="connsiteY69" fmla="*/ 2505075 h 3943350"/>
              <a:gd name="connsiteX70" fmla="*/ 4250532 w 7515225"/>
              <a:gd name="connsiteY70" fmla="*/ 2638425 h 3943350"/>
              <a:gd name="connsiteX71" fmla="*/ 4362450 w 7515225"/>
              <a:gd name="connsiteY71" fmla="*/ 2762250 h 3943350"/>
              <a:gd name="connsiteX72" fmla="*/ 4381500 w 7515225"/>
              <a:gd name="connsiteY72" fmla="*/ 2819400 h 3943350"/>
              <a:gd name="connsiteX73" fmla="*/ 4400550 w 7515225"/>
              <a:gd name="connsiteY73" fmla="*/ 2857500 h 3943350"/>
              <a:gd name="connsiteX74" fmla="*/ 4419600 w 7515225"/>
              <a:gd name="connsiteY74" fmla="*/ 2924175 h 3943350"/>
              <a:gd name="connsiteX75" fmla="*/ 4448175 w 7515225"/>
              <a:gd name="connsiteY75" fmla="*/ 2990850 h 3943350"/>
              <a:gd name="connsiteX76" fmla="*/ 4467225 w 7515225"/>
              <a:gd name="connsiteY76" fmla="*/ 3048000 h 3943350"/>
              <a:gd name="connsiteX77" fmla="*/ 4486275 w 7515225"/>
              <a:gd name="connsiteY77" fmla="*/ 3105150 h 3943350"/>
              <a:gd name="connsiteX78" fmla="*/ 4495800 w 7515225"/>
              <a:gd name="connsiteY78" fmla="*/ 3133725 h 3943350"/>
              <a:gd name="connsiteX79" fmla="*/ 4505325 w 7515225"/>
              <a:gd name="connsiteY79" fmla="*/ 3171825 h 3943350"/>
              <a:gd name="connsiteX80" fmla="*/ 4524375 w 7515225"/>
              <a:gd name="connsiteY80" fmla="*/ 3200400 h 3943350"/>
              <a:gd name="connsiteX81" fmla="*/ 4533900 w 7515225"/>
              <a:gd name="connsiteY81" fmla="*/ 3228975 h 3943350"/>
              <a:gd name="connsiteX82" fmla="*/ 4552950 w 7515225"/>
              <a:gd name="connsiteY82" fmla="*/ 3257550 h 3943350"/>
              <a:gd name="connsiteX83" fmla="*/ 4572000 w 7515225"/>
              <a:gd name="connsiteY83" fmla="*/ 3314700 h 3943350"/>
              <a:gd name="connsiteX84" fmla="*/ 4600575 w 7515225"/>
              <a:gd name="connsiteY84" fmla="*/ 3343275 h 3943350"/>
              <a:gd name="connsiteX85" fmla="*/ 4629150 w 7515225"/>
              <a:gd name="connsiteY85" fmla="*/ 3409950 h 3943350"/>
              <a:gd name="connsiteX86" fmla="*/ 4648200 w 7515225"/>
              <a:gd name="connsiteY86" fmla="*/ 3438525 h 3943350"/>
              <a:gd name="connsiteX87" fmla="*/ 4667250 w 7515225"/>
              <a:gd name="connsiteY87" fmla="*/ 3495675 h 3943350"/>
              <a:gd name="connsiteX88" fmla="*/ 4686300 w 7515225"/>
              <a:gd name="connsiteY88" fmla="*/ 3552825 h 3943350"/>
              <a:gd name="connsiteX89" fmla="*/ 4695825 w 7515225"/>
              <a:gd name="connsiteY89" fmla="*/ 3581400 h 3943350"/>
              <a:gd name="connsiteX90" fmla="*/ 4714875 w 7515225"/>
              <a:gd name="connsiteY90" fmla="*/ 3619500 h 3943350"/>
              <a:gd name="connsiteX91" fmla="*/ 4724400 w 7515225"/>
              <a:gd name="connsiteY91" fmla="*/ 3648075 h 3943350"/>
              <a:gd name="connsiteX92" fmla="*/ 4772025 w 7515225"/>
              <a:gd name="connsiteY92" fmla="*/ 3705225 h 3943350"/>
              <a:gd name="connsiteX93" fmla="*/ 4791075 w 7515225"/>
              <a:gd name="connsiteY93" fmla="*/ 3733800 h 3943350"/>
              <a:gd name="connsiteX94" fmla="*/ 4867275 w 7515225"/>
              <a:gd name="connsiteY94" fmla="*/ 3790950 h 3943350"/>
              <a:gd name="connsiteX95" fmla="*/ 4924425 w 7515225"/>
              <a:gd name="connsiteY95" fmla="*/ 3848100 h 3943350"/>
              <a:gd name="connsiteX96" fmla="*/ 4943475 w 7515225"/>
              <a:gd name="connsiteY96" fmla="*/ 3876675 h 3943350"/>
              <a:gd name="connsiteX97" fmla="*/ 4972050 w 7515225"/>
              <a:gd name="connsiteY97" fmla="*/ 3886200 h 3943350"/>
              <a:gd name="connsiteX98" fmla="*/ 5057775 w 7515225"/>
              <a:gd name="connsiteY98" fmla="*/ 3924300 h 3943350"/>
              <a:gd name="connsiteX99" fmla="*/ 5286375 w 7515225"/>
              <a:gd name="connsiteY99" fmla="*/ 3943350 h 3943350"/>
              <a:gd name="connsiteX100" fmla="*/ 5314950 w 7515225"/>
              <a:gd name="connsiteY100" fmla="*/ 3924300 h 3943350"/>
              <a:gd name="connsiteX101" fmla="*/ 5353050 w 7515225"/>
              <a:gd name="connsiteY101" fmla="*/ 3876675 h 3943350"/>
              <a:gd name="connsiteX102" fmla="*/ 5372100 w 7515225"/>
              <a:gd name="connsiteY102" fmla="*/ 3848100 h 3943350"/>
              <a:gd name="connsiteX103" fmla="*/ 5400675 w 7515225"/>
              <a:gd name="connsiteY103" fmla="*/ 3829050 h 3943350"/>
              <a:gd name="connsiteX104" fmla="*/ 5438775 w 7515225"/>
              <a:gd name="connsiteY104" fmla="*/ 3800475 h 3943350"/>
              <a:gd name="connsiteX105" fmla="*/ 5467350 w 7515225"/>
              <a:gd name="connsiteY105" fmla="*/ 3790950 h 3943350"/>
              <a:gd name="connsiteX106" fmla="*/ 5495925 w 7515225"/>
              <a:gd name="connsiteY106" fmla="*/ 3771900 h 3943350"/>
              <a:gd name="connsiteX107" fmla="*/ 5562600 w 7515225"/>
              <a:gd name="connsiteY107" fmla="*/ 3752850 h 3943350"/>
              <a:gd name="connsiteX108" fmla="*/ 5600700 w 7515225"/>
              <a:gd name="connsiteY108" fmla="*/ 3733800 h 3943350"/>
              <a:gd name="connsiteX109" fmla="*/ 5667375 w 7515225"/>
              <a:gd name="connsiteY109" fmla="*/ 3686175 h 3943350"/>
              <a:gd name="connsiteX110" fmla="*/ 5695950 w 7515225"/>
              <a:gd name="connsiteY110" fmla="*/ 3667125 h 3943350"/>
              <a:gd name="connsiteX111" fmla="*/ 5724525 w 7515225"/>
              <a:gd name="connsiteY111" fmla="*/ 3657600 h 3943350"/>
              <a:gd name="connsiteX112" fmla="*/ 5810250 w 7515225"/>
              <a:gd name="connsiteY112" fmla="*/ 3638550 h 3943350"/>
              <a:gd name="connsiteX113" fmla="*/ 5867400 w 7515225"/>
              <a:gd name="connsiteY113" fmla="*/ 3619500 h 3943350"/>
              <a:gd name="connsiteX114" fmla="*/ 5953125 w 7515225"/>
              <a:gd name="connsiteY114" fmla="*/ 3581400 h 3943350"/>
              <a:gd name="connsiteX115" fmla="*/ 5981700 w 7515225"/>
              <a:gd name="connsiteY115" fmla="*/ 3571875 h 3943350"/>
              <a:gd name="connsiteX116" fmla="*/ 6086475 w 7515225"/>
              <a:gd name="connsiteY116" fmla="*/ 3552825 h 3943350"/>
              <a:gd name="connsiteX117" fmla="*/ 6143625 w 7515225"/>
              <a:gd name="connsiteY117" fmla="*/ 3533775 h 3943350"/>
              <a:gd name="connsiteX118" fmla="*/ 6172200 w 7515225"/>
              <a:gd name="connsiteY118" fmla="*/ 3514725 h 3943350"/>
              <a:gd name="connsiteX119" fmla="*/ 6200775 w 7515225"/>
              <a:gd name="connsiteY119" fmla="*/ 3505200 h 3943350"/>
              <a:gd name="connsiteX120" fmla="*/ 6296025 w 7515225"/>
              <a:gd name="connsiteY120" fmla="*/ 3476625 h 3943350"/>
              <a:gd name="connsiteX121" fmla="*/ 6372225 w 7515225"/>
              <a:gd name="connsiteY121" fmla="*/ 3438525 h 3943350"/>
              <a:gd name="connsiteX122" fmla="*/ 6410325 w 7515225"/>
              <a:gd name="connsiteY122" fmla="*/ 3429000 h 3943350"/>
              <a:gd name="connsiteX123" fmla="*/ 6467475 w 7515225"/>
              <a:gd name="connsiteY123" fmla="*/ 3409950 h 3943350"/>
              <a:gd name="connsiteX124" fmla="*/ 6543675 w 7515225"/>
              <a:gd name="connsiteY124" fmla="*/ 3390900 h 3943350"/>
              <a:gd name="connsiteX125" fmla="*/ 6581775 w 7515225"/>
              <a:gd name="connsiteY125" fmla="*/ 3381375 h 3943350"/>
              <a:gd name="connsiteX126" fmla="*/ 6629400 w 7515225"/>
              <a:gd name="connsiteY126" fmla="*/ 3371850 h 3943350"/>
              <a:gd name="connsiteX127" fmla="*/ 6686550 w 7515225"/>
              <a:gd name="connsiteY127" fmla="*/ 3352800 h 3943350"/>
              <a:gd name="connsiteX128" fmla="*/ 6715125 w 7515225"/>
              <a:gd name="connsiteY128" fmla="*/ 3343275 h 3943350"/>
              <a:gd name="connsiteX129" fmla="*/ 6762750 w 7515225"/>
              <a:gd name="connsiteY129" fmla="*/ 3333750 h 3943350"/>
              <a:gd name="connsiteX130" fmla="*/ 6791325 w 7515225"/>
              <a:gd name="connsiteY130" fmla="*/ 3324225 h 3943350"/>
              <a:gd name="connsiteX131" fmla="*/ 7515225 w 7515225"/>
              <a:gd name="connsiteY131"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14675 w 7515225"/>
              <a:gd name="connsiteY55" fmla="*/ 1657350 h 3943350"/>
              <a:gd name="connsiteX56" fmla="*/ 3224212 w 7515225"/>
              <a:gd name="connsiteY56" fmla="*/ 1752600 h 3943350"/>
              <a:gd name="connsiteX57" fmla="*/ 3295650 w 7515225"/>
              <a:gd name="connsiteY57" fmla="*/ 1800225 h 3943350"/>
              <a:gd name="connsiteX58" fmla="*/ 3305175 w 7515225"/>
              <a:gd name="connsiteY58" fmla="*/ 1828800 h 3943350"/>
              <a:gd name="connsiteX59" fmla="*/ 3343275 w 7515225"/>
              <a:gd name="connsiteY59" fmla="*/ 1885950 h 3943350"/>
              <a:gd name="connsiteX60" fmla="*/ 3352800 w 7515225"/>
              <a:gd name="connsiteY60" fmla="*/ 1914525 h 3943350"/>
              <a:gd name="connsiteX61" fmla="*/ 3381375 w 7515225"/>
              <a:gd name="connsiteY61" fmla="*/ 1943100 h 3943350"/>
              <a:gd name="connsiteX62" fmla="*/ 3419475 w 7515225"/>
              <a:gd name="connsiteY62" fmla="*/ 2000250 h 3943350"/>
              <a:gd name="connsiteX63" fmla="*/ 3457575 w 7515225"/>
              <a:gd name="connsiteY63" fmla="*/ 2057400 h 3943350"/>
              <a:gd name="connsiteX64" fmla="*/ 3505200 w 7515225"/>
              <a:gd name="connsiteY64" fmla="*/ 2124075 h 3943350"/>
              <a:gd name="connsiteX65" fmla="*/ 3543300 w 7515225"/>
              <a:gd name="connsiteY65" fmla="*/ 2181225 h 3943350"/>
              <a:gd name="connsiteX66" fmla="*/ 3581400 w 7515225"/>
              <a:gd name="connsiteY66" fmla="*/ 2247900 h 3943350"/>
              <a:gd name="connsiteX67" fmla="*/ 3667125 w 7515225"/>
              <a:gd name="connsiteY67" fmla="*/ 2345531 h 3943350"/>
              <a:gd name="connsiteX68" fmla="*/ 3838575 w 7515225"/>
              <a:gd name="connsiteY68" fmla="*/ 2428875 h 3943350"/>
              <a:gd name="connsiteX69" fmla="*/ 4050506 w 7515225"/>
              <a:gd name="connsiteY69" fmla="*/ 2505075 h 3943350"/>
              <a:gd name="connsiteX70" fmla="*/ 4250532 w 7515225"/>
              <a:gd name="connsiteY70" fmla="*/ 2638425 h 3943350"/>
              <a:gd name="connsiteX71" fmla="*/ 4362450 w 7515225"/>
              <a:gd name="connsiteY71" fmla="*/ 2762250 h 3943350"/>
              <a:gd name="connsiteX72" fmla="*/ 4381500 w 7515225"/>
              <a:gd name="connsiteY72" fmla="*/ 2819400 h 3943350"/>
              <a:gd name="connsiteX73" fmla="*/ 4400550 w 7515225"/>
              <a:gd name="connsiteY73" fmla="*/ 2857500 h 3943350"/>
              <a:gd name="connsiteX74" fmla="*/ 4419600 w 7515225"/>
              <a:gd name="connsiteY74" fmla="*/ 2924175 h 3943350"/>
              <a:gd name="connsiteX75" fmla="*/ 4448175 w 7515225"/>
              <a:gd name="connsiteY75" fmla="*/ 2990850 h 3943350"/>
              <a:gd name="connsiteX76" fmla="*/ 4467225 w 7515225"/>
              <a:gd name="connsiteY76" fmla="*/ 3048000 h 3943350"/>
              <a:gd name="connsiteX77" fmla="*/ 4486275 w 7515225"/>
              <a:gd name="connsiteY77" fmla="*/ 3105150 h 3943350"/>
              <a:gd name="connsiteX78" fmla="*/ 4495800 w 7515225"/>
              <a:gd name="connsiteY78" fmla="*/ 3133725 h 3943350"/>
              <a:gd name="connsiteX79" fmla="*/ 4505325 w 7515225"/>
              <a:gd name="connsiteY79" fmla="*/ 3171825 h 3943350"/>
              <a:gd name="connsiteX80" fmla="*/ 4524375 w 7515225"/>
              <a:gd name="connsiteY80" fmla="*/ 3200400 h 3943350"/>
              <a:gd name="connsiteX81" fmla="*/ 4533900 w 7515225"/>
              <a:gd name="connsiteY81" fmla="*/ 3228975 h 3943350"/>
              <a:gd name="connsiteX82" fmla="*/ 4552950 w 7515225"/>
              <a:gd name="connsiteY82" fmla="*/ 3257550 h 3943350"/>
              <a:gd name="connsiteX83" fmla="*/ 4572000 w 7515225"/>
              <a:gd name="connsiteY83" fmla="*/ 3314700 h 3943350"/>
              <a:gd name="connsiteX84" fmla="*/ 4600575 w 7515225"/>
              <a:gd name="connsiteY84" fmla="*/ 3343275 h 3943350"/>
              <a:gd name="connsiteX85" fmla="*/ 4629150 w 7515225"/>
              <a:gd name="connsiteY85" fmla="*/ 3409950 h 3943350"/>
              <a:gd name="connsiteX86" fmla="*/ 4648200 w 7515225"/>
              <a:gd name="connsiteY86" fmla="*/ 3438525 h 3943350"/>
              <a:gd name="connsiteX87" fmla="*/ 4667250 w 7515225"/>
              <a:gd name="connsiteY87" fmla="*/ 3495675 h 3943350"/>
              <a:gd name="connsiteX88" fmla="*/ 4686300 w 7515225"/>
              <a:gd name="connsiteY88" fmla="*/ 3552825 h 3943350"/>
              <a:gd name="connsiteX89" fmla="*/ 4695825 w 7515225"/>
              <a:gd name="connsiteY89" fmla="*/ 3581400 h 3943350"/>
              <a:gd name="connsiteX90" fmla="*/ 4714875 w 7515225"/>
              <a:gd name="connsiteY90" fmla="*/ 3619500 h 3943350"/>
              <a:gd name="connsiteX91" fmla="*/ 4724400 w 7515225"/>
              <a:gd name="connsiteY91" fmla="*/ 3648075 h 3943350"/>
              <a:gd name="connsiteX92" fmla="*/ 4772025 w 7515225"/>
              <a:gd name="connsiteY92" fmla="*/ 3705225 h 3943350"/>
              <a:gd name="connsiteX93" fmla="*/ 4791075 w 7515225"/>
              <a:gd name="connsiteY93" fmla="*/ 3733800 h 3943350"/>
              <a:gd name="connsiteX94" fmla="*/ 4867275 w 7515225"/>
              <a:gd name="connsiteY94" fmla="*/ 3790950 h 3943350"/>
              <a:gd name="connsiteX95" fmla="*/ 4924425 w 7515225"/>
              <a:gd name="connsiteY95" fmla="*/ 3848100 h 3943350"/>
              <a:gd name="connsiteX96" fmla="*/ 4943475 w 7515225"/>
              <a:gd name="connsiteY96" fmla="*/ 3876675 h 3943350"/>
              <a:gd name="connsiteX97" fmla="*/ 4972050 w 7515225"/>
              <a:gd name="connsiteY97" fmla="*/ 3886200 h 3943350"/>
              <a:gd name="connsiteX98" fmla="*/ 5057775 w 7515225"/>
              <a:gd name="connsiteY98" fmla="*/ 3924300 h 3943350"/>
              <a:gd name="connsiteX99" fmla="*/ 5286375 w 7515225"/>
              <a:gd name="connsiteY99" fmla="*/ 3943350 h 3943350"/>
              <a:gd name="connsiteX100" fmla="*/ 5314950 w 7515225"/>
              <a:gd name="connsiteY100" fmla="*/ 3924300 h 3943350"/>
              <a:gd name="connsiteX101" fmla="*/ 5353050 w 7515225"/>
              <a:gd name="connsiteY101" fmla="*/ 3876675 h 3943350"/>
              <a:gd name="connsiteX102" fmla="*/ 5372100 w 7515225"/>
              <a:gd name="connsiteY102" fmla="*/ 3848100 h 3943350"/>
              <a:gd name="connsiteX103" fmla="*/ 5400675 w 7515225"/>
              <a:gd name="connsiteY103" fmla="*/ 3829050 h 3943350"/>
              <a:gd name="connsiteX104" fmla="*/ 5438775 w 7515225"/>
              <a:gd name="connsiteY104" fmla="*/ 3800475 h 3943350"/>
              <a:gd name="connsiteX105" fmla="*/ 5467350 w 7515225"/>
              <a:gd name="connsiteY105" fmla="*/ 3790950 h 3943350"/>
              <a:gd name="connsiteX106" fmla="*/ 5495925 w 7515225"/>
              <a:gd name="connsiteY106" fmla="*/ 3771900 h 3943350"/>
              <a:gd name="connsiteX107" fmla="*/ 5562600 w 7515225"/>
              <a:gd name="connsiteY107" fmla="*/ 3752850 h 3943350"/>
              <a:gd name="connsiteX108" fmla="*/ 5600700 w 7515225"/>
              <a:gd name="connsiteY108" fmla="*/ 3733800 h 3943350"/>
              <a:gd name="connsiteX109" fmla="*/ 5667375 w 7515225"/>
              <a:gd name="connsiteY109" fmla="*/ 3686175 h 3943350"/>
              <a:gd name="connsiteX110" fmla="*/ 5695950 w 7515225"/>
              <a:gd name="connsiteY110" fmla="*/ 3667125 h 3943350"/>
              <a:gd name="connsiteX111" fmla="*/ 5724525 w 7515225"/>
              <a:gd name="connsiteY111" fmla="*/ 3657600 h 3943350"/>
              <a:gd name="connsiteX112" fmla="*/ 5810250 w 7515225"/>
              <a:gd name="connsiteY112" fmla="*/ 3638550 h 3943350"/>
              <a:gd name="connsiteX113" fmla="*/ 5867400 w 7515225"/>
              <a:gd name="connsiteY113" fmla="*/ 3619500 h 3943350"/>
              <a:gd name="connsiteX114" fmla="*/ 5953125 w 7515225"/>
              <a:gd name="connsiteY114" fmla="*/ 3581400 h 3943350"/>
              <a:gd name="connsiteX115" fmla="*/ 5981700 w 7515225"/>
              <a:gd name="connsiteY115" fmla="*/ 3571875 h 3943350"/>
              <a:gd name="connsiteX116" fmla="*/ 6086475 w 7515225"/>
              <a:gd name="connsiteY116" fmla="*/ 3552825 h 3943350"/>
              <a:gd name="connsiteX117" fmla="*/ 6143625 w 7515225"/>
              <a:gd name="connsiteY117" fmla="*/ 3533775 h 3943350"/>
              <a:gd name="connsiteX118" fmla="*/ 6172200 w 7515225"/>
              <a:gd name="connsiteY118" fmla="*/ 3514725 h 3943350"/>
              <a:gd name="connsiteX119" fmla="*/ 6200775 w 7515225"/>
              <a:gd name="connsiteY119" fmla="*/ 3505200 h 3943350"/>
              <a:gd name="connsiteX120" fmla="*/ 6296025 w 7515225"/>
              <a:gd name="connsiteY120" fmla="*/ 3476625 h 3943350"/>
              <a:gd name="connsiteX121" fmla="*/ 6372225 w 7515225"/>
              <a:gd name="connsiteY121" fmla="*/ 3438525 h 3943350"/>
              <a:gd name="connsiteX122" fmla="*/ 6410325 w 7515225"/>
              <a:gd name="connsiteY122" fmla="*/ 3429000 h 3943350"/>
              <a:gd name="connsiteX123" fmla="*/ 6467475 w 7515225"/>
              <a:gd name="connsiteY123" fmla="*/ 3409950 h 3943350"/>
              <a:gd name="connsiteX124" fmla="*/ 6543675 w 7515225"/>
              <a:gd name="connsiteY124" fmla="*/ 3390900 h 3943350"/>
              <a:gd name="connsiteX125" fmla="*/ 6581775 w 7515225"/>
              <a:gd name="connsiteY125" fmla="*/ 3381375 h 3943350"/>
              <a:gd name="connsiteX126" fmla="*/ 6629400 w 7515225"/>
              <a:gd name="connsiteY126" fmla="*/ 3371850 h 3943350"/>
              <a:gd name="connsiteX127" fmla="*/ 6686550 w 7515225"/>
              <a:gd name="connsiteY127" fmla="*/ 3352800 h 3943350"/>
              <a:gd name="connsiteX128" fmla="*/ 6715125 w 7515225"/>
              <a:gd name="connsiteY128" fmla="*/ 3343275 h 3943350"/>
              <a:gd name="connsiteX129" fmla="*/ 6762750 w 7515225"/>
              <a:gd name="connsiteY129" fmla="*/ 3333750 h 3943350"/>
              <a:gd name="connsiteX130" fmla="*/ 6791325 w 7515225"/>
              <a:gd name="connsiteY130" fmla="*/ 3324225 h 3943350"/>
              <a:gd name="connsiteX131" fmla="*/ 7515225 w 7515225"/>
              <a:gd name="connsiteY131"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14675 w 7515225"/>
              <a:gd name="connsiteY55" fmla="*/ 1657350 h 3943350"/>
              <a:gd name="connsiteX56" fmla="*/ 3224212 w 7515225"/>
              <a:gd name="connsiteY56" fmla="*/ 1752600 h 3943350"/>
              <a:gd name="connsiteX57" fmla="*/ 3305175 w 7515225"/>
              <a:gd name="connsiteY57" fmla="*/ 1828800 h 3943350"/>
              <a:gd name="connsiteX58" fmla="*/ 3343275 w 7515225"/>
              <a:gd name="connsiteY58" fmla="*/ 1885950 h 3943350"/>
              <a:gd name="connsiteX59" fmla="*/ 3352800 w 7515225"/>
              <a:gd name="connsiteY59" fmla="*/ 1914525 h 3943350"/>
              <a:gd name="connsiteX60" fmla="*/ 3381375 w 7515225"/>
              <a:gd name="connsiteY60" fmla="*/ 1943100 h 3943350"/>
              <a:gd name="connsiteX61" fmla="*/ 3419475 w 7515225"/>
              <a:gd name="connsiteY61" fmla="*/ 2000250 h 3943350"/>
              <a:gd name="connsiteX62" fmla="*/ 3457575 w 7515225"/>
              <a:gd name="connsiteY62" fmla="*/ 2057400 h 3943350"/>
              <a:gd name="connsiteX63" fmla="*/ 3505200 w 7515225"/>
              <a:gd name="connsiteY63" fmla="*/ 2124075 h 3943350"/>
              <a:gd name="connsiteX64" fmla="*/ 3543300 w 7515225"/>
              <a:gd name="connsiteY64" fmla="*/ 2181225 h 3943350"/>
              <a:gd name="connsiteX65" fmla="*/ 3581400 w 7515225"/>
              <a:gd name="connsiteY65" fmla="*/ 2247900 h 3943350"/>
              <a:gd name="connsiteX66" fmla="*/ 3667125 w 7515225"/>
              <a:gd name="connsiteY66" fmla="*/ 2345531 h 3943350"/>
              <a:gd name="connsiteX67" fmla="*/ 3838575 w 7515225"/>
              <a:gd name="connsiteY67" fmla="*/ 2428875 h 3943350"/>
              <a:gd name="connsiteX68" fmla="*/ 4050506 w 7515225"/>
              <a:gd name="connsiteY68" fmla="*/ 2505075 h 3943350"/>
              <a:gd name="connsiteX69" fmla="*/ 4250532 w 7515225"/>
              <a:gd name="connsiteY69" fmla="*/ 2638425 h 3943350"/>
              <a:gd name="connsiteX70" fmla="*/ 4362450 w 7515225"/>
              <a:gd name="connsiteY70" fmla="*/ 2762250 h 3943350"/>
              <a:gd name="connsiteX71" fmla="*/ 4381500 w 7515225"/>
              <a:gd name="connsiteY71" fmla="*/ 2819400 h 3943350"/>
              <a:gd name="connsiteX72" fmla="*/ 4400550 w 7515225"/>
              <a:gd name="connsiteY72" fmla="*/ 2857500 h 3943350"/>
              <a:gd name="connsiteX73" fmla="*/ 4419600 w 7515225"/>
              <a:gd name="connsiteY73" fmla="*/ 2924175 h 3943350"/>
              <a:gd name="connsiteX74" fmla="*/ 4448175 w 7515225"/>
              <a:gd name="connsiteY74" fmla="*/ 2990850 h 3943350"/>
              <a:gd name="connsiteX75" fmla="*/ 4467225 w 7515225"/>
              <a:gd name="connsiteY75" fmla="*/ 3048000 h 3943350"/>
              <a:gd name="connsiteX76" fmla="*/ 4486275 w 7515225"/>
              <a:gd name="connsiteY76" fmla="*/ 3105150 h 3943350"/>
              <a:gd name="connsiteX77" fmla="*/ 4495800 w 7515225"/>
              <a:gd name="connsiteY77" fmla="*/ 3133725 h 3943350"/>
              <a:gd name="connsiteX78" fmla="*/ 4505325 w 7515225"/>
              <a:gd name="connsiteY78" fmla="*/ 3171825 h 3943350"/>
              <a:gd name="connsiteX79" fmla="*/ 4524375 w 7515225"/>
              <a:gd name="connsiteY79" fmla="*/ 3200400 h 3943350"/>
              <a:gd name="connsiteX80" fmla="*/ 4533900 w 7515225"/>
              <a:gd name="connsiteY80" fmla="*/ 3228975 h 3943350"/>
              <a:gd name="connsiteX81" fmla="*/ 4552950 w 7515225"/>
              <a:gd name="connsiteY81" fmla="*/ 3257550 h 3943350"/>
              <a:gd name="connsiteX82" fmla="*/ 4572000 w 7515225"/>
              <a:gd name="connsiteY82" fmla="*/ 3314700 h 3943350"/>
              <a:gd name="connsiteX83" fmla="*/ 4600575 w 7515225"/>
              <a:gd name="connsiteY83" fmla="*/ 3343275 h 3943350"/>
              <a:gd name="connsiteX84" fmla="*/ 4629150 w 7515225"/>
              <a:gd name="connsiteY84" fmla="*/ 3409950 h 3943350"/>
              <a:gd name="connsiteX85" fmla="*/ 4648200 w 7515225"/>
              <a:gd name="connsiteY85" fmla="*/ 3438525 h 3943350"/>
              <a:gd name="connsiteX86" fmla="*/ 4667250 w 7515225"/>
              <a:gd name="connsiteY86" fmla="*/ 3495675 h 3943350"/>
              <a:gd name="connsiteX87" fmla="*/ 4686300 w 7515225"/>
              <a:gd name="connsiteY87" fmla="*/ 3552825 h 3943350"/>
              <a:gd name="connsiteX88" fmla="*/ 4695825 w 7515225"/>
              <a:gd name="connsiteY88" fmla="*/ 3581400 h 3943350"/>
              <a:gd name="connsiteX89" fmla="*/ 4714875 w 7515225"/>
              <a:gd name="connsiteY89" fmla="*/ 3619500 h 3943350"/>
              <a:gd name="connsiteX90" fmla="*/ 4724400 w 7515225"/>
              <a:gd name="connsiteY90" fmla="*/ 3648075 h 3943350"/>
              <a:gd name="connsiteX91" fmla="*/ 4772025 w 7515225"/>
              <a:gd name="connsiteY91" fmla="*/ 3705225 h 3943350"/>
              <a:gd name="connsiteX92" fmla="*/ 4791075 w 7515225"/>
              <a:gd name="connsiteY92" fmla="*/ 3733800 h 3943350"/>
              <a:gd name="connsiteX93" fmla="*/ 4867275 w 7515225"/>
              <a:gd name="connsiteY93" fmla="*/ 3790950 h 3943350"/>
              <a:gd name="connsiteX94" fmla="*/ 4924425 w 7515225"/>
              <a:gd name="connsiteY94" fmla="*/ 3848100 h 3943350"/>
              <a:gd name="connsiteX95" fmla="*/ 4943475 w 7515225"/>
              <a:gd name="connsiteY95" fmla="*/ 3876675 h 3943350"/>
              <a:gd name="connsiteX96" fmla="*/ 4972050 w 7515225"/>
              <a:gd name="connsiteY96" fmla="*/ 3886200 h 3943350"/>
              <a:gd name="connsiteX97" fmla="*/ 5057775 w 7515225"/>
              <a:gd name="connsiteY97" fmla="*/ 3924300 h 3943350"/>
              <a:gd name="connsiteX98" fmla="*/ 5286375 w 7515225"/>
              <a:gd name="connsiteY98" fmla="*/ 3943350 h 3943350"/>
              <a:gd name="connsiteX99" fmla="*/ 5314950 w 7515225"/>
              <a:gd name="connsiteY99" fmla="*/ 3924300 h 3943350"/>
              <a:gd name="connsiteX100" fmla="*/ 5353050 w 7515225"/>
              <a:gd name="connsiteY100" fmla="*/ 3876675 h 3943350"/>
              <a:gd name="connsiteX101" fmla="*/ 5372100 w 7515225"/>
              <a:gd name="connsiteY101" fmla="*/ 3848100 h 3943350"/>
              <a:gd name="connsiteX102" fmla="*/ 5400675 w 7515225"/>
              <a:gd name="connsiteY102" fmla="*/ 3829050 h 3943350"/>
              <a:gd name="connsiteX103" fmla="*/ 5438775 w 7515225"/>
              <a:gd name="connsiteY103" fmla="*/ 3800475 h 3943350"/>
              <a:gd name="connsiteX104" fmla="*/ 5467350 w 7515225"/>
              <a:gd name="connsiteY104" fmla="*/ 3790950 h 3943350"/>
              <a:gd name="connsiteX105" fmla="*/ 5495925 w 7515225"/>
              <a:gd name="connsiteY105" fmla="*/ 3771900 h 3943350"/>
              <a:gd name="connsiteX106" fmla="*/ 5562600 w 7515225"/>
              <a:gd name="connsiteY106" fmla="*/ 3752850 h 3943350"/>
              <a:gd name="connsiteX107" fmla="*/ 5600700 w 7515225"/>
              <a:gd name="connsiteY107" fmla="*/ 3733800 h 3943350"/>
              <a:gd name="connsiteX108" fmla="*/ 5667375 w 7515225"/>
              <a:gd name="connsiteY108" fmla="*/ 3686175 h 3943350"/>
              <a:gd name="connsiteX109" fmla="*/ 5695950 w 7515225"/>
              <a:gd name="connsiteY109" fmla="*/ 3667125 h 3943350"/>
              <a:gd name="connsiteX110" fmla="*/ 5724525 w 7515225"/>
              <a:gd name="connsiteY110" fmla="*/ 3657600 h 3943350"/>
              <a:gd name="connsiteX111" fmla="*/ 5810250 w 7515225"/>
              <a:gd name="connsiteY111" fmla="*/ 3638550 h 3943350"/>
              <a:gd name="connsiteX112" fmla="*/ 5867400 w 7515225"/>
              <a:gd name="connsiteY112" fmla="*/ 3619500 h 3943350"/>
              <a:gd name="connsiteX113" fmla="*/ 5953125 w 7515225"/>
              <a:gd name="connsiteY113" fmla="*/ 3581400 h 3943350"/>
              <a:gd name="connsiteX114" fmla="*/ 5981700 w 7515225"/>
              <a:gd name="connsiteY114" fmla="*/ 3571875 h 3943350"/>
              <a:gd name="connsiteX115" fmla="*/ 6086475 w 7515225"/>
              <a:gd name="connsiteY115" fmla="*/ 3552825 h 3943350"/>
              <a:gd name="connsiteX116" fmla="*/ 6143625 w 7515225"/>
              <a:gd name="connsiteY116" fmla="*/ 3533775 h 3943350"/>
              <a:gd name="connsiteX117" fmla="*/ 6172200 w 7515225"/>
              <a:gd name="connsiteY117" fmla="*/ 3514725 h 3943350"/>
              <a:gd name="connsiteX118" fmla="*/ 6200775 w 7515225"/>
              <a:gd name="connsiteY118" fmla="*/ 3505200 h 3943350"/>
              <a:gd name="connsiteX119" fmla="*/ 6296025 w 7515225"/>
              <a:gd name="connsiteY119" fmla="*/ 3476625 h 3943350"/>
              <a:gd name="connsiteX120" fmla="*/ 6372225 w 7515225"/>
              <a:gd name="connsiteY120" fmla="*/ 3438525 h 3943350"/>
              <a:gd name="connsiteX121" fmla="*/ 6410325 w 7515225"/>
              <a:gd name="connsiteY121" fmla="*/ 3429000 h 3943350"/>
              <a:gd name="connsiteX122" fmla="*/ 6467475 w 7515225"/>
              <a:gd name="connsiteY122" fmla="*/ 3409950 h 3943350"/>
              <a:gd name="connsiteX123" fmla="*/ 6543675 w 7515225"/>
              <a:gd name="connsiteY123" fmla="*/ 3390900 h 3943350"/>
              <a:gd name="connsiteX124" fmla="*/ 6581775 w 7515225"/>
              <a:gd name="connsiteY124" fmla="*/ 3381375 h 3943350"/>
              <a:gd name="connsiteX125" fmla="*/ 6629400 w 7515225"/>
              <a:gd name="connsiteY125" fmla="*/ 3371850 h 3943350"/>
              <a:gd name="connsiteX126" fmla="*/ 6686550 w 7515225"/>
              <a:gd name="connsiteY126" fmla="*/ 3352800 h 3943350"/>
              <a:gd name="connsiteX127" fmla="*/ 6715125 w 7515225"/>
              <a:gd name="connsiteY127" fmla="*/ 3343275 h 3943350"/>
              <a:gd name="connsiteX128" fmla="*/ 6762750 w 7515225"/>
              <a:gd name="connsiteY128" fmla="*/ 3333750 h 3943350"/>
              <a:gd name="connsiteX129" fmla="*/ 6791325 w 7515225"/>
              <a:gd name="connsiteY129" fmla="*/ 3324225 h 3943350"/>
              <a:gd name="connsiteX130" fmla="*/ 7515225 w 7515225"/>
              <a:gd name="connsiteY13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14675 w 7515225"/>
              <a:gd name="connsiteY55" fmla="*/ 1657350 h 3943350"/>
              <a:gd name="connsiteX56" fmla="*/ 3224212 w 7515225"/>
              <a:gd name="connsiteY56" fmla="*/ 1752600 h 3943350"/>
              <a:gd name="connsiteX57" fmla="*/ 3343275 w 7515225"/>
              <a:gd name="connsiteY57" fmla="*/ 1885950 h 3943350"/>
              <a:gd name="connsiteX58" fmla="*/ 3352800 w 7515225"/>
              <a:gd name="connsiteY58" fmla="*/ 1914525 h 3943350"/>
              <a:gd name="connsiteX59" fmla="*/ 3381375 w 7515225"/>
              <a:gd name="connsiteY59" fmla="*/ 1943100 h 3943350"/>
              <a:gd name="connsiteX60" fmla="*/ 3419475 w 7515225"/>
              <a:gd name="connsiteY60" fmla="*/ 2000250 h 3943350"/>
              <a:gd name="connsiteX61" fmla="*/ 3457575 w 7515225"/>
              <a:gd name="connsiteY61" fmla="*/ 2057400 h 3943350"/>
              <a:gd name="connsiteX62" fmla="*/ 3505200 w 7515225"/>
              <a:gd name="connsiteY62" fmla="*/ 2124075 h 3943350"/>
              <a:gd name="connsiteX63" fmla="*/ 3543300 w 7515225"/>
              <a:gd name="connsiteY63" fmla="*/ 2181225 h 3943350"/>
              <a:gd name="connsiteX64" fmla="*/ 3581400 w 7515225"/>
              <a:gd name="connsiteY64" fmla="*/ 2247900 h 3943350"/>
              <a:gd name="connsiteX65" fmla="*/ 3667125 w 7515225"/>
              <a:gd name="connsiteY65" fmla="*/ 2345531 h 3943350"/>
              <a:gd name="connsiteX66" fmla="*/ 3838575 w 7515225"/>
              <a:gd name="connsiteY66" fmla="*/ 2428875 h 3943350"/>
              <a:gd name="connsiteX67" fmla="*/ 4050506 w 7515225"/>
              <a:gd name="connsiteY67" fmla="*/ 2505075 h 3943350"/>
              <a:gd name="connsiteX68" fmla="*/ 4250532 w 7515225"/>
              <a:gd name="connsiteY68" fmla="*/ 2638425 h 3943350"/>
              <a:gd name="connsiteX69" fmla="*/ 4362450 w 7515225"/>
              <a:gd name="connsiteY69" fmla="*/ 2762250 h 3943350"/>
              <a:gd name="connsiteX70" fmla="*/ 4381500 w 7515225"/>
              <a:gd name="connsiteY70" fmla="*/ 2819400 h 3943350"/>
              <a:gd name="connsiteX71" fmla="*/ 4400550 w 7515225"/>
              <a:gd name="connsiteY71" fmla="*/ 2857500 h 3943350"/>
              <a:gd name="connsiteX72" fmla="*/ 4419600 w 7515225"/>
              <a:gd name="connsiteY72" fmla="*/ 2924175 h 3943350"/>
              <a:gd name="connsiteX73" fmla="*/ 4448175 w 7515225"/>
              <a:gd name="connsiteY73" fmla="*/ 2990850 h 3943350"/>
              <a:gd name="connsiteX74" fmla="*/ 4467225 w 7515225"/>
              <a:gd name="connsiteY74" fmla="*/ 3048000 h 3943350"/>
              <a:gd name="connsiteX75" fmla="*/ 4486275 w 7515225"/>
              <a:gd name="connsiteY75" fmla="*/ 3105150 h 3943350"/>
              <a:gd name="connsiteX76" fmla="*/ 4495800 w 7515225"/>
              <a:gd name="connsiteY76" fmla="*/ 3133725 h 3943350"/>
              <a:gd name="connsiteX77" fmla="*/ 4505325 w 7515225"/>
              <a:gd name="connsiteY77" fmla="*/ 3171825 h 3943350"/>
              <a:gd name="connsiteX78" fmla="*/ 4524375 w 7515225"/>
              <a:gd name="connsiteY78" fmla="*/ 3200400 h 3943350"/>
              <a:gd name="connsiteX79" fmla="*/ 4533900 w 7515225"/>
              <a:gd name="connsiteY79" fmla="*/ 3228975 h 3943350"/>
              <a:gd name="connsiteX80" fmla="*/ 4552950 w 7515225"/>
              <a:gd name="connsiteY80" fmla="*/ 3257550 h 3943350"/>
              <a:gd name="connsiteX81" fmla="*/ 4572000 w 7515225"/>
              <a:gd name="connsiteY81" fmla="*/ 3314700 h 3943350"/>
              <a:gd name="connsiteX82" fmla="*/ 4600575 w 7515225"/>
              <a:gd name="connsiteY82" fmla="*/ 3343275 h 3943350"/>
              <a:gd name="connsiteX83" fmla="*/ 4629150 w 7515225"/>
              <a:gd name="connsiteY83" fmla="*/ 3409950 h 3943350"/>
              <a:gd name="connsiteX84" fmla="*/ 4648200 w 7515225"/>
              <a:gd name="connsiteY84" fmla="*/ 3438525 h 3943350"/>
              <a:gd name="connsiteX85" fmla="*/ 4667250 w 7515225"/>
              <a:gd name="connsiteY85" fmla="*/ 3495675 h 3943350"/>
              <a:gd name="connsiteX86" fmla="*/ 4686300 w 7515225"/>
              <a:gd name="connsiteY86" fmla="*/ 3552825 h 3943350"/>
              <a:gd name="connsiteX87" fmla="*/ 4695825 w 7515225"/>
              <a:gd name="connsiteY87" fmla="*/ 3581400 h 3943350"/>
              <a:gd name="connsiteX88" fmla="*/ 4714875 w 7515225"/>
              <a:gd name="connsiteY88" fmla="*/ 3619500 h 3943350"/>
              <a:gd name="connsiteX89" fmla="*/ 4724400 w 7515225"/>
              <a:gd name="connsiteY89" fmla="*/ 3648075 h 3943350"/>
              <a:gd name="connsiteX90" fmla="*/ 4772025 w 7515225"/>
              <a:gd name="connsiteY90" fmla="*/ 3705225 h 3943350"/>
              <a:gd name="connsiteX91" fmla="*/ 4791075 w 7515225"/>
              <a:gd name="connsiteY91" fmla="*/ 3733800 h 3943350"/>
              <a:gd name="connsiteX92" fmla="*/ 4867275 w 7515225"/>
              <a:gd name="connsiteY92" fmla="*/ 3790950 h 3943350"/>
              <a:gd name="connsiteX93" fmla="*/ 4924425 w 7515225"/>
              <a:gd name="connsiteY93" fmla="*/ 3848100 h 3943350"/>
              <a:gd name="connsiteX94" fmla="*/ 4943475 w 7515225"/>
              <a:gd name="connsiteY94" fmla="*/ 3876675 h 3943350"/>
              <a:gd name="connsiteX95" fmla="*/ 4972050 w 7515225"/>
              <a:gd name="connsiteY95" fmla="*/ 3886200 h 3943350"/>
              <a:gd name="connsiteX96" fmla="*/ 5057775 w 7515225"/>
              <a:gd name="connsiteY96" fmla="*/ 3924300 h 3943350"/>
              <a:gd name="connsiteX97" fmla="*/ 5286375 w 7515225"/>
              <a:gd name="connsiteY97" fmla="*/ 3943350 h 3943350"/>
              <a:gd name="connsiteX98" fmla="*/ 5314950 w 7515225"/>
              <a:gd name="connsiteY98" fmla="*/ 3924300 h 3943350"/>
              <a:gd name="connsiteX99" fmla="*/ 5353050 w 7515225"/>
              <a:gd name="connsiteY99" fmla="*/ 3876675 h 3943350"/>
              <a:gd name="connsiteX100" fmla="*/ 5372100 w 7515225"/>
              <a:gd name="connsiteY100" fmla="*/ 3848100 h 3943350"/>
              <a:gd name="connsiteX101" fmla="*/ 5400675 w 7515225"/>
              <a:gd name="connsiteY101" fmla="*/ 3829050 h 3943350"/>
              <a:gd name="connsiteX102" fmla="*/ 5438775 w 7515225"/>
              <a:gd name="connsiteY102" fmla="*/ 3800475 h 3943350"/>
              <a:gd name="connsiteX103" fmla="*/ 5467350 w 7515225"/>
              <a:gd name="connsiteY103" fmla="*/ 3790950 h 3943350"/>
              <a:gd name="connsiteX104" fmla="*/ 5495925 w 7515225"/>
              <a:gd name="connsiteY104" fmla="*/ 3771900 h 3943350"/>
              <a:gd name="connsiteX105" fmla="*/ 5562600 w 7515225"/>
              <a:gd name="connsiteY105" fmla="*/ 3752850 h 3943350"/>
              <a:gd name="connsiteX106" fmla="*/ 5600700 w 7515225"/>
              <a:gd name="connsiteY106" fmla="*/ 3733800 h 3943350"/>
              <a:gd name="connsiteX107" fmla="*/ 5667375 w 7515225"/>
              <a:gd name="connsiteY107" fmla="*/ 3686175 h 3943350"/>
              <a:gd name="connsiteX108" fmla="*/ 5695950 w 7515225"/>
              <a:gd name="connsiteY108" fmla="*/ 3667125 h 3943350"/>
              <a:gd name="connsiteX109" fmla="*/ 5724525 w 7515225"/>
              <a:gd name="connsiteY109" fmla="*/ 3657600 h 3943350"/>
              <a:gd name="connsiteX110" fmla="*/ 5810250 w 7515225"/>
              <a:gd name="connsiteY110" fmla="*/ 3638550 h 3943350"/>
              <a:gd name="connsiteX111" fmla="*/ 5867400 w 7515225"/>
              <a:gd name="connsiteY111" fmla="*/ 3619500 h 3943350"/>
              <a:gd name="connsiteX112" fmla="*/ 5953125 w 7515225"/>
              <a:gd name="connsiteY112" fmla="*/ 3581400 h 3943350"/>
              <a:gd name="connsiteX113" fmla="*/ 5981700 w 7515225"/>
              <a:gd name="connsiteY113" fmla="*/ 3571875 h 3943350"/>
              <a:gd name="connsiteX114" fmla="*/ 6086475 w 7515225"/>
              <a:gd name="connsiteY114" fmla="*/ 3552825 h 3943350"/>
              <a:gd name="connsiteX115" fmla="*/ 6143625 w 7515225"/>
              <a:gd name="connsiteY115" fmla="*/ 3533775 h 3943350"/>
              <a:gd name="connsiteX116" fmla="*/ 6172200 w 7515225"/>
              <a:gd name="connsiteY116" fmla="*/ 3514725 h 3943350"/>
              <a:gd name="connsiteX117" fmla="*/ 6200775 w 7515225"/>
              <a:gd name="connsiteY117" fmla="*/ 3505200 h 3943350"/>
              <a:gd name="connsiteX118" fmla="*/ 6296025 w 7515225"/>
              <a:gd name="connsiteY118" fmla="*/ 3476625 h 3943350"/>
              <a:gd name="connsiteX119" fmla="*/ 6372225 w 7515225"/>
              <a:gd name="connsiteY119" fmla="*/ 3438525 h 3943350"/>
              <a:gd name="connsiteX120" fmla="*/ 6410325 w 7515225"/>
              <a:gd name="connsiteY120" fmla="*/ 3429000 h 3943350"/>
              <a:gd name="connsiteX121" fmla="*/ 6467475 w 7515225"/>
              <a:gd name="connsiteY121" fmla="*/ 3409950 h 3943350"/>
              <a:gd name="connsiteX122" fmla="*/ 6543675 w 7515225"/>
              <a:gd name="connsiteY122" fmla="*/ 3390900 h 3943350"/>
              <a:gd name="connsiteX123" fmla="*/ 6581775 w 7515225"/>
              <a:gd name="connsiteY123" fmla="*/ 3381375 h 3943350"/>
              <a:gd name="connsiteX124" fmla="*/ 6629400 w 7515225"/>
              <a:gd name="connsiteY124" fmla="*/ 3371850 h 3943350"/>
              <a:gd name="connsiteX125" fmla="*/ 6686550 w 7515225"/>
              <a:gd name="connsiteY125" fmla="*/ 3352800 h 3943350"/>
              <a:gd name="connsiteX126" fmla="*/ 6715125 w 7515225"/>
              <a:gd name="connsiteY126" fmla="*/ 3343275 h 3943350"/>
              <a:gd name="connsiteX127" fmla="*/ 6762750 w 7515225"/>
              <a:gd name="connsiteY127" fmla="*/ 3333750 h 3943350"/>
              <a:gd name="connsiteX128" fmla="*/ 6791325 w 7515225"/>
              <a:gd name="connsiteY128" fmla="*/ 3324225 h 3943350"/>
              <a:gd name="connsiteX129" fmla="*/ 7515225 w 7515225"/>
              <a:gd name="connsiteY129"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14675 w 7515225"/>
              <a:gd name="connsiteY55" fmla="*/ 1657350 h 3943350"/>
              <a:gd name="connsiteX56" fmla="*/ 3224212 w 7515225"/>
              <a:gd name="connsiteY56" fmla="*/ 1752600 h 3943350"/>
              <a:gd name="connsiteX57" fmla="*/ 3352800 w 7515225"/>
              <a:gd name="connsiteY57" fmla="*/ 1914525 h 3943350"/>
              <a:gd name="connsiteX58" fmla="*/ 3381375 w 7515225"/>
              <a:gd name="connsiteY58" fmla="*/ 1943100 h 3943350"/>
              <a:gd name="connsiteX59" fmla="*/ 3419475 w 7515225"/>
              <a:gd name="connsiteY59" fmla="*/ 2000250 h 3943350"/>
              <a:gd name="connsiteX60" fmla="*/ 3457575 w 7515225"/>
              <a:gd name="connsiteY60" fmla="*/ 2057400 h 3943350"/>
              <a:gd name="connsiteX61" fmla="*/ 3505200 w 7515225"/>
              <a:gd name="connsiteY61" fmla="*/ 2124075 h 3943350"/>
              <a:gd name="connsiteX62" fmla="*/ 3543300 w 7515225"/>
              <a:gd name="connsiteY62" fmla="*/ 2181225 h 3943350"/>
              <a:gd name="connsiteX63" fmla="*/ 3581400 w 7515225"/>
              <a:gd name="connsiteY63" fmla="*/ 2247900 h 3943350"/>
              <a:gd name="connsiteX64" fmla="*/ 3667125 w 7515225"/>
              <a:gd name="connsiteY64" fmla="*/ 2345531 h 3943350"/>
              <a:gd name="connsiteX65" fmla="*/ 3838575 w 7515225"/>
              <a:gd name="connsiteY65" fmla="*/ 2428875 h 3943350"/>
              <a:gd name="connsiteX66" fmla="*/ 4050506 w 7515225"/>
              <a:gd name="connsiteY66" fmla="*/ 2505075 h 3943350"/>
              <a:gd name="connsiteX67" fmla="*/ 4250532 w 7515225"/>
              <a:gd name="connsiteY67" fmla="*/ 2638425 h 3943350"/>
              <a:gd name="connsiteX68" fmla="*/ 4362450 w 7515225"/>
              <a:gd name="connsiteY68" fmla="*/ 2762250 h 3943350"/>
              <a:gd name="connsiteX69" fmla="*/ 4381500 w 7515225"/>
              <a:gd name="connsiteY69" fmla="*/ 2819400 h 3943350"/>
              <a:gd name="connsiteX70" fmla="*/ 4400550 w 7515225"/>
              <a:gd name="connsiteY70" fmla="*/ 2857500 h 3943350"/>
              <a:gd name="connsiteX71" fmla="*/ 4419600 w 7515225"/>
              <a:gd name="connsiteY71" fmla="*/ 2924175 h 3943350"/>
              <a:gd name="connsiteX72" fmla="*/ 4448175 w 7515225"/>
              <a:gd name="connsiteY72" fmla="*/ 2990850 h 3943350"/>
              <a:gd name="connsiteX73" fmla="*/ 4467225 w 7515225"/>
              <a:gd name="connsiteY73" fmla="*/ 3048000 h 3943350"/>
              <a:gd name="connsiteX74" fmla="*/ 4486275 w 7515225"/>
              <a:gd name="connsiteY74" fmla="*/ 3105150 h 3943350"/>
              <a:gd name="connsiteX75" fmla="*/ 4495800 w 7515225"/>
              <a:gd name="connsiteY75" fmla="*/ 3133725 h 3943350"/>
              <a:gd name="connsiteX76" fmla="*/ 4505325 w 7515225"/>
              <a:gd name="connsiteY76" fmla="*/ 3171825 h 3943350"/>
              <a:gd name="connsiteX77" fmla="*/ 4524375 w 7515225"/>
              <a:gd name="connsiteY77" fmla="*/ 3200400 h 3943350"/>
              <a:gd name="connsiteX78" fmla="*/ 4533900 w 7515225"/>
              <a:gd name="connsiteY78" fmla="*/ 3228975 h 3943350"/>
              <a:gd name="connsiteX79" fmla="*/ 4552950 w 7515225"/>
              <a:gd name="connsiteY79" fmla="*/ 3257550 h 3943350"/>
              <a:gd name="connsiteX80" fmla="*/ 4572000 w 7515225"/>
              <a:gd name="connsiteY80" fmla="*/ 3314700 h 3943350"/>
              <a:gd name="connsiteX81" fmla="*/ 4600575 w 7515225"/>
              <a:gd name="connsiteY81" fmla="*/ 3343275 h 3943350"/>
              <a:gd name="connsiteX82" fmla="*/ 4629150 w 7515225"/>
              <a:gd name="connsiteY82" fmla="*/ 3409950 h 3943350"/>
              <a:gd name="connsiteX83" fmla="*/ 4648200 w 7515225"/>
              <a:gd name="connsiteY83" fmla="*/ 3438525 h 3943350"/>
              <a:gd name="connsiteX84" fmla="*/ 4667250 w 7515225"/>
              <a:gd name="connsiteY84" fmla="*/ 3495675 h 3943350"/>
              <a:gd name="connsiteX85" fmla="*/ 4686300 w 7515225"/>
              <a:gd name="connsiteY85" fmla="*/ 3552825 h 3943350"/>
              <a:gd name="connsiteX86" fmla="*/ 4695825 w 7515225"/>
              <a:gd name="connsiteY86" fmla="*/ 3581400 h 3943350"/>
              <a:gd name="connsiteX87" fmla="*/ 4714875 w 7515225"/>
              <a:gd name="connsiteY87" fmla="*/ 3619500 h 3943350"/>
              <a:gd name="connsiteX88" fmla="*/ 4724400 w 7515225"/>
              <a:gd name="connsiteY88" fmla="*/ 3648075 h 3943350"/>
              <a:gd name="connsiteX89" fmla="*/ 4772025 w 7515225"/>
              <a:gd name="connsiteY89" fmla="*/ 3705225 h 3943350"/>
              <a:gd name="connsiteX90" fmla="*/ 4791075 w 7515225"/>
              <a:gd name="connsiteY90" fmla="*/ 3733800 h 3943350"/>
              <a:gd name="connsiteX91" fmla="*/ 4867275 w 7515225"/>
              <a:gd name="connsiteY91" fmla="*/ 3790950 h 3943350"/>
              <a:gd name="connsiteX92" fmla="*/ 4924425 w 7515225"/>
              <a:gd name="connsiteY92" fmla="*/ 3848100 h 3943350"/>
              <a:gd name="connsiteX93" fmla="*/ 4943475 w 7515225"/>
              <a:gd name="connsiteY93" fmla="*/ 3876675 h 3943350"/>
              <a:gd name="connsiteX94" fmla="*/ 4972050 w 7515225"/>
              <a:gd name="connsiteY94" fmla="*/ 3886200 h 3943350"/>
              <a:gd name="connsiteX95" fmla="*/ 5057775 w 7515225"/>
              <a:gd name="connsiteY95" fmla="*/ 3924300 h 3943350"/>
              <a:gd name="connsiteX96" fmla="*/ 5286375 w 7515225"/>
              <a:gd name="connsiteY96" fmla="*/ 3943350 h 3943350"/>
              <a:gd name="connsiteX97" fmla="*/ 5314950 w 7515225"/>
              <a:gd name="connsiteY97" fmla="*/ 3924300 h 3943350"/>
              <a:gd name="connsiteX98" fmla="*/ 5353050 w 7515225"/>
              <a:gd name="connsiteY98" fmla="*/ 3876675 h 3943350"/>
              <a:gd name="connsiteX99" fmla="*/ 5372100 w 7515225"/>
              <a:gd name="connsiteY99" fmla="*/ 3848100 h 3943350"/>
              <a:gd name="connsiteX100" fmla="*/ 5400675 w 7515225"/>
              <a:gd name="connsiteY100" fmla="*/ 3829050 h 3943350"/>
              <a:gd name="connsiteX101" fmla="*/ 5438775 w 7515225"/>
              <a:gd name="connsiteY101" fmla="*/ 3800475 h 3943350"/>
              <a:gd name="connsiteX102" fmla="*/ 5467350 w 7515225"/>
              <a:gd name="connsiteY102" fmla="*/ 3790950 h 3943350"/>
              <a:gd name="connsiteX103" fmla="*/ 5495925 w 7515225"/>
              <a:gd name="connsiteY103" fmla="*/ 3771900 h 3943350"/>
              <a:gd name="connsiteX104" fmla="*/ 5562600 w 7515225"/>
              <a:gd name="connsiteY104" fmla="*/ 3752850 h 3943350"/>
              <a:gd name="connsiteX105" fmla="*/ 5600700 w 7515225"/>
              <a:gd name="connsiteY105" fmla="*/ 3733800 h 3943350"/>
              <a:gd name="connsiteX106" fmla="*/ 5667375 w 7515225"/>
              <a:gd name="connsiteY106" fmla="*/ 3686175 h 3943350"/>
              <a:gd name="connsiteX107" fmla="*/ 5695950 w 7515225"/>
              <a:gd name="connsiteY107" fmla="*/ 3667125 h 3943350"/>
              <a:gd name="connsiteX108" fmla="*/ 5724525 w 7515225"/>
              <a:gd name="connsiteY108" fmla="*/ 3657600 h 3943350"/>
              <a:gd name="connsiteX109" fmla="*/ 5810250 w 7515225"/>
              <a:gd name="connsiteY109" fmla="*/ 3638550 h 3943350"/>
              <a:gd name="connsiteX110" fmla="*/ 5867400 w 7515225"/>
              <a:gd name="connsiteY110" fmla="*/ 3619500 h 3943350"/>
              <a:gd name="connsiteX111" fmla="*/ 5953125 w 7515225"/>
              <a:gd name="connsiteY111" fmla="*/ 3581400 h 3943350"/>
              <a:gd name="connsiteX112" fmla="*/ 5981700 w 7515225"/>
              <a:gd name="connsiteY112" fmla="*/ 3571875 h 3943350"/>
              <a:gd name="connsiteX113" fmla="*/ 6086475 w 7515225"/>
              <a:gd name="connsiteY113" fmla="*/ 3552825 h 3943350"/>
              <a:gd name="connsiteX114" fmla="*/ 6143625 w 7515225"/>
              <a:gd name="connsiteY114" fmla="*/ 3533775 h 3943350"/>
              <a:gd name="connsiteX115" fmla="*/ 6172200 w 7515225"/>
              <a:gd name="connsiteY115" fmla="*/ 3514725 h 3943350"/>
              <a:gd name="connsiteX116" fmla="*/ 6200775 w 7515225"/>
              <a:gd name="connsiteY116" fmla="*/ 3505200 h 3943350"/>
              <a:gd name="connsiteX117" fmla="*/ 6296025 w 7515225"/>
              <a:gd name="connsiteY117" fmla="*/ 3476625 h 3943350"/>
              <a:gd name="connsiteX118" fmla="*/ 6372225 w 7515225"/>
              <a:gd name="connsiteY118" fmla="*/ 3438525 h 3943350"/>
              <a:gd name="connsiteX119" fmla="*/ 6410325 w 7515225"/>
              <a:gd name="connsiteY119" fmla="*/ 3429000 h 3943350"/>
              <a:gd name="connsiteX120" fmla="*/ 6467475 w 7515225"/>
              <a:gd name="connsiteY120" fmla="*/ 3409950 h 3943350"/>
              <a:gd name="connsiteX121" fmla="*/ 6543675 w 7515225"/>
              <a:gd name="connsiteY121" fmla="*/ 3390900 h 3943350"/>
              <a:gd name="connsiteX122" fmla="*/ 6581775 w 7515225"/>
              <a:gd name="connsiteY122" fmla="*/ 3381375 h 3943350"/>
              <a:gd name="connsiteX123" fmla="*/ 6629400 w 7515225"/>
              <a:gd name="connsiteY123" fmla="*/ 3371850 h 3943350"/>
              <a:gd name="connsiteX124" fmla="*/ 6686550 w 7515225"/>
              <a:gd name="connsiteY124" fmla="*/ 3352800 h 3943350"/>
              <a:gd name="connsiteX125" fmla="*/ 6715125 w 7515225"/>
              <a:gd name="connsiteY125" fmla="*/ 3343275 h 3943350"/>
              <a:gd name="connsiteX126" fmla="*/ 6762750 w 7515225"/>
              <a:gd name="connsiteY126" fmla="*/ 3333750 h 3943350"/>
              <a:gd name="connsiteX127" fmla="*/ 6791325 w 7515225"/>
              <a:gd name="connsiteY127" fmla="*/ 3324225 h 3943350"/>
              <a:gd name="connsiteX128" fmla="*/ 7515225 w 7515225"/>
              <a:gd name="connsiteY128"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14675 w 7515225"/>
              <a:gd name="connsiteY55" fmla="*/ 1657350 h 3943350"/>
              <a:gd name="connsiteX56" fmla="*/ 3224212 w 7515225"/>
              <a:gd name="connsiteY56" fmla="*/ 1752600 h 3943350"/>
              <a:gd name="connsiteX57" fmla="*/ 3352800 w 7515225"/>
              <a:gd name="connsiteY57" fmla="*/ 1914525 h 3943350"/>
              <a:gd name="connsiteX58" fmla="*/ 3419475 w 7515225"/>
              <a:gd name="connsiteY58" fmla="*/ 2000250 h 3943350"/>
              <a:gd name="connsiteX59" fmla="*/ 3457575 w 7515225"/>
              <a:gd name="connsiteY59" fmla="*/ 2057400 h 3943350"/>
              <a:gd name="connsiteX60" fmla="*/ 3505200 w 7515225"/>
              <a:gd name="connsiteY60" fmla="*/ 2124075 h 3943350"/>
              <a:gd name="connsiteX61" fmla="*/ 3543300 w 7515225"/>
              <a:gd name="connsiteY61" fmla="*/ 2181225 h 3943350"/>
              <a:gd name="connsiteX62" fmla="*/ 3581400 w 7515225"/>
              <a:gd name="connsiteY62" fmla="*/ 2247900 h 3943350"/>
              <a:gd name="connsiteX63" fmla="*/ 3667125 w 7515225"/>
              <a:gd name="connsiteY63" fmla="*/ 2345531 h 3943350"/>
              <a:gd name="connsiteX64" fmla="*/ 3838575 w 7515225"/>
              <a:gd name="connsiteY64" fmla="*/ 2428875 h 3943350"/>
              <a:gd name="connsiteX65" fmla="*/ 4050506 w 7515225"/>
              <a:gd name="connsiteY65" fmla="*/ 2505075 h 3943350"/>
              <a:gd name="connsiteX66" fmla="*/ 4250532 w 7515225"/>
              <a:gd name="connsiteY66" fmla="*/ 2638425 h 3943350"/>
              <a:gd name="connsiteX67" fmla="*/ 4362450 w 7515225"/>
              <a:gd name="connsiteY67" fmla="*/ 2762250 h 3943350"/>
              <a:gd name="connsiteX68" fmla="*/ 4381500 w 7515225"/>
              <a:gd name="connsiteY68" fmla="*/ 2819400 h 3943350"/>
              <a:gd name="connsiteX69" fmla="*/ 4400550 w 7515225"/>
              <a:gd name="connsiteY69" fmla="*/ 2857500 h 3943350"/>
              <a:gd name="connsiteX70" fmla="*/ 4419600 w 7515225"/>
              <a:gd name="connsiteY70" fmla="*/ 2924175 h 3943350"/>
              <a:gd name="connsiteX71" fmla="*/ 4448175 w 7515225"/>
              <a:gd name="connsiteY71" fmla="*/ 2990850 h 3943350"/>
              <a:gd name="connsiteX72" fmla="*/ 4467225 w 7515225"/>
              <a:gd name="connsiteY72" fmla="*/ 3048000 h 3943350"/>
              <a:gd name="connsiteX73" fmla="*/ 4486275 w 7515225"/>
              <a:gd name="connsiteY73" fmla="*/ 3105150 h 3943350"/>
              <a:gd name="connsiteX74" fmla="*/ 4495800 w 7515225"/>
              <a:gd name="connsiteY74" fmla="*/ 3133725 h 3943350"/>
              <a:gd name="connsiteX75" fmla="*/ 4505325 w 7515225"/>
              <a:gd name="connsiteY75" fmla="*/ 3171825 h 3943350"/>
              <a:gd name="connsiteX76" fmla="*/ 4524375 w 7515225"/>
              <a:gd name="connsiteY76" fmla="*/ 3200400 h 3943350"/>
              <a:gd name="connsiteX77" fmla="*/ 4533900 w 7515225"/>
              <a:gd name="connsiteY77" fmla="*/ 3228975 h 3943350"/>
              <a:gd name="connsiteX78" fmla="*/ 4552950 w 7515225"/>
              <a:gd name="connsiteY78" fmla="*/ 3257550 h 3943350"/>
              <a:gd name="connsiteX79" fmla="*/ 4572000 w 7515225"/>
              <a:gd name="connsiteY79" fmla="*/ 3314700 h 3943350"/>
              <a:gd name="connsiteX80" fmla="*/ 4600575 w 7515225"/>
              <a:gd name="connsiteY80" fmla="*/ 3343275 h 3943350"/>
              <a:gd name="connsiteX81" fmla="*/ 4629150 w 7515225"/>
              <a:gd name="connsiteY81" fmla="*/ 3409950 h 3943350"/>
              <a:gd name="connsiteX82" fmla="*/ 4648200 w 7515225"/>
              <a:gd name="connsiteY82" fmla="*/ 3438525 h 3943350"/>
              <a:gd name="connsiteX83" fmla="*/ 4667250 w 7515225"/>
              <a:gd name="connsiteY83" fmla="*/ 3495675 h 3943350"/>
              <a:gd name="connsiteX84" fmla="*/ 4686300 w 7515225"/>
              <a:gd name="connsiteY84" fmla="*/ 3552825 h 3943350"/>
              <a:gd name="connsiteX85" fmla="*/ 4695825 w 7515225"/>
              <a:gd name="connsiteY85" fmla="*/ 3581400 h 3943350"/>
              <a:gd name="connsiteX86" fmla="*/ 4714875 w 7515225"/>
              <a:gd name="connsiteY86" fmla="*/ 3619500 h 3943350"/>
              <a:gd name="connsiteX87" fmla="*/ 4724400 w 7515225"/>
              <a:gd name="connsiteY87" fmla="*/ 3648075 h 3943350"/>
              <a:gd name="connsiteX88" fmla="*/ 4772025 w 7515225"/>
              <a:gd name="connsiteY88" fmla="*/ 3705225 h 3943350"/>
              <a:gd name="connsiteX89" fmla="*/ 4791075 w 7515225"/>
              <a:gd name="connsiteY89" fmla="*/ 3733800 h 3943350"/>
              <a:gd name="connsiteX90" fmla="*/ 4867275 w 7515225"/>
              <a:gd name="connsiteY90" fmla="*/ 3790950 h 3943350"/>
              <a:gd name="connsiteX91" fmla="*/ 4924425 w 7515225"/>
              <a:gd name="connsiteY91" fmla="*/ 3848100 h 3943350"/>
              <a:gd name="connsiteX92" fmla="*/ 4943475 w 7515225"/>
              <a:gd name="connsiteY92" fmla="*/ 3876675 h 3943350"/>
              <a:gd name="connsiteX93" fmla="*/ 4972050 w 7515225"/>
              <a:gd name="connsiteY93" fmla="*/ 3886200 h 3943350"/>
              <a:gd name="connsiteX94" fmla="*/ 5057775 w 7515225"/>
              <a:gd name="connsiteY94" fmla="*/ 3924300 h 3943350"/>
              <a:gd name="connsiteX95" fmla="*/ 5286375 w 7515225"/>
              <a:gd name="connsiteY95" fmla="*/ 3943350 h 3943350"/>
              <a:gd name="connsiteX96" fmla="*/ 5314950 w 7515225"/>
              <a:gd name="connsiteY96" fmla="*/ 3924300 h 3943350"/>
              <a:gd name="connsiteX97" fmla="*/ 5353050 w 7515225"/>
              <a:gd name="connsiteY97" fmla="*/ 3876675 h 3943350"/>
              <a:gd name="connsiteX98" fmla="*/ 5372100 w 7515225"/>
              <a:gd name="connsiteY98" fmla="*/ 3848100 h 3943350"/>
              <a:gd name="connsiteX99" fmla="*/ 5400675 w 7515225"/>
              <a:gd name="connsiteY99" fmla="*/ 3829050 h 3943350"/>
              <a:gd name="connsiteX100" fmla="*/ 5438775 w 7515225"/>
              <a:gd name="connsiteY100" fmla="*/ 3800475 h 3943350"/>
              <a:gd name="connsiteX101" fmla="*/ 5467350 w 7515225"/>
              <a:gd name="connsiteY101" fmla="*/ 3790950 h 3943350"/>
              <a:gd name="connsiteX102" fmla="*/ 5495925 w 7515225"/>
              <a:gd name="connsiteY102" fmla="*/ 3771900 h 3943350"/>
              <a:gd name="connsiteX103" fmla="*/ 5562600 w 7515225"/>
              <a:gd name="connsiteY103" fmla="*/ 3752850 h 3943350"/>
              <a:gd name="connsiteX104" fmla="*/ 5600700 w 7515225"/>
              <a:gd name="connsiteY104" fmla="*/ 3733800 h 3943350"/>
              <a:gd name="connsiteX105" fmla="*/ 5667375 w 7515225"/>
              <a:gd name="connsiteY105" fmla="*/ 3686175 h 3943350"/>
              <a:gd name="connsiteX106" fmla="*/ 5695950 w 7515225"/>
              <a:gd name="connsiteY106" fmla="*/ 3667125 h 3943350"/>
              <a:gd name="connsiteX107" fmla="*/ 5724525 w 7515225"/>
              <a:gd name="connsiteY107" fmla="*/ 3657600 h 3943350"/>
              <a:gd name="connsiteX108" fmla="*/ 5810250 w 7515225"/>
              <a:gd name="connsiteY108" fmla="*/ 3638550 h 3943350"/>
              <a:gd name="connsiteX109" fmla="*/ 5867400 w 7515225"/>
              <a:gd name="connsiteY109" fmla="*/ 3619500 h 3943350"/>
              <a:gd name="connsiteX110" fmla="*/ 5953125 w 7515225"/>
              <a:gd name="connsiteY110" fmla="*/ 3581400 h 3943350"/>
              <a:gd name="connsiteX111" fmla="*/ 5981700 w 7515225"/>
              <a:gd name="connsiteY111" fmla="*/ 3571875 h 3943350"/>
              <a:gd name="connsiteX112" fmla="*/ 6086475 w 7515225"/>
              <a:gd name="connsiteY112" fmla="*/ 3552825 h 3943350"/>
              <a:gd name="connsiteX113" fmla="*/ 6143625 w 7515225"/>
              <a:gd name="connsiteY113" fmla="*/ 3533775 h 3943350"/>
              <a:gd name="connsiteX114" fmla="*/ 6172200 w 7515225"/>
              <a:gd name="connsiteY114" fmla="*/ 3514725 h 3943350"/>
              <a:gd name="connsiteX115" fmla="*/ 6200775 w 7515225"/>
              <a:gd name="connsiteY115" fmla="*/ 3505200 h 3943350"/>
              <a:gd name="connsiteX116" fmla="*/ 6296025 w 7515225"/>
              <a:gd name="connsiteY116" fmla="*/ 3476625 h 3943350"/>
              <a:gd name="connsiteX117" fmla="*/ 6372225 w 7515225"/>
              <a:gd name="connsiteY117" fmla="*/ 3438525 h 3943350"/>
              <a:gd name="connsiteX118" fmla="*/ 6410325 w 7515225"/>
              <a:gd name="connsiteY118" fmla="*/ 3429000 h 3943350"/>
              <a:gd name="connsiteX119" fmla="*/ 6467475 w 7515225"/>
              <a:gd name="connsiteY119" fmla="*/ 3409950 h 3943350"/>
              <a:gd name="connsiteX120" fmla="*/ 6543675 w 7515225"/>
              <a:gd name="connsiteY120" fmla="*/ 3390900 h 3943350"/>
              <a:gd name="connsiteX121" fmla="*/ 6581775 w 7515225"/>
              <a:gd name="connsiteY121" fmla="*/ 3381375 h 3943350"/>
              <a:gd name="connsiteX122" fmla="*/ 6629400 w 7515225"/>
              <a:gd name="connsiteY122" fmla="*/ 3371850 h 3943350"/>
              <a:gd name="connsiteX123" fmla="*/ 6686550 w 7515225"/>
              <a:gd name="connsiteY123" fmla="*/ 3352800 h 3943350"/>
              <a:gd name="connsiteX124" fmla="*/ 6715125 w 7515225"/>
              <a:gd name="connsiteY124" fmla="*/ 3343275 h 3943350"/>
              <a:gd name="connsiteX125" fmla="*/ 6762750 w 7515225"/>
              <a:gd name="connsiteY125" fmla="*/ 3333750 h 3943350"/>
              <a:gd name="connsiteX126" fmla="*/ 6791325 w 7515225"/>
              <a:gd name="connsiteY126" fmla="*/ 3324225 h 3943350"/>
              <a:gd name="connsiteX127" fmla="*/ 7515225 w 7515225"/>
              <a:gd name="connsiteY127"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114675 w 7515225"/>
              <a:gd name="connsiteY54" fmla="*/ 1657350 h 3943350"/>
              <a:gd name="connsiteX55" fmla="*/ 3224212 w 7515225"/>
              <a:gd name="connsiteY55" fmla="*/ 1752600 h 3943350"/>
              <a:gd name="connsiteX56" fmla="*/ 3352800 w 7515225"/>
              <a:gd name="connsiteY56" fmla="*/ 1914525 h 3943350"/>
              <a:gd name="connsiteX57" fmla="*/ 3419475 w 7515225"/>
              <a:gd name="connsiteY57" fmla="*/ 2000250 h 3943350"/>
              <a:gd name="connsiteX58" fmla="*/ 3457575 w 7515225"/>
              <a:gd name="connsiteY58" fmla="*/ 2057400 h 3943350"/>
              <a:gd name="connsiteX59" fmla="*/ 3505200 w 7515225"/>
              <a:gd name="connsiteY59" fmla="*/ 2124075 h 3943350"/>
              <a:gd name="connsiteX60" fmla="*/ 3543300 w 7515225"/>
              <a:gd name="connsiteY60" fmla="*/ 2181225 h 3943350"/>
              <a:gd name="connsiteX61" fmla="*/ 3581400 w 7515225"/>
              <a:gd name="connsiteY61" fmla="*/ 2247900 h 3943350"/>
              <a:gd name="connsiteX62" fmla="*/ 3667125 w 7515225"/>
              <a:gd name="connsiteY62" fmla="*/ 2345531 h 3943350"/>
              <a:gd name="connsiteX63" fmla="*/ 3838575 w 7515225"/>
              <a:gd name="connsiteY63" fmla="*/ 2428875 h 3943350"/>
              <a:gd name="connsiteX64" fmla="*/ 4050506 w 7515225"/>
              <a:gd name="connsiteY64" fmla="*/ 2505075 h 3943350"/>
              <a:gd name="connsiteX65" fmla="*/ 4250532 w 7515225"/>
              <a:gd name="connsiteY65" fmla="*/ 2638425 h 3943350"/>
              <a:gd name="connsiteX66" fmla="*/ 4362450 w 7515225"/>
              <a:gd name="connsiteY66" fmla="*/ 2762250 h 3943350"/>
              <a:gd name="connsiteX67" fmla="*/ 4381500 w 7515225"/>
              <a:gd name="connsiteY67" fmla="*/ 2819400 h 3943350"/>
              <a:gd name="connsiteX68" fmla="*/ 4400550 w 7515225"/>
              <a:gd name="connsiteY68" fmla="*/ 2857500 h 3943350"/>
              <a:gd name="connsiteX69" fmla="*/ 4419600 w 7515225"/>
              <a:gd name="connsiteY69" fmla="*/ 2924175 h 3943350"/>
              <a:gd name="connsiteX70" fmla="*/ 4448175 w 7515225"/>
              <a:gd name="connsiteY70" fmla="*/ 2990850 h 3943350"/>
              <a:gd name="connsiteX71" fmla="*/ 4467225 w 7515225"/>
              <a:gd name="connsiteY71" fmla="*/ 3048000 h 3943350"/>
              <a:gd name="connsiteX72" fmla="*/ 4486275 w 7515225"/>
              <a:gd name="connsiteY72" fmla="*/ 3105150 h 3943350"/>
              <a:gd name="connsiteX73" fmla="*/ 4495800 w 7515225"/>
              <a:gd name="connsiteY73" fmla="*/ 3133725 h 3943350"/>
              <a:gd name="connsiteX74" fmla="*/ 4505325 w 7515225"/>
              <a:gd name="connsiteY74" fmla="*/ 3171825 h 3943350"/>
              <a:gd name="connsiteX75" fmla="*/ 4524375 w 7515225"/>
              <a:gd name="connsiteY75" fmla="*/ 3200400 h 3943350"/>
              <a:gd name="connsiteX76" fmla="*/ 4533900 w 7515225"/>
              <a:gd name="connsiteY76" fmla="*/ 3228975 h 3943350"/>
              <a:gd name="connsiteX77" fmla="*/ 4552950 w 7515225"/>
              <a:gd name="connsiteY77" fmla="*/ 3257550 h 3943350"/>
              <a:gd name="connsiteX78" fmla="*/ 4572000 w 7515225"/>
              <a:gd name="connsiteY78" fmla="*/ 3314700 h 3943350"/>
              <a:gd name="connsiteX79" fmla="*/ 4600575 w 7515225"/>
              <a:gd name="connsiteY79" fmla="*/ 3343275 h 3943350"/>
              <a:gd name="connsiteX80" fmla="*/ 4629150 w 7515225"/>
              <a:gd name="connsiteY80" fmla="*/ 3409950 h 3943350"/>
              <a:gd name="connsiteX81" fmla="*/ 4648200 w 7515225"/>
              <a:gd name="connsiteY81" fmla="*/ 3438525 h 3943350"/>
              <a:gd name="connsiteX82" fmla="*/ 4667250 w 7515225"/>
              <a:gd name="connsiteY82" fmla="*/ 3495675 h 3943350"/>
              <a:gd name="connsiteX83" fmla="*/ 4686300 w 7515225"/>
              <a:gd name="connsiteY83" fmla="*/ 3552825 h 3943350"/>
              <a:gd name="connsiteX84" fmla="*/ 4695825 w 7515225"/>
              <a:gd name="connsiteY84" fmla="*/ 3581400 h 3943350"/>
              <a:gd name="connsiteX85" fmla="*/ 4714875 w 7515225"/>
              <a:gd name="connsiteY85" fmla="*/ 3619500 h 3943350"/>
              <a:gd name="connsiteX86" fmla="*/ 4724400 w 7515225"/>
              <a:gd name="connsiteY86" fmla="*/ 3648075 h 3943350"/>
              <a:gd name="connsiteX87" fmla="*/ 4772025 w 7515225"/>
              <a:gd name="connsiteY87" fmla="*/ 3705225 h 3943350"/>
              <a:gd name="connsiteX88" fmla="*/ 4791075 w 7515225"/>
              <a:gd name="connsiteY88" fmla="*/ 3733800 h 3943350"/>
              <a:gd name="connsiteX89" fmla="*/ 4867275 w 7515225"/>
              <a:gd name="connsiteY89" fmla="*/ 3790950 h 3943350"/>
              <a:gd name="connsiteX90" fmla="*/ 4924425 w 7515225"/>
              <a:gd name="connsiteY90" fmla="*/ 3848100 h 3943350"/>
              <a:gd name="connsiteX91" fmla="*/ 4943475 w 7515225"/>
              <a:gd name="connsiteY91" fmla="*/ 3876675 h 3943350"/>
              <a:gd name="connsiteX92" fmla="*/ 4972050 w 7515225"/>
              <a:gd name="connsiteY92" fmla="*/ 3886200 h 3943350"/>
              <a:gd name="connsiteX93" fmla="*/ 5057775 w 7515225"/>
              <a:gd name="connsiteY93" fmla="*/ 3924300 h 3943350"/>
              <a:gd name="connsiteX94" fmla="*/ 5286375 w 7515225"/>
              <a:gd name="connsiteY94" fmla="*/ 3943350 h 3943350"/>
              <a:gd name="connsiteX95" fmla="*/ 5314950 w 7515225"/>
              <a:gd name="connsiteY95" fmla="*/ 3924300 h 3943350"/>
              <a:gd name="connsiteX96" fmla="*/ 5353050 w 7515225"/>
              <a:gd name="connsiteY96" fmla="*/ 3876675 h 3943350"/>
              <a:gd name="connsiteX97" fmla="*/ 5372100 w 7515225"/>
              <a:gd name="connsiteY97" fmla="*/ 3848100 h 3943350"/>
              <a:gd name="connsiteX98" fmla="*/ 5400675 w 7515225"/>
              <a:gd name="connsiteY98" fmla="*/ 3829050 h 3943350"/>
              <a:gd name="connsiteX99" fmla="*/ 5438775 w 7515225"/>
              <a:gd name="connsiteY99" fmla="*/ 3800475 h 3943350"/>
              <a:gd name="connsiteX100" fmla="*/ 5467350 w 7515225"/>
              <a:gd name="connsiteY100" fmla="*/ 3790950 h 3943350"/>
              <a:gd name="connsiteX101" fmla="*/ 5495925 w 7515225"/>
              <a:gd name="connsiteY101" fmla="*/ 3771900 h 3943350"/>
              <a:gd name="connsiteX102" fmla="*/ 5562600 w 7515225"/>
              <a:gd name="connsiteY102" fmla="*/ 3752850 h 3943350"/>
              <a:gd name="connsiteX103" fmla="*/ 5600700 w 7515225"/>
              <a:gd name="connsiteY103" fmla="*/ 3733800 h 3943350"/>
              <a:gd name="connsiteX104" fmla="*/ 5667375 w 7515225"/>
              <a:gd name="connsiteY104" fmla="*/ 3686175 h 3943350"/>
              <a:gd name="connsiteX105" fmla="*/ 5695950 w 7515225"/>
              <a:gd name="connsiteY105" fmla="*/ 3667125 h 3943350"/>
              <a:gd name="connsiteX106" fmla="*/ 5724525 w 7515225"/>
              <a:gd name="connsiteY106" fmla="*/ 3657600 h 3943350"/>
              <a:gd name="connsiteX107" fmla="*/ 5810250 w 7515225"/>
              <a:gd name="connsiteY107" fmla="*/ 3638550 h 3943350"/>
              <a:gd name="connsiteX108" fmla="*/ 5867400 w 7515225"/>
              <a:gd name="connsiteY108" fmla="*/ 3619500 h 3943350"/>
              <a:gd name="connsiteX109" fmla="*/ 5953125 w 7515225"/>
              <a:gd name="connsiteY109" fmla="*/ 3581400 h 3943350"/>
              <a:gd name="connsiteX110" fmla="*/ 5981700 w 7515225"/>
              <a:gd name="connsiteY110" fmla="*/ 3571875 h 3943350"/>
              <a:gd name="connsiteX111" fmla="*/ 6086475 w 7515225"/>
              <a:gd name="connsiteY111" fmla="*/ 3552825 h 3943350"/>
              <a:gd name="connsiteX112" fmla="*/ 6143625 w 7515225"/>
              <a:gd name="connsiteY112" fmla="*/ 3533775 h 3943350"/>
              <a:gd name="connsiteX113" fmla="*/ 6172200 w 7515225"/>
              <a:gd name="connsiteY113" fmla="*/ 3514725 h 3943350"/>
              <a:gd name="connsiteX114" fmla="*/ 6200775 w 7515225"/>
              <a:gd name="connsiteY114" fmla="*/ 3505200 h 3943350"/>
              <a:gd name="connsiteX115" fmla="*/ 6296025 w 7515225"/>
              <a:gd name="connsiteY115" fmla="*/ 3476625 h 3943350"/>
              <a:gd name="connsiteX116" fmla="*/ 6372225 w 7515225"/>
              <a:gd name="connsiteY116" fmla="*/ 3438525 h 3943350"/>
              <a:gd name="connsiteX117" fmla="*/ 6410325 w 7515225"/>
              <a:gd name="connsiteY117" fmla="*/ 3429000 h 3943350"/>
              <a:gd name="connsiteX118" fmla="*/ 6467475 w 7515225"/>
              <a:gd name="connsiteY118" fmla="*/ 3409950 h 3943350"/>
              <a:gd name="connsiteX119" fmla="*/ 6543675 w 7515225"/>
              <a:gd name="connsiteY119" fmla="*/ 3390900 h 3943350"/>
              <a:gd name="connsiteX120" fmla="*/ 6581775 w 7515225"/>
              <a:gd name="connsiteY120" fmla="*/ 3381375 h 3943350"/>
              <a:gd name="connsiteX121" fmla="*/ 6629400 w 7515225"/>
              <a:gd name="connsiteY121" fmla="*/ 3371850 h 3943350"/>
              <a:gd name="connsiteX122" fmla="*/ 6686550 w 7515225"/>
              <a:gd name="connsiteY122" fmla="*/ 3352800 h 3943350"/>
              <a:gd name="connsiteX123" fmla="*/ 6715125 w 7515225"/>
              <a:gd name="connsiteY123" fmla="*/ 3343275 h 3943350"/>
              <a:gd name="connsiteX124" fmla="*/ 6762750 w 7515225"/>
              <a:gd name="connsiteY124" fmla="*/ 3333750 h 3943350"/>
              <a:gd name="connsiteX125" fmla="*/ 6791325 w 7515225"/>
              <a:gd name="connsiteY125" fmla="*/ 3324225 h 3943350"/>
              <a:gd name="connsiteX126" fmla="*/ 7515225 w 7515225"/>
              <a:gd name="connsiteY126"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114675 w 7515225"/>
              <a:gd name="connsiteY53" fmla="*/ 1657350 h 3943350"/>
              <a:gd name="connsiteX54" fmla="*/ 3224212 w 7515225"/>
              <a:gd name="connsiteY54" fmla="*/ 1752600 h 3943350"/>
              <a:gd name="connsiteX55" fmla="*/ 3352800 w 7515225"/>
              <a:gd name="connsiteY55" fmla="*/ 1914525 h 3943350"/>
              <a:gd name="connsiteX56" fmla="*/ 3419475 w 7515225"/>
              <a:gd name="connsiteY56" fmla="*/ 2000250 h 3943350"/>
              <a:gd name="connsiteX57" fmla="*/ 3457575 w 7515225"/>
              <a:gd name="connsiteY57" fmla="*/ 2057400 h 3943350"/>
              <a:gd name="connsiteX58" fmla="*/ 3505200 w 7515225"/>
              <a:gd name="connsiteY58" fmla="*/ 2124075 h 3943350"/>
              <a:gd name="connsiteX59" fmla="*/ 3543300 w 7515225"/>
              <a:gd name="connsiteY59" fmla="*/ 2181225 h 3943350"/>
              <a:gd name="connsiteX60" fmla="*/ 3581400 w 7515225"/>
              <a:gd name="connsiteY60" fmla="*/ 2247900 h 3943350"/>
              <a:gd name="connsiteX61" fmla="*/ 3667125 w 7515225"/>
              <a:gd name="connsiteY61" fmla="*/ 2345531 h 3943350"/>
              <a:gd name="connsiteX62" fmla="*/ 3838575 w 7515225"/>
              <a:gd name="connsiteY62" fmla="*/ 2428875 h 3943350"/>
              <a:gd name="connsiteX63" fmla="*/ 4050506 w 7515225"/>
              <a:gd name="connsiteY63" fmla="*/ 2505075 h 3943350"/>
              <a:gd name="connsiteX64" fmla="*/ 4250532 w 7515225"/>
              <a:gd name="connsiteY64" fmla="*/ 2638425 h 3943350"/>
              <a:gd name="connsiteX65" fmla="*/ 4362450 w 7515225"/>
              <a:gd name="connsiteY65" fmla="*/ 2762250 h 3943350"/>
              <a:gd name="connsiteX66" fmla="*/ 4381500 w 7515225"/>
              <a:gd name="connsiteY66" fmla="*/ 2819400 h 3943350"/>
              <a:gd name="connsiteX67" fmla="*/ 4400550 w 7515225"/>
              <a:gd name="connsiteY67" fmla="*/ 2857500 h 3943350"/>
              <a:gd name="connsiteX68" fmla="*/ 4419600 w 7515225"/>
              <a:gd name="connsiteY68" fmla="*/ 2924175 h 3943350"/>
              <a:gd name="connsiteX69" fmla="*/ 4448175 w 7515225"/>
              <a:gd name="connsiteY69" fmla="*/ 2990850 h 3943350"/>
              <a:gd name="connsiteX70" fmla="*/ 4467225 w 7515225"/>
              <a:gd name="connsiteY70" fmla="*/ 3048000 h 3943350"/>
              <a:gd name="connsiteX71" fmla="*/ 4486275 w 7515225"/>
              <a:gd name="connsiteY71" fmla="*/ 3105150 h 3943350"/>
              <a:gd name="connsiteX72" fmla="*/ 4495800 w 7515225"/>
              <a:gd name="connsiteY72" fmla="*/ 3133725 h 3943350"/>
              <a:gd name="connsiteX73" fmla="*/ 4505325 w 7515225"/>
              <a:gd name="connsiteY73" fmla="*/ 3171825 h 3943350"/>
              <a:gd name="connsiteX74" fmla="*/ 4524375 w 7515225"/>
              <a:gd name="connsiteY74" fmla="*/ 3200400 h 3943350"/>
              <a:gd name="connsiteX75" fmla="*/ 4533900 w 7515225"/>
              <a:gd name="connsiteY75" fmla="*/ 3228975 h 3943350"/>
              <a:gd name="connsiteX76" fmla="*/ 4552950 w 7515225"/>
              <a:gd name="connsiteY76" fmla="*/ 3257550 h 3943350"/>
              <a:gd name="connsiteX77" fmla="*/ 4572000 w 7515225"/>
              <a:gd name="connsiteY77" fmla="*/ 3314700 h 3943350"/>
              <a:gd name="connsiteX78" fmla="*/ 4600575 w 7515225"/>
              <a:gd name="connsiteY78" fmla="*/ 3343275 h 3943350"/>
              <a:gd name="connsiteX79" fmla="*/ 4629150 w 7515225"/>
              <a:gd name="connsiteY79" fmla="*/ 3409950 h 3943350"/>
              <a:gd name="connsiteX80" fmla="*/ 4648200 w 7515225"/>
              <a:gd name="connsiteY80" fmla="*/ 3438525 h 3943350"/>
              <a:gd name="connsiteX81" fmla="*/ 4667250 w 7515225"/>
              <a:gd name="connsiteY81" fmla="*/ 3495675 h 3943350"/>
              <a:gd name="connsiteX82" fmla="*/ 4686300 w 7515225"/>
              <a:gd name="connsiteY82" fmla="*/ 3552825 h 3943350"/>
              <a:gd name="connsiteX83" fmla="*/ 4695825 w 7515225"/>
              <a:gd name="connsiteY83" fmla="*/ 3581400 h 3943350"/>
              <a:gd name="connsiteX84" fmla="*/ 4714875 w 7515225"/>
              <a:gd name="connsiteY84" fmla="*/ 3619500 h 3943350"/>
              <a:gd name="connsiteX85" fmla="*/ 4724400 w 7515225"/>
              <a:gd name="connsiteY85" fmla="*/ 3648075 h 3943350"/>
              <a:gd name="connsiteX86" fmla="*/ 4772025 w 7515225"/>
              <a:gd name="connsiteY86" fmla="*/ 3705225 h 3943350"/>
              <a:gd name="connsiteX87" fmla="*/ 4791075 w 7515225"/>
              <a:gd name="connsiteY87" fmla="*/ 3733800 h 3943350"/>
              <a:gd name="connsiteX88" fmla="*/ 4867275 w 7515225"/>
              <a:gd name="connsiteY88" fmla="*/ 3790950 h 3943350"/>
              <a:gd name="connsiteX89" fmla="*/ 4924425 w 7515225"/>
              <a:gd name="connsiteY89" fmla="*/ 3848100 h 3943350"/>
              <a:gd name="connsiteX90" fmla="*/ 4943475 w 7515225"/>
              <a:gd name="connsiteY90" fmla="*/ 3876675 h 3943350"/>
              <a:gd name="connsiteX91" fmla="*/ 4972050 w 7515225"/>
              <a:gd name="connsiteY91" fmla="*/ 3886200 h 3943350"/>
              <a:gd name="connsiteX92" fmla="*/ 5057775 w 7515225"/>
              <a:gd name="connsiteY92" fmla="*/ 3924300 h 3943350"/>
              <a:gd name="connsiteX93" fmla="*/ 5286375 w 7515225"/>
              <a:gd name="connsiteY93" fmla="*/ 3943350 h 3943350"/>
              <a:gd name="connsiteX94" fmla="*/ 5314950 w 7515225"/>
              <a:gd name="connsiteY94" fmla="*/ 3924300 h 3943350"/>
              <a:gd name="connsiteX95" fmla="*/ 5353050 w 7515225"/>
              <a:gd name="connsiteY95" fmla="*/ 3876675 h 3943350"/>
              <a:gd name="connsiteX96" fmla="*/ 5372100 w 7515225"/>
              <a:gd name="connsiteY96" fmla="*/ 3848100 h 3943350"/>
              <a:gd name="connsiteX97" fmla="*/ 5400675 w 7515225"/>
              <a:gd name="connsiteY97" fmla="*/ 3829050 h 3943350"/>
              <a:gd name="connsiteX98" fmla="*/ 5438775 w 7515225"/>
              <a:gd name="connsiteY98" fmla="*/ 3800475 h 3943350"/>
              <a:gd name="connsiteX99" fmla="*/ 5467350 w 7515225"/>
              <a:gd name="connsiteY99" fmla="*/ 3790950 h 3943350"/>
              <a:gd name="connsiteX100" fmla="*/ 5495925 w 7515225"/>
              <a:gd name="connsiteY100" fmla="*/ 3771900 h 3943350"/>
              <a:gd name="connsiteX101" fmla="*/ 5562600 w 7515225"/>
              <a:gd name="connsiteY101" fmla="*/ 3752850 h 3943350"/>
              <a:gd name="connsiteX102" fmla="*/ 5600700 w 7515225"/>
              <a:gd name="connsiteY102" fmla="*/ 3733800 h 3943350"/>
              <a:gd name="connsiteX103" fmla="*/ 5667375 w 7515225"/>
              <a:gd name="connsiteY103" fmla="*/ 3686175 h 3943350"/>
              <a:gd name="connsiteX104" fmla="*/ 5695950 w 7515225"/>
              <a:gd name="connsiteY104" fmla="*/ 3667125 h 3943350"/>
              <a:gd name="connsiteX105" fmla="*/ 5724525 w 7515225"/>
              <a:gd name="connsiteY105" fmla="*/ 3657600 h 3943350"/>
              <a:gd name="connsiteX106" fmla="*/ 5810250 w 7515225"/>
              <a:gd name="connsiteY106" fmla="*/ 3638550 h 3943350"/>
              <a:gd name="connsiteX107" fmla="*/ 5867400 w 7515225"/>
              <a:gd name="connsiteY107" fmla="*/ 3619500 h 3943350"/>
              <a:gd name="connsiteX108" fmla="*/ 5953125 w 7515225"/>
              <a:gd name="connsiteY108" fmla="*/ 3581400 h 3943350"/>
              <a:gd name="connsiteX109" fmla="*/ 5981700 w 7515225"/>
              <a:gd name="connsiteY109" fmla="*/ 3571875 h 3943350"/>
              <a:gd name="connsiteX110" fmla="*/ 6086475 w 7515225"/>
              <a:gd name="connsiteY110" fmla="*/ 3552825 h 3943350"/>
              <a:gd name="connsiteX111" fmla="*/ 6143625 w 7515225"/>
              <a:gd name="connsiteY111" fmla="*/ 3533775 h 3943350"/>
              <a:gd name="connsiteX112" fmla="*/ 6172200 w 7515225"/>
              <a:gd name="connsiteY112" fmla="*/ 3514725 h 3943350"/>
              <a:gd name="connsiteX113" fmla="*/ 6200775 w 7515225"/>
              <a:gd name="connsiteY113" fmla="*/ 3505200 h 3943350"/>
              <a:gd name="connsiteX114" fmla="*/ 6296025 w 7515225"/>
              <a:gd name="connsiteY114" fmla="*/ 3476625 h 3943350"/>
              <a:gd name="connsiteX115" fmla="*/ 6372225 w 7515225"/>
              <a:gd name="connsiteY115" fmla="*/ 3438525 h 3943350"/>
              <a:gd name="connsiteX116" fmla="*/ 6410325 w 7515225"/>
              <a:gd name="connsiteY116" fmla="*/ 3429000 h 3943350"/>
              <a:gd name="connsiteX117" fmla="*/ 6467475 w 7515225"/>
              <a:gd name="connsiteY117" fmla="*/ 3409950 h 3943350"/>
              <a:gd name="connsiteX118" fmla="*/ 6543675 w 7515225"/>
              <a:gd name="connsiteY118" fmla="*/ 3390900 h 3943350"/>
              <a:gd name="connsiteX119" fmla="*/ 6581775 w 7515225"/>
              <a:gd name="connsiteY119" fmla="*/ 3381375 h 3943350"/>
              <a:gd name="connsiteX120" fmla="*/ 6629400 w 7515225"/>
              <a:gd name="connsiteY120" fmla="*/ 3371850 h 3943350"/>
              <a:gd name="connsiteX121" fmla="*/ 6686550 w 7515225"/>
              <a:gd name="connsiteY121" fmla="*/ 3352800 h 3943350"/>
              <a:gd name="connsiteX122" fmla="*/ 6715125 w 7515225"/>
              <a:gd name="connsiteY122" fmla="*/ 3343275 h 3943350"/>
              <a:gd name="connsiteX123" fmla="*/ 6762750 w 7515225"/>
              <a:gd name="connsiteY123" fmla="*/ 3333750 h 3943350"/>
              <a:gd name="connsiteX124" fmla="*/ 6791325 w 7515225"/>
              <a:gd name="connsiteY124" fmla="*/ 3324225 h 3943350"/>
              <a:gd name="connsiteX125" fmla="*/ 7515225 w 7515225"/>
              <a:gd name="connsiteY125"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3114675 w 7515225"/>
              <a:gd name="connsiteY52" fmla="*/ 1657350 h 3943350"/>
              <a:gd name="connsiteX53" fmla="*/ 3224212 w 7515225"/>
              <a:gd name="connsiteY53" fmla="*/ 1752600 h 3943350"/>
              <a:gd name="connsiteX54" fmla="*/ 3352800 w 7515225"/>
              <a:gd name="connsiteY54" fmla="*/ 1914525 h 3943350"/>
              <a:gd name="connsiteX55" fmla="*/ 3419475 w 7515225"/>
              <a:gd name="connsiteY55" fmla="*/ 2000250 h 3943350"/>
              <a:gd name="connsiteX56" fmla="*/ 3457575 w 7515225"/>
              <a:gd name="connsiteY56" fmla="*/ 2057400 h 3943350"/>
              <a:gd name="connsiteX57" fmla="*/ 3505200 w 7515225"/>
              <a:gd name="connsiteY57" fmla="*/ 2124075 h 3943350"/>
              <a:gd name="connsiteX58" fmla="*/ 3543300 w 7515225"/>
              <a:gd name="connsiteY58" fmla="*/ 2181225 h 3943350"/>
              <a:gd name="connsiteX59" fmla="*/ 3581400 w 7515225"/>
              <a:gd name="connsiteY59" fmla="*/ 2247900 h 3943350"/>
              <a:gd name="connsiteX60" fmla="*/ 3667125 w 7515225"/>
              <a:gd name="connsiteY60" fmla="*/ 2345531 h 3943350"/>
              <a:gd name="connsiteX61" fmla="*/ 3838575 w 7515225"/>
              <a:gd name="connsiteY61" fmla="*/ 2428875 h 3943350"/>
              <a:gd name="connsiteX62" fmla="*/ 4050506 w 7515225"/>
              <a:gd name="connsiteY62" fmla="*/ 2505075 h 3943350"/>
              <a:gd name="connsiteX63" fmla="*/ 4250532 w 7515225"/>
              <a:gd name="connsiteY63" fmla="*/ 2638425 h 3943350"/>
              <a:gd name="connsiteX64" fmla="*/ 4362450 w 7515225"/>
              <a:gd name="connsiteY64" fmla="*/ 2762250 h 3943350"/>
              <a:gd name="connsiteX65" fmla="*/ 4381500 w 7515225"/>
              <a:gd name="connsiteY65" fmla="*/ 2819400 h 3943350"/>
              <a:gd name="connsiteX66" fmla="*/ 4400550 w 7515225"/>
              <a:gd name="connsiteY66" fmla="*/ 2857500 h 3943350"/>
              <a:gd name="connsiteX67" fmla="*/ 4419600 w 7515225"/>
              <a:gd name="connsiteY67" fmla="*/ 2924175 h 3943350"/>
              <a:gd name="connsiteX68" fmla="*/ 4448175 w 7515225"/>
              <a:gd name="connsiteY68" fmla="*/ 2990850 h 3943350"/>
              <a:gd name="connsiteX69" fmla="*/ 4467225 w 7515225"/>
              <a:gd name="connsiteY69" fmla="*/ 3048000 h 3943350"/>
              <a:gd name="connsiteX70" fmla="*/ 4486275 w 7515225"/>
              <a:gd name="connsiteY70" fmla="*/ 3105150 h 3943350"/>
              <a:gd name="connsiteX71" fmla="*/ 4495800 w 7515225"/>
              <a:gd name="connsiteY71" fmla="*/ 3133725 h 3943350"/>
              <a:gd name="connsiteX72" fmla="*/ 4505325 w 7515225"/>
              <a:gd name="connsiteY72" fmla="*/ 3171825 h 3943350"/>
              <a:gd name="connsiteX73" fmla="*/ 4524375 w 7515225"/>
              <a:gd name="connsiteY73" fmla="*/ 3200400 h 3943350"/>
              <a:gd name="connsiteX74" fmla="*/ 4533900 w 7515225"/>
              <a:gd name="connsiteY74" fmla="*/ 3228975 h 3943350"/>
              <a:gd name="connsiteX75" fmla="*/ 4552950 w 7515225"/>
              <a:gd name="connsiteY75" fmla="*/ 3257550 h 3943350"/>
              <a:gd name="connsiteX76" fmla="*/ 4572000 w 7515225"/>
              <a:gd name="connsiteY76" fmla="*/ 3314700 h 3943350"/>
              <a:gd name="connsiteX77" fmla="*/ 4600575 w 7515225"/>
              <a:gd name="connsiteY77" fmla="*/ 3343275 h 3943350"/>
              <a:gd name="connsiteX78" fmla="*/ 4629150 w 7515225"/>
              <a:gd name="connsiteY78" fmla="*/ 3409950 h 3943350"/>
              <a:gd name="connsiteX79" fmla="*/ 4648200 w 7515225"/>
              <a:gd name="connsiteY79" fmla="*/ 3438525 h 3943350"/>
              <a:gd name="connsiteX80" fmla="*/ 4667250 w 7515225"/>
              <a:gd name="connsiteY80" fmla="*/ 3495675 h 3943350"/>
              <a:gd name="connsiteX81" fmla="*/ 4686300 w 7515225"/>
              <a:gd name="connsiteY81" fmla="*/ 3552825 h 3943350"/>
              <a:gd name="connsiteX82" fmla="*/ 4695825 w 7515225"/>
              <a:gd name="connsiteY82" fmla="*/ 3581400 h 3943350"/>
              <a:gd name="connsiteX83" fmla="*/ 4714875 w 7515225"/>
              <a:gd name="connsiteY83" fmla="*/ 3619500 h 3943350"/>
              <a:gd name="connsiteX84" fmla="*/ 4724400 w 7515225"/>
              <a:gd name="connsiteY84" fmla="*/ 3648075 h 3943350"/>
              <a:gd name="connsiteX85" fmla="*/ 4772025 w 7515225"/>
              <a:gd name="connsiteY85" fmla="*/ 3705225 h 3943350"/>
              <a:gd name="connsiteX86" fmla="*/ 4791075 w 7515225"/>
              <a:gd name="connsiteY86" fmla="*/ 3733800 h 3943350"/>
              <a:gd name="connsiteX87" fmla="*/ 4867275 w 7515225"/>
              <a:gd name="connsiteY87" fmla="*/ 3790950 h 3943350"/>
              <a:gd name="connsiteX88" fmla="*/ 4924425 w 7515225"/>
              <a:gd name="connsiteY88" fmla="*/ 3848100 h 3943350"/>
              <a:gd name="connsiteX89" fmla="*/ 4943475 w 7515225"/>
              <a:gd name="connsiteY89" fmla="*/ 3876675 h 3943350"/>
              <a:gd name="connsiteX90" fmla="*/ 4972050 w 7515225"/>
              <a:gd name="connsiteY90" fmla="*/ 3886200 h 3943350"/>
              <a:gd name="connsiteX91" fmla="*/ 5057775 w 7515225"/>
              <a:gd name="connsiteY91" fmla="*/ 3924300 h 3943350"/>
              <a:gd name="connsiteX92" fmla="*/ 5286375 w 7515225"/>
              <a:gd name="connsiteY92" fmla="*/ 3943350 h 3943350"/>
              <a:gd name="connsiteX93" fmla="*/ 5314950 w 7515225"/>
              <a:gd name="connsiteY93" fmla="*/ 3924300 h 3943350"/>
              <a:gd name="connsiteX94" fmla="*/ 5353050 w 7515225"/>
              <a:gd name="connsiteY94" fmla="*/ 3876675 h 3943350"/>
              <a:gd name="connsiteX95" fmla="*/ 5372100 w 7515225"/>
              <a:gd name="connsiteY95" fmla="*/ 3848100 h 3943350"/>
              <a:gd name="connsiteX96" fmla="*/ 5400675 w 7515225"/>
              <a:gd name="connsiteY96" fmla="*/ 3829050 h 3943350"/>
              <a:gd name="connsiteX97" fmla="*/ 5438775 w 7515225"/>
              <a:gd name="connsiteY97" fmla="*/ 3800475 h 3943350"/>
              <a:gd name="connsiteX98" fmla="*/ 5467350 w 7515225"/>
              <a:gd name="connsiteY98" fmla="*/ 3790950 h 3943350"/>
              <a:gd name="connsiteX99" fmla="*/ 5495925 w 7515225"/>
              <a:gd name="connsiteY99" fmla="*/ 3771900 h 3943350"/>
              <a:gd name="connsiteX100" fmla="*/ 5562600 w 7515225"/>
              <a:gd name="connsiteY100" fmla="*/ 3752850 h 3943350"/>
              <a:gd name="connsiteX101" fmla="*/ 5600700 w 7515225"/>
              <a:gd name="connsiteY101" fmla="*/ 3733800 h 3943350"/>
              <a:gd name="connsiteX102" fmla="*/ 5667375 w 7515225"/>
              <a:gd name="connsiteY102" fmla="*/ 3686175 h 3943350"/>
              <a:gd name="connsiteX103" fmla="*/ 5695950 w 7515225"/>
              <a:gd name="connsiteY103" fmla="*/ 3667125 h 3943350"/>
              <a:gd name="connsiteX104" fmla="*/ 5724525 w 7515225"/>
              <a:gd name="connsiteY104" fmla="*/ 3657600 h 3943350"/>
              <a:gd name="connsiteX105" fmla="*/ 5810250 w 7515225"/>
              <a:gd name="connsiteY105" fmla="*/ 3638550 h 3943350"/>
              <a:gd name="connsiteX106" fmla="*/ 5867400 w 7515225"/>
              <a:gd name="connsiteY106" fmla="*/ 3619500 h 3943350"/>
              <a:gd name="connsiteX107" fmla="*/ 5953125 w 7515225"/>
              <a:gd name="connsiteY107" fmla="*/ 3581400 h 3943350"/>
              <a:gd name="connsiteX108" fmla="*/ 5981700 w 7515225"/>
              <a:gd name="connsiteY108" fmla="*/ 3571875 h 3943350"/>
              <a:gd name="connsiteX109" fmla="*/ 6086475 w 7515225"/>
              <a:gd name="connsiteY109" fmla="*/ 3552825 h 3943350"/>
              <a:gd name="connsiteX110" fmla="*/ 6143625 w 7515225"/>
              <a:gd name="connsiteY110" fmla="*/ 3533775 h 3943350"/>
              <a:gd name="connsiteX111" fmla="*/ 6172200 w 7515225"/>
              <a:gd name="connsiteY111" fmla="*/ 3514725 h 3943350"/>
              <a:gd name="connsiteX112" fmla="*/ 6200775 w 7515225"/>
              <a:gd name="connsiteY112" fmla="*/ 3505200 h 3943350"/>
              <a:gd name="connsiteX113" fmla="*/ 6296025 w 7515225"/>
              <a:gd name="connsiteY113" fmla="*/ 3476625 h 3943350"/>
              <a:gd name="connsiteX114" fmla="*/ 6372225 w 7515225"/>
              <a:gd name="connsiteY114" fmla="*/ 3438525 h 3943350"/>
              <a:gd name="connsiteX115" fmla="*/ 6410325 w 7515225"/>
              <a:gd name="connsiteY115" fmla="*/ 3429000 h 3943350"/>
              <a:gd name="connsiteX116" fmla="*/ 6467475 w 7515225"/>
              <a:gd name="connsiteY116" fmla="*/ 3409950 h 3943350"/>
              <a:gd name="connsiteX117" fmla="*/ 6543675 w 7515225"/>
              <a:gd name="connsiteY117" fmla="*/ 3390900 h 3943350"/>
              <a:gd name="connsiteX118" fmla="*/ 6581775 w 7515225"/>
              <a:gd name="connsiteY118" fmla="*/ 3381375 h 3943350"/>
              <a:gd name="connsiteX119" fmla="*/ 6629400 w 7515225"/>
              <a:gd name="connsiteY119" fmla="*/ 3371850 h 3943350"/>
              <a:gd name="connsiteX120" fmla="*/ 6686550 w 7515225"/>
              <a:gd name="connsiteY120" fmla="*/ 3352800 h 3943350"/>
              <a:gd name="connsiteX121" fmla="*/ 6715125 w 7515225"/>
              <a:gd name="connsiteY121" fmla="*/ 3343275 h 3943350"/>
              <a:gd name="connsiteX122" fmla="*/ 6762750 w 7515225"/>
              <a:gd name="connsiteY122" fmla="*/ 3333750 h 3943350"/>
              <a:gd name="connsiteX123" fmla="*/ 6791325 w 7515225"/>
              <a:gd name="connsiteY123" fmla="*/ 3324225 h 3943350"/>
              <a:gd name="connsiteX124" fmla="*/ 7515225 w 7515225"/>
              <a:gd name="connsiteY124"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933700 w 7515225"/>
              <a:gd name="connsiteY50" fmla="*/ 1533525 h 3943350"/>
              <a:gd name="connsiteX51" fmla="*/ 3114675 w 7515225"/>
              <a:gd name="connsiteY51" fmla="*/ 1657350 h 3943350"/>
              <a:gd name="connsiteX52" fmla="*/ 3224212 w 7515225"/>
              <a:gd name="connsiteY52" fmla="*/ 1752600 h 3943350"/>
              <a:gd name="connsiteX53" fmla="*/ 3352800 w 7515225"/>
              <a:gd name="connsiteY53" fmla="*/ 1914525 h 3943350"/>
              <a:gd name="connsiteX54" fmla="*/ 3419475 w 7515225"/>
              <a:gd name="connsiteY54" fmla="*/ 2000250 h 3943350"/>
              <a:gd name="connsiteX55" fmla="*/ 3457575 w 7515225"/>
              <a:gd name="connsiteY55" fmla="*/ 2057400 h 3943350"/>
              <a:gd name="connsiteX56" fmla="*/ 3505200 w 7515225"/>
              <a:gd name="connsiteY56" fmla="*/ 2124075 h 3943350"/>
              <a:gd name="connsiteX57" fmla="*/ 3543300 w 7515225"/>
              <a:gd name="connsiteY57" fmla="*/ 2181225 h 3943350"/>
              <a:gd name="connsiteX58" fmla="*/ 3581400 w 7515225"/>
              <a:gd name="connsiteY58" fmla="*/ 2247900 h 3943350"/>
              <a:gd name="connsiteX59" fmla="*/ 3667125 w 7515225"/>
              <a:gd name="connsiteY59" fmla="*/ 2345531 h 3943350"/>
              <a:gd name="connsiteX60" fmla="*/ 3838575 w 7515225"/>
              <a:gd name="connsiteY60" fmla="*/ 2428875 h 3943350"/>
              <a:gd name="connsiteX61" fmla="*/ 4050506 w 7515225"/>
              <a:gd name="connsiteY61" fmla="*/ 2505075 h 3943350"/>
              <a:gd name="connsiteX62" fmla="*/ 4250532 w 7515225"/>
              <a:gd name="connsiteY62" fmla="*/ 2638425 h 3943350"/>
              <a:gd name="connsiteX63" fmla="*/ 4362450 w 7515225"/>
              <a:gd name="connsiteY63" fmla="*/ 2762250 h 3943350"/>
              <a:gd name="connsiteX64" fmla="*/ 4381500 w 7515225"/>
              <a:gd name="connsiteY64" fmla="*/ 2819400 h 3943350"/>
              <a:gd name="connsiteX65" fmla="*/ 4400550 w 7515225"/>
              <a:gd name="connsiteY65" fmla="*/ 2857500 h 3943350"/>
              <a:gd name="connsiteX66" fmla="*/ 4419600 w 7515225"/>
              <a:gd name="connsiteY66" fmla="*/ 2924175 h 3943350"/>
              <a:gd name="connsiteX67" fmla="*/ 4448175 w 7515225"/>
              <a:gd name="connsiteY67" fmla="*/ 2990850 h 3943350"/>
              <a:gd name="connsiteX68" fmla="*/ 4467225 w 7515225"/>
              <a:gd name="connsiteY68" fmla="*/ 3048000 h 3943350"/>
              <a:gd name="connsiteX69" fmla="*/ 4486275 w 7515225"/>
              <a:gd name="connsiteY69" fmla="*/ 3105150 h 3943350"/>
              <a:gd name="connsiteX70" fmla="*/ 4495800 w 7515225"/>
              <a:gd name="connsiteY70" fmla="*/ 3133725 h 3943350"/>
              <a:gd name="connsiteX71" fmla="*/ 4505325 w 7515225"/>
              <a:gd name="connsiteY71" fmla="*/ 3171825 h 3943350"/>
              <a:gd name="connsiteX72" fmla="*/ 4524375 w 7515225"/>
              <a:gd name="connsiteY72" fmla="*/ 3200400 h 3943350"/>
              <a:gd name="connsiteX73" fmla="*/ 4533900 w 7515225"/>
              <a:gd name="connsiteY73" fmla="*/ 3228975 h 3943350"/>
              <a:gd name="connsiteX74" fmla="*/ 4552950 w 7515225"/>
              <a:gd name="connsiteY74" fmla="*/ 3257550 h 3943350"/>
              <a:gd name="connsiteX75" fmla="*/ 4572000 w 7515225"/>
              <a:gd name="connsiteY75" fmla="*/ 3314700 h 3943350"/>
              <a:gd name="connsiteX76" fmla="*/ 4600575 w 7515225"/>
              <a:gd name="connsiteY76" fmla="*/ 3343275 h 3943350"/>
              <a:gd name="connsiteX77" fmla="*/ 4629150 w 7515225"/>
              <a:gd name="connsiteY77" fmla="*/ 3409950 h 3943350"/>
              <a:gd name="connsiteX78" fmla="*/ 4648200 w 7515225"/>
              <a:gd name="connsiteY78" fmla="*/ 3438525 h 3943350"/>
              <a:gd name="connsiteX79" fmla="*/ 4667250 w 7515225"/>
              <a:gd name="connsiteY79" fmla="*/ 3495675 h 3943350"/>
              <a:gd name="connsiteX80" fmla="*/ 4686300 w 7515225"/>
              <a:gd name="connsiteY80" fmla="*/ 3552825 h 3943350"/>
              <a:gd name="connsiteX81" fmla="*/ 4695825 w 7515225"/>
              <a:gd name="connsiteY81" fmla="*/ 3581400 h 3943350"/>
              <a:gd name="connsiteX82" fmla="*/ 4714875 w 7515225"/>
              <a:gd name="connsiteY82" fmla="*/ 3619500 h 3943350"/>
              <a:gd name="connsiteX83" fmla="*/ 4724400 w 7515225"/>
              <a:gd name="connsiteY83" fmla="*/ 3648075 h 3943350"/>
              <a:gd name="connsiteX84" fmla="*/ 4772025 w 7515225"/>
              <a:gd name="connsiteY84" fmla="*/ 3705225 h 3943350"/>
              <a:gd name="connsiteX85" fmla="*/ 4791075 w 7515225"/>
              <a:gd name="connsiteY85" fmla="*/ 3733800 h 3943350"/>
              <a:gd name="connsiteX86" fmla="*/ 4867275 w 7515225"/>
              <a:gd name="connsiteY86" fmla="*/ 3790950 h 3943350"/>
              <a:gd name="connsiteX87" fmla="*/ 4924425 w 7515225"/>
              <a:gd name="connsiteY87" fmla="*/ 3848100 h 3943350"/>
              <a:gd name="connsiteX88" fmla="*/ 4943475 w 7515225"/>
              <a:gd name="connsiteY88" fmla="*/ 3876675 h 3943350"/>
              <a:gd name="connsiteX89" fmla="*/ 4972050 w 7515225"/>
              <a:gd name="connsiteY89" fmla="*/ 3886200 h 3943350"/>
              <a:gd name="connsiteX90" fmla="*/ 5057775 w 7515225"/>
              <a:gd name="connsiteY90" fmla="*/ 3924300 h 3943350"/>
              <a:gd name="connsiteX91" fmla="*/ 5286375 w 7515225"/>
              <a:gd name="connsiteY91" fmla="*/ 3943350 h 3943350"/>
              <a:gd name="connsiteX92" fmla="*/ 5314950 w 7515225"/>
              <a:gd name="connsiteY92" fmla="*/ 3924300 h 3943350"/>
              <a:gd name="connsiteX93" fmla="*/ 5353050 w 7515225"/>
              <a:gd name="connsiteY93" fmla="*/ 3876675 h 3943350"/>
              <a:gd name="connsiteX94" fmla="*/ 5372100 w 7515225"/>
              <a:gd name="connsiteY94" fmla="*/ 3848100 h 3943350"/>
              <a:gd name="connsiteX95" fmla="*/ 5400675 w 7515225"/>
              <a:gd name="connsiteY95" fmla="*/ 3829050 h 3943350"/>
              <a:gd name="connsiteX96" fmla="*/ 5438775 w 7515225"/>
              <a:gd name="connsiteY96" fmla="*/ 3800475 h 3943350"/>
              <a:gd name="connsiteX97" fmla="*/ 5467350 w 7515225"/>
              <a:gd name="connsiteY97" fmla="*/ 3790950 h 3943350"/>
              <a:gd name="connsiteX98" fmla="*/ 5495925 w 7515225"/>
              <a:gd name="connsiteY98" fmla="*/ 3771900 h 3943350"/>
              <a:gd name="connsiteX99" fmla="*/ 5562600 w 7515225"/>
              <a:gd name="connsiteY99" fmla="*/ 3752850 h 3943350"/>
              <a:gd name="connsiteX100" fmla="*/ 5600700 w 7515225"/>
              <a:gd name="connsiteY100" fmla="*/ 3733800 h 3943350"/>
              <a:gd name="connsiteX101" fmla="*/ 5667375 w 7515225"/>
              <a:gd name="connsiteY101" fmla="*/ 3686175 h 3943350"/>
              <a:gd name="connsiteX102" fmla="*/ 5695950 w 7515225"/>
              <a:gd name="connsiteY102" fmla="*/ 3667125 h 3943350"/>
              <a:gd name="connsiteX103" fmla="*/ 5724525 w 7515225"/>
              <a:gd name="connsiteY103" fmla="*/ 3657600 h 3943350"/>
              <a:gd name="connsiteX104" fmla="*/ 5810250 w 7515225"/>
              <a:gd name="connsiteY104" fmla="*/ 3638550 h 3943350"/>
              <a:gd name="connsiteX105" fmla="*/ 5867400 w 7515225"/>
              <a:gd name="connsiteY105" fmla="*/ 3619500 h 3943350"/>
              <a:gd name="connsiteX106" fmla="*/ 5953125 w 7515225"/>
              <a:gd name="connsiteY106" fmla="*/ 3581400 h 3943350"/>
              <a:gd name="connsiteX107" fmla="*/ 5981700 w 7515225"/>
              <a:gd name="connsiteY107" fmla="*/ 3571875 h 3943350"/>
              <a:gd name="connsiteX108" fmla="*/ 6086475 w 7515225"/>
              <a:gd name="connsiteY108" fmla="*/ 3552825 h 3943350"/>
              <a:gd name="connsiteX109" fmla="*/ 6143625 w 7515225"/>
              <a:gd name="connsiteY109" fmla="*/ 3533775 h 3943350"/>
              <a:gd name="connsiteX110" fmla="*/ 6172200 w 7515225"/>
              <a:gd name="connsiteY110" fmla="*/ 3514725 h 3943350"/>
              <a:gd name="connsiteX111" fmla="*/ 6200775 w 7515225"/>
              <a:gd name="connsiteY111" fmla="*/ 3505200 h 3943350"/>
              <a:gd name="connsiteX112" fmla="*/ 6296025 w 7515225"/>
              <a:gd name="connsiteY112" fmla="*/ 3476625 h 3943350"/>
              <a:gd name="connsiteX113" fmla="*/ 6372225 w 7515225"/>
              <a:gd name="connsiteY113" fmla="*/ 3438525 h 3943350"/>
              <a:gd name="connsiteX114" fmla="*/ 6410325 w 7515225"/>
              <a:gd name="connsiteY114" fmla="*/ 3429000 h 3943350"/>
              <a:gd name="connsiteX115" fmla="*/ 6467475 w 7515225"/>
              <a:gd name="connsiteY115" fmla="*/ 3409950 h 3943350"/>
              <a:gd name="connsiteX116" fmla="*/ 6543675 w 7515225"/>
              <a:gd name="connsiteY116" fmla="*/ 3390900 h 3943350"/>
              <a:gd name="connsiteX117" fmla="*/ 6581775 w 7515225"/>
              <a:gd name="connsiteY117" fmla="*/ 3381375 h 3943350"/>
              <a:gd name="connsiteX118" fmla="*/ 6629400 w 7515225"/>
              <a:gd name="connsiteY118" fmla="*/ 3371850 h 3943350"/>
              <a:gd name="connsiteX119" fmla="*/ 6686550 w 7515225"/>
              <a:gd name="connsiteY119" fmla="*/ 3352800 h 3943350"/>
              <a:gd name="connsiteX120" fmla="*/ 6715125 w 7515225"/>
              <a:gd name="connsiteY120" fmla="*/ 3343275 h 3943350"/>
              <a:gd name="connsiteX121" fmla="*/ 6762750 w 7515225"/>
              <a:gd name="connsiteY121" fmla="*/ 3333750 h 3943350"/>
              <a:gd name="connsiteX122" fmla="*/ 6791325 w 7515225"/>
              <a:gd name="connsiteY122" fmla="*/ 3324225 h 3943350"/>
              <a:gd name="connsiteX123" fmla="*/ 7515225 w 7515225"/>
              <a:gd name="connsiteY123"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67025 w 7515225"/>
              <a:gd name="connsiteY48" fmla="*/ 1485900 h 3943350"/>
              <a:gd name="connsiteX49" fmla="*/ 2933700 w 7515225"/>
              <a:gd name="connsiteY49" fmla="*/ 1533525 h 3943350"/>
              <a:gd name="connsiteX50" fmla="*/ 3114675 w 7515225"/>
              <a:gd name="connsiteY50" fmla="*/ 1657350 h 3943350"/>
              <a:gd name="connsiteX51" fmla="*/ 3224212 w 7515225"/>
              <a:gd name="connsiteY51" fmla="*/ 1752600 h 3943350"/>
              <a:gd name="connsiteX52" fmla="*/ 3352800 w 7515225"/>
              <a:gd name="connsiteY52" fmla="*/ 1914525 h 3943350"/>
              <a:gd name="connsiteX53" fmla="*/ 3419475 w 7515225"/>
              <a:gd name="connsiteY53" fmla="*/ 2000250 h 3943350"/>
              <a:gd name="connsiteX54" fmla="*/ 3457575 w 7515225"/>
              <a:gd name="connsiteY54" fmla="*/ 2057400 h 3943350"/>
              <a:gd name="connsiteX55" fmla="*/ 3505200 w 7515225"/>
              <a:gd name="connsiteY55" fmla="*/ 2124075 h 3943350"/>
              <a:gd name="connsiteX56" fmla="*/ 3543300 w 7515225"/>
              <a:gd name="connsiteY56" fmla="*/ 2181225 h 3943350"/>
              <a:gd name="connsiteX57" fmla="*/ 3581400 w 7515225"/>
              <a:gd name="connsiteY57" fmla="*/ 2247900 h 3943350"/>
              <a:gd name="connsiteX58" fmla="*/ 3667125 w 7515225"/>
              <a:gd name="connsiteY58" fmla="*/ 2345531 h 3943350"/>
              <a:gd name="connsiteX59" fmla="*/ 3838575 w 7515225"/>
              <a:gd name="connsiteY59" fmla="*/ 2428875 h 3943350"/>
              <a:gd name="connsiteX60" fmla="*/ 4050506 w 7515225"/>
              <a:gd name="connsiteY60" fmla="*/ 2505075 h 3943350"/>
              <a:gd name="connsiteX61" fmla="*/ 4250532 w 7515225"/>
              <a:gd name="connsiteY61" fmla="*/ 2638425 h 3943350"/>
              <a:gd name="connsiteX62" fmla="*/ 4362450 w 7515225"/>
              <a:gd name="connsiteY62" fmla="*/ 2762250 h 3943350"/>
              <a:gd name="connsiteX63" fmla="*/ 4381500 w 7515225"/>
              <a:gd name="connsiteY63" fmla="*/ 2819400 h 3943350"/>
              <a:gd name="connsiteX64" fmla="*/ 4400550 w 7515225"/>
              <a:gd name="connsiteY64" fmla="*/ 2857500 h 3943350"/>
              <a:gd name="connsiteX65" fmla="*/ 4419600 w 7515225"/>
              <a:gd name="connsiteY65" fmla="*/ 2924175 h 3943350"/>
              <a:gd name="connsiteX66" fmla="*/ 4448175 w 7515225"/>
              <a:gd name="connsiteY66" fmla="*/ 2990850 h 3943350"/>
              <a:gd name="connsiteX67" fmla="*/ 4467225 w 7515225"/>
              <a:gd name="connsiteY67" fmla="*/ 3048000 h 3943350"/>
              <a:gd name="connsiteX68" fmla="*/ 4486275 w 7515225"/>
              <a:gd name="connsiteY68" fmla="*/ 3105150 h 3943350"/>
              <a:gd name="connsiteX69" fmla="*/ 4495800 w 7515225"/>
              <a:gd name="connsiteY69" fmla="*/ 3133725 h 3943350"/>
              <a:gd name="connsiteX70" fmla="*/ 4505325 w 7515225"/>
              <a:gd name="connsiteY70" fmla="*/ 3171825 h 3943350"/>
              <a:gd name="connsiteX71" fmla="*/ 4524375 w 7515225"/>
              <a:gd name="connsiteY71" fmla="*/ 3200400 h 3943350"/>
              <a:gd name="connsiteX72" fmla="*/ 4533900 w 7515225"/>
              <a:gd name="connsiteY72" fmla="*/ 3228975 h 3943350"/>
              <a:gd name="connsiteX73" fmla="*/ 4552950 w 7515225"/>
              <a:gd name="connsiteY73" fmla="*/ 3257550 h 3943350"/>
              <a:gd name="connsiteX74" fmla="*/ 4572000 w 7515225"/>
              <a:gd name="connsiteY74" fmla="*/ 3314700 h 3943350"/>
              <a:gd name="connsiteX75" fmla="*/ 4600575 w 7515225"/>
              <a:gd name="connsiteY75" fmla="*/ 3343275 h 3943350"/>
              <a:gd name="connsiteX76" fmla="*/ 4629150 w 7515225"/>
              <a:gd name="connsiteY76" fmla="*/ 3409950 h 3943350"/>
              <a:gd name="connsiteX77" fmla="*/ 4648200 w 7515225"/>
              <a:gd name="connsiteY77" fmla="*/ 3438525 h 3943350"/>
              <a:gd name="connsiteX78" fmla="*/ 4667250 w 7515225"/>
              <a:gd name="connsiteY78" fmla="*/ 3495675 h 3943350"/>
              <a:gd name="connsiteX79" fmla="*/ 4686300 w 7515225"/>
              <a:gd name="connsiteY79" fmla="*/ 3552825 h 3943350"/>
              <a:gd name="connsiteX80" fmla="*/ 4695825 w 7515225"/>
              <a:gd name="connsiteY80" fmla="*/ 3581400 h 3943350"/>
              <a:gd name="connsiteX81" fmla="*/ 4714875 w 7515225"/>
              <a:gd name="connsiteY81" fmla="*/ 3619500 h 3943350"/>
              <a:gd name="connsiteX82" fmla="*/ 4724400 w 7515225"/>
              <a:gd name="connsiteY82" fmla="*/ 3648075 h 3943350"/>
              <a:gd name="connsiteX83" fmla="*/ 4772025 w 7515225"/>
              <a:gd name="connsiteY83" fmla="*/ 3705225 h 3943350"/>
              <a:gd name="connsiteX84" fmla="*/ 4791075 w 7515225"/>
              <a:gd name="connsiteY84" fmla="*/ 3733800 h 3943350"/>
              <a:gd name="connsiteX85" fmla="*/ 4867275 w 7515225"/>
              <a:gd name="connsiteY85" fmla="*/ 3790950 h 3943350"/>
              <a:gd name="connsiteX86" fmla="*/ 4924425 w 7515225"/>
              <a:gd name="connsiteY86" fmla="*/ 3848100 h 3943350"/>
              <a:gd name="connsiteX87" fmla="*/ 4943475 w 7515225"/>
              <a:gd name="connsiteY87" fmla="*/ 3876675 h 3943350"/>
              <a:gd name="connsiteX88" fmla="*/ 4972050 w 7515225"/>
              <a:gd name="connsiteY88" fmla="*/ 3886200 h 3943350"/>
              <a:gd name="connsiteX89" fmla="*/ 5057775 w 7515225"/>
              <a:gd name="connsiteY89" fmla="*/ 3924300 h 3943350"/>
              <a:gd name="connsiteX90" fmla="*/ 5286375 w 7515225"/>
              <a:gd name="connsiteY90" fmla="*/ 3943350 h 3943350"/>
              <a:gd name="connsiteX91" fmla="*/ 5314950 w 7515225"/>
              <a:gd name="connsiteY91" fmla="*/ 3924300 h 3943350"/>
              <a:gd name="connsiteX92" fmla="*/ 5353050 w 7515225"/>
              <a:gd name="connsiteY92" fmla="*/ 3876675 h 3943350"/>
              <a:gd name="connsiteX93" fmla="*/ 5372100 w 7515225"/>
              <a:gd name="connsiteY93" fmla="*/ 3848100 h 3943350"/>
              <a:gd name="connsiteX94" fmla="*/ 5400675 w 7515225"/>
              <a:gd name="connsiteY94" fmla="*/ 3829050 h 3943350"/>
              <a:gd name="connsiteX95" fmla="*/ 5438775 w 7515225"/>
              <a:gd name="connsiteY95" fmla="*/ 3800475 h 3943350"/>
              <a:gd name="connsiteX96" fmla="*/ 5467350 w 7515225"/>
              <a:gd name="connsiteY96" fmla="*/ 3790950 h 3943350"/>
              <a:gd name="connsiteX97" fmla="*/ 5495925 w 7515225"/>
              <a:gd name="connsiteY97" fmla="*/ 3771900 h 3943350"/>
              <a:gd name="connsiteX98" fmla="*/ 5562600 w 7515225"/>
              <a:gd name="connsiteY98" fmla="*/ 3752850 h 3943350"/>
              <a:gd name="connsiteX99" fmla="*/ 5600700 w 7515225"/>
              <a:gd name="connsiteY99" fmla="*/ 3733800 h 3943350"/>
              <a:gd name="connsiteX100" fmla="*/ 5667375 w 7515225"/>
              <a:gd name="connsiteY100" fmla="*/ 3686175 h 3943350"/>
              <a:gd name="connsiteX101" fmla="*/ 5695950 w 7515225"/>
              <a:gd name="connsiteY101" fmla="*/ 3667125 h 3943350"/>
              <a:gd name="connsiteX102" fmla="*/ 5724525 w 7515225"/>
              <a:gd name="connsiteY102" fmla="*/ 3657600 h 3943350"/>
              <a:gd name="connsiteX103" fmla="*/ 5810250 w 7515225"/>
              <a:gd name="connsiteY103" fmla="*/ 3638550 h 3943350"/>
              <a:gd name="connsiteX104" fmla="*/ 5867400 w 7515225"/>
              <a:gd name="connsiteY104" fmla="*/ 3619500 h 3943350"/>
              <a:gd name="connsiteX105" fmla="*/ 5953125 w 7515225"/>
              <a:gd name="connsiteY105" fmla="*/ 3581400 h 3943350"/>
              <a:gd name="connsiteX106" fmla="*/ 5981700 w 7515225"/>
              <a:gd name="connsiteY106" fmla="*/ 3571875 h 3943350"/>
              <a:gd name="connsiteX107" fmla="*/ 6086475 w 7515225"/>
              <a:gd name="connsiteY107" fmla="*/ 3552825 h 3943350"/>
              <a:gd name="connsiteX108" fmla="*/ 6143625 w 7515225"/>
              <a:gd name="connsiteY108" fmla="*/ 3533775 h 3943350"/>
              <a:gd name="connsiteX109" fmla="*/ 6172200 w 7515225"/>
              <a:gd name="connsiteY109" fmla="*/ 3514725 h 3943350"/>
              <a:gd name="connsiteX110" fmla="*/ 6200775 w 7515225"/>
              <a:gd name="connsiteY110" fmla="*/ 3505200 h 3943350"/>
              <a:gd name="connsiteX111" fmla="*/ 6296025 w 7515225"/>
              <a:gd name="connsiteY111" fmla="*/ 3476625 h 3943350"/>
              <a:gd name="connsiteX112" fmla="*/ 6372225 w 7515225"/>
              <a:gd name="connsiteY112" fmla="*/ 3438525 h 3943350"/>
              <a:gd name="connsiteX113" fmla="*/ 6410325 w 7515225"/>
              <a:gd name="connsiteY113" fmla="*/ 3429000 h 3943350"/>
              <a:gd name="connsiteX114" fmla="*/ 6467475 w 7515225"/>
              <a:gd name="connsiteY114" fmla="*/ 3409950 h 3943350"/>
              <a:gd name="connsiteX115" fmla="*/ 6543675 w 7515225"/>
              <a:gd name="connsiteY115" fmla="*/ 3390900 h 3943350"/>
              <a:gd name="connsiteX116" fmla="*/ 6581775 w 7515225"/>
              <a:gd name="connsiteY116" fmla="*/ 3381375 h 3943350"/>
              <a:gd name="connsiteX117" fmla="*/ 6629400 w 7515225"/>
              <a:gd name="connsiteY117" fmla="*/ 3371850 h 3943350"/>
              <a:gd name="connsiteX118" fmla="*/ 6686550 w 7515225"/>
              <a:gd name="connsiteY118" fmla="*/ 3352800 h 3943350"/>
              <a:gd name="connsiteX119" fmla="*/ 6715125 w 7515225"/>
              <a:gd name="connsiteY119" fmla="*/ 3343275 h 3943350"/>
              <a:gd name="connsiteX120" fmla="*/ 6762750 w 7515225"/>
              <a:gd name="connsiteY120" fmla="*/ 3333750 h 3943350"/>
              <a:gd name="connsiteX121" fmla="*/ 6791325 w 7515225"/>
              <a:gd name="connsiteY121" fmla="*/ 3324225 h 3943350"/>
              <a:gd name="connsiteX122" fmla="*/ 7515225 w 7515225"/>
              <a:gd name="connsiteY122"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81300 w 7515225"/>
              <a:gd name="connsiteY46" fmla="*/ 1428750 h 3943350"/>
              <a:gd name="connsiteX47" fmla="*/ 2867025 w 7515225"/>
              <a:gd name="connsiteY47" fmla="*/ 1485900 h 3943350"/>
              <a:gd name="connsiteX48" fmla="*/ 2933700 w 7515225"/>
              <a:gd name="connsiteY48" fmla="*/ 1533525 h 3943350"/>
              <a:gd name="connsiteX49" fmla="*/ 3114675 w 7515225"/>
              <a:gd name="connsiteY49" fmla="*/ 1657350 h 3943350"/>
              <a:gd name="connsiteX50" fmla="*/ 3224212 w 7515225"/>
              <a:gd name="connsiteY50" fmla="*/ 1752600 h 3943350"/>
              <a:gd name="connsiteX51" fmla="*/ 3352800 w 7515225"/>
              <a:gd name="connsiteY51" fmla="*/ 1914525 h 3943350"/>
              <a:gd name="connsiteX52" fmla="*/ 3419475 w 7515225"/>
              <a:gd name="connsiteY52" fmla="*/ 2000250 h 3943350"/>
              <a:gd name="connsiteX53" fmla="*/ 3457575 w 7515225"/>
              <a:gd name="connsiteY53" fmla="*/ 2057400 h 3943350"/>
              <a:gd name="connsiteX54" fmla="*/ 3505200 w 7515225"/>
              <a:gd name="connsiteY54" fmla="*/ 2124075 h 3943350"/>
              <a:gd name="connsiteX55" fmla="*/ 3543300 w 7515225"/>
              <a:gd name="connsiteY55" fmla="*/ 2181225 h 3943350"/>
              <a:gd name="connsiteX56" fmla="*/ 3581400 w 7515225"/>
              <a:gd name="connsiteY56" fmla="*/ 2247900 h 3943350"/>
              <a:gd name="connsiteX57" fmla="*/ 3667125 w 7515225"/>
              <a:gd name="connsiteY57" fmla="*/ 2345531 h 3943350"/>
              <a:gd name="connsiteX58" fmla="*/ 3838575 w 7515225"/>
              <a:gd name="connsiteY58" fmla="*/ 2428875 h 3943350"/>
              <a:gd name="connsiteX59" fmla="*/ 4050506 w 7515225"/>
              <a:gd name="connsiteY59" fmla="*/ 2505075 h 3943350"/>
              <a:gd name="connsiteX60" fmla="*/ 4250532 w 7515225"/>
              <a:gd name="connsiteY60" fmla="*/ 2638425 h 3943350"/>
              <a:gd name="connsiteX61" fmla="*/ 4362450 w 7515225"/>
              <a:gd name="connsiteY61" fmla="*/ 2762250 h 3943350"/>
              <a:gd name="connsiteX62" fmla="*/ 4381500 w 7515225"/>
              <a:gd name="connsiteY62" fmla="*/ 2819400 h 3943350"/>
              <a:gd name="connsiteX63" fmla="*/ 4400550 w 7515225"/>
              <a:gd name="connsiteY63" fmla="*/ 2857500 h 3943350"/>
              <a:gd name="connsiteX64" fmla="*/ 4419600 w 7515225"/>
              <a:gd name="connsiteY64" fmla="*/ 2924175 h 3943350"/>
              <a:gd name="connsiteX65" fmla="*/ 4448175 w 7515225"/>
              <a:gd name="connsiteY65" fmla="*/ 2990850 h 3943350"/>
              <a:gd name="connsiteX66" fmla="*/ 4467225 w 7515225"/>
              <a:gd name="connsiteY66" fmla="*/ 3048000 h 3943350"/>
              <a:gd name="connsiteX67" fmla="*/ 4486275 w 7515225"/>
              <a:gd name="connsiteY67" fmla="*/ 3105150 h 3943350"/>
              <a:gd name="connsiteX68" fmla="*/ 4495800 w 7515225"/>
              <a:gd name="connsiteY68" fmla="*/ 3133725 h 3943350"/>
              <a:gd name="connsiteX69" fmla="*/ 4505325 w 7515225"/>
              <a:gd name="connsiteY69" fmla="*/ 3171825 h 3943350"/>
              <a:gd name="connsiteX70" fmla="*/ 4524375 w 7515225"/>
              <a:gd name="connsiteY70" fmla="*/ 3200400 h 3943350"/>
              <a:gd name="connsiteX71" fmla="*/ 4533900 w 7515225"/>
              <a:gd name="connsiteY71" fmla="*/ 3228975 h 3943350"/>
              <a:gd name="connsiteX72" fmla="*/ 4552950 w 7515225"/>
              <a:gd name="connsiteY72" fmla="*/ 3257550 h 3943350"/>
              <a:gd name="connsiteX73" fmla="*/ 4572000 w 7515225"/>
              <a:gd name="connsiteY73" fmla="*/ 3314700 h 3943350"/>
              <a:gd name="connsiteX74" fmla="*/ 4600575 w 7515225"/>
              <a:gd name="connsiteY74" fmla="*/ 3343275 h 3943350"/>
              <a:gd name="connsiteX75" fmla="*/ 4629150 w 7515225"/>
              <a:gd name="connsiteY75" fmla="*/ 3409950 h 3943350"/>
              <a:gd name="connsiteX76" fmla="*/ 4648200 w 7515225"/>
              <a:gd name="connsiteY76" fmla="*/ 3438525 h 3943350"/>
              <a:gd name="connsiteX77" fmla="*/ 4667250 w 7515225"/>
              <a:gd name="connsiteY77" fmla="*/ 3495675 h 3943350"/>
              <a:gd name="connsiteX78" fmla="*/ 4686300 w 7515225"/>
              <a:gd name="connsiteY78" fmla="*/ 3552825 h 3943350"/>
              <a:gd name="connsiteX79" fmla="*/ 4695825 w 7515225"/>
              <a:gd name="connsiteY79" fmla="*/ 3581400 h 3943350"/>
              <a:gd name="connsiteX80" fmla="*/ 4714875 w 7515225"/>
              <a:gd name="connsiteY80" fmla="*/ 3619500 h 3943350"/>
              <a:gd name="connsiteX81" fmla="*/ 4724400 w 7515225"/>
              <a:gd name="connsiteY81" fmla="*/ 3648075 h 3943350"/>
              <a:gd name="connsiteX82" fmla="*/ 4772025 w 7515225"/>
              <a:gd name="connsiteY82" fmla="*/ 3705225 h 3943350"/>
              <a:gd name="connsiteX83" fmla="*/ 4791075 w 7515225"/>
              <a:gd name="connsiteY83" fmla="*/ 3733800 h 3943350"/>
              <a:gd name="connsiteX84" fmla="*/ 4867275 w 7515225"/>
              <a:gd name="connsiteY84" fmla="*/ 3790950 h 3943350"/>
              <a:gd name="connsiteX85" fmla="*/ 4924425 w 7515225"/>
              <a:gd name="connsiteY85" fmla="*/ 3848100 h 3943350"/>
              <a:gd name="connsiteX86" fmla="*/ 4943475 w 7515225"/>
              <a:gd name="connsiteY86" fmla="*/ 3876675 h 3943350"/>
              <a:gd name="connsiteX87" fmla="*/ 4972050 w 7515225"/>
              <a:gd name="connsiteY87" fmla="*/ 3886200 h 3943350"/>
              <a:gd name="connsiteX88" fmla="*/ 5057775 w 7515225"/>
              <a:gd name="connsiteY88" fmla="*/ 3924300 h 3943350"/>
              <a:gd name="connsiteX89" fmla="*/ 5286375 w 7515225"/>
              <a:gd name="connsiteY89" fmla="*/ 3943350 h 3943350"/>
              <a:gd name="connsiteX90" fmla="*/ 5314950 w 7515225"/>
              <a:gd name="connsiteY90" fmla="*/ 3924300 h 3943350"/>
              <a:gd name="connsiteX91" fmla="*/ 5353050 w 7515225"/>
              <a:gd name="connsiteY91" fmla="*/ 3876675 h 3943350"/>
              <a:gd name="connsiteX92" fmla="*/ 5372100 w 7515225"/>
              <a:gd name="connsiteY92" fmla="*/ 3848100 h 3943350"/>
              <a:gd name="connsiteX93" fmla="*/ 5400675 w 7515225"/>
              <a:gd name="connsiteY93" fmla="*/ 3829050 h 3943350"/>
              <a:gd name="connsiteX94" fmla="*/ 5438775 w 7515225"/>
              <a:gd name="connsiteY94" fmla="*/ 3800475 h 3943350"/>
              <a:gd name="connsiteX95" fmla="*/ 5467350 w 7515225"/>
              <a:gd name="connsiteY95" fmla="*/ 3790950 h 3943350"/>
              <a:gd name="connsiteX96" fmla="*/ 5495925 w 7515225"/>
              <a:gd name="connsiteY96" fmla="*/ 3771900 h 3943350"/>
              <a:gd name="connsiteX97" fmla="*/ 5562600 w 7515225"/>
              <a:gd name="connsiteY97" fmla="*/ 3752850 h 3943350"/>
              <a:gd name="connsiteX98" fmla="*/ 5600700 w 7515225"/>
              <a:gd name="connsiteY98" fmla="*/ 3733800 h 3943350"/>
              <a:gd name="connsiteX99" fmla="*/ 5667375 w 7515225"/>
              <a:gd name="connsiteY99" fmla="*/ 3686175 h 3943350"/>
              <a:gd name="connsiteX100" fmla="*/ 5695950 w 7515225"/>
              <a:gd name="connsiteY100" fmla="*/ 3667125 h 3943350"/>
              <a:gd name="connsiteX101" fmla="*/ 5724525 w 7515225"/>
              <a:gd name="connsiteY101" fmla="*/ 3657600 h 3943350"/>
              <a:gd name="connsiteX102" fmla="*/ 5810250 w 7515225"/>
              <a:gd name="connsiteY102" fmla="*/ 3638550 h 3943350"/>
              <a:gd name="connsiteX103" fmla="*/ 5867400 w 7515225"/>
              <a:gd name="connsiteY103" fmla="*/ 3619500 h 3943350"/>
              <a:gd name="connsiteX104" fmla="*/ 5953125 w 7515225"/>
              <a:gd name="connsiteY104" fmla="*/ 3581400 h 3943350"/>
              <a:gd name="connsiteX105" fmla="*/ 5981700 w 7515225"/>
              <a:gd name="connsiteY105" fmla="*/ 3571875 h 3943350"/>
              <a:gd name="connsiteX106" fmla="*/ 6086475 w 7515225"/>
              <a:gd name="connsiteY106" fmla="*/ 3552825 h 3943350"/>
              <a:gd name="connsiteX107" fmla="*/ 6143625 w 7515225"/>
              <a:gd name="connsiteY107" fmla="*/ 3533775 h 3943350"/>
              <a:gd name="connsiteX108" fmla="*/ 6172200 w 7515225"/>
              <a:gd name="connsiteY108" fmla="*/ 3514725 h 3943350"/>
              <a:gd name="connsiteX109" fmla="*/ 6200775 w 7515225"/>
              <a:gd name="connsiteY109" fmla="*/ 3505200 h 3943350"/>
              <a:gd name="connsiteX110" fmla="*/ 6296025 w 7515225"/>
              <a:gd name="connsiteY110" fmla="*/ 3476625 h 3943350"/>
              <a:gd name="connsiteX111" fmla="*/ 6372225 w 7515225"/>
              <a:gd name="connsiteY111" fmla="*/ 3438525 h 3943350"/>
              <a:gd name="connsiteX112" fmla="*/ 6410325 w 7515225"/>
              <a:gd name="connsiteY112" fmla="*/ 3429000 h 3943350"/>
              <a:gd name="connsiteX113" fmla="*/ 6467475 w 7515225"/>
              <a:gd name="connsiteY113" fmla="*/ 3409950 h 3943350"/>
              <a:gd name="connsiteX114" fmla="*/ 6543675 w 7515225"/>
              <a:gd name="connsiteY114" fmla="*/ 3390900 h 3943350"/>
              <a:gd name="connsiteX115" fmla="*/ 6581775 w 7515225"/>
              <a:gd name="connsiteY115" fmla="*/ 3381375 h 3943350"/>
              <a:gd name="connsiteX116" fmla="*/ 6629400 w 7515225"/>
              <a:gd name="connsiteY116" fmla="*/ 3371850 h 3943350"/>
              <a:gd name="connsiteX117" fmla="*/ 6686550 w 7515225"/>
              <a:gd name="connsiteY117" fmla="*/ 3352800 h 3943350"/>
              <a:gd name="connsiteX118" fmla="*/ 6715125 w 7515225"/>
              <a:gd name="connsiteY118" fmla="*/ 3343275 h 3943350"/>
              <a:gd name="connsiteX119" fmla="*/ 6762750 w 7515225"/>
              <a:gd name="connsiteY119" fmla="*/ 3333750 h 3943350"/>
              <a:gd name="connsiteX120" fmla="*/ 6791325 w 7515225"/>
              <a:gd name="connsiteY120" fmla="*/ 3324225 h 3943350"/>
              <a:gd name="connsiteX121" fmla="*/ 7515225 w 7515225"/>
              <a:gd name="connsiteY121"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67000 w 7515225"/>
              <a:gd name="connsiteY44" fmla="*/ 1381125 h 3943350"/>
              <a:gd name="connsiteX45" fmla="*/ 2781300 w 7515225"/>
              <a:gd name="connsiteY45" fmla="*/ 1428750 h 3943350"/>
              <a:gd name="connsiteX46" fmla="*/ 2867025 w 7515225"/>
              <a:gd name="connsiteY46" fmla="*/ 1485900 h 3943350"/>
              <a:gd name="connsiteX47" fmla="*/ 2933700 w 7515225"/>
              <a:gd name="connsiteY47" fmla="*/ 1533525 h 3943350"/>
              <a:gd name="connsiteX48" fmla="*/ 3114675 w 7515225"/>
              <a:gd name="connsiteY48" fmla="*/ 1657350 h 3943350"/>
              <a:gd name="connsiteX49" fmla="*/ 3224212 w 7515225"/>
              <a:gd name="connsiteY49" fmla="*/ 1752600 h 3943350"/>
              <a:gd name="connsiteX50" fmla="*/ 3352800 w 7515225"/>
              <a:gd name="connsiteY50" fmla="*/ 1914525 h 3943350"/>
              <a:gd name="connsiteX51" fmla="*/ 3419475 w 7515225"/>
              <a:gd name="connsiteY51" fmla="*/ 2000250 h 3943350"/>
              <a:gd name="connsiteX52" fmla="*/ 3457575 w 7515225"/>
              <a:gd name="connsiteY52" fmla="*/ 2057400 h 3943350"/>
              <a:gd name="connsiteX53" fmla="*/ 3505200 w 7515225"/>
              <a:gd name="connsiteY53" fmla="*/ 2124075 h 3943350"/>
              <a:gd name="connsiteX54" fmla="*/ 3543300 w 7515225"/>
              <a:gd name="connsiteY54" fmla="*/ 2181225 h 3943350"/>
              <a:gd name="connsiteX55" fmla="*/ 3581400 w 7515225"/>
              <a:gd name="connsiteY55" fmla="*/ 2247900 h 3943350"/>
              <a:gd name="connsiteX56" fmla="*/ 3667125 w 7515225"/>
              <a:gd name="connsiteY56" fmla="*/ 2345531 h 3943350"/>
              <a:gd name="connsiteX57" fmla="*/ 3838575 w 7515225"/>
              <a:gd name="connsiteY57" fmla="*/ 2428875 h 3943350"/>
              <a:gd name="connsiteX58" fmla="*/ 4050506 w 7515225"/>
              <a:gd name="connsiteY58" fmla="*/ 2505075 h 3943350"/>
              <a:gd name="connsiteX59" fmla="*/ 4250532 w 7515225"/>
              <a:gd name="connsiteY59" fmla="*/ 2638425 h 3943350"/>
              <a:gd name="connsiteX60" fmla="*/ 4362450 w 7515225"/>
              <a:gd name="connsiteY60" fmla="*/ 2762250 h 3943350"/>
              <a:gd name="connsiteX61" fmla="*/ 4381500 w 7515225"/>
              <a:gd name="connsiteY61" fmla="*/ 2819400 h 3943350"/>
              <a:gd name="connsiteX62" fmla="*/ 4400550 w 7515225"/>
              <a:gd name="connsiteY62" fmla="*/ 2857500 h 3943350"/>
              <a:gd name="connsiteX63" fmla="*/ 4419600 w 7515225"/>
              <a:gd name="connsiteY63" fmla="*/ 2924175 h 3943350"/>
              <a:gd name="connsiteX64" fmla="*/ 4448175 w 7515225"/>
              <a:gd name="connsiteY64" fmla="*/ 2990850 h 3943350"/>
              <a:gd name="connsiteX65" fmla="*/ 4467225 w 7515225"/>
              <a:gd name="connsiteY65" fmla="*/ 3048000 h 3943350"/>
              <a:gd name="connsiteX66" fmla="*/ 4486275 w 7515225"/>
              <a:gd name="connsiteY66" fmla="*/ 3105150 h 3943350"/>
              <a:gd name="connsiteX67" fmla="*/ 4495800 w 7515225"/>
              <a:gd name="connsiteY67" fmla="*/ 3133725 h 3943350"/>
              <a:gd name="connsiteX68" fmla="*/ 4505325 w 7515225"/>
              <a:gd name="connsiteY68" fmla="*/ 3171825 h 3943350"/>
              <a:gd name="connsiteX69" fmla="*/ 4524375 w 7515225"/>
              <a:gd name="connsiteY69" fmla="*/ 3200400 h 3943350"/>
              <a:gd name="connsiteX70" fmla="*/ 4533900 w 7515225"/>
              <a:gd name="connsiteY70" fmla="*/ 3228975 h 3943350"/>
              <a:gd name="connsiteX71" fmla="*/ 4552950 w 7515225"/>
              <a:gd name="connsiteY71" fmla="*/ 3257550 h 3943350"/>
              <a:gd name="connsiteX72" fmla="*/ 4572000 w 7515225"/>
              <a:gd name="connsiteY72" fmla="*/ 3314700 h 3943350"/>
              <a:gd name="connsiteX73" fmla="*/ 4600575 w 7515225"/>
              <a:gd name="connsiteY73" fmla="*/ 3343275 h 3943350"/>
              <a:gd name="connsiteX74" fmla="*/ 4629150 w 7515225"/>
              <a:gd name="connsiteY74" fmla="*/ 3409950 h 3943350"/>
              <a:gd name="connsiteX75" fmla="*/ 4648200 w 7515225"/>
              <a:gd name="connsiteY75" fmla="*/ 3438525 h 3943350"/>
              <a:gd name="connsiteX76" fmla="*/ 4667250 w 7515225"/>
              <a:gd name="connsiteY76" fmla="*/ 3495675 h 3943350"/>
              <a:gd name="connsiteX77" fmla="*/ 4686300 w 7515225"/>
              <a:gd name="connsiteY77" fmla="*/ 3552825 h 3943350"/>
              <a:gd name="connsiteX78" fmla="*/ 4695825 w 7515225"/>
              <a:gd name="connsiteY78" fmla="*/ 3581400 h 3943350"/>
              <a:gd name="connsiteX79" fmla="*/ 4714875 w 7515225"/>
              <a:gd name="connsiteY79" fmla="*/ 3619500 h 3943350"/>
              <a:gd name="connsiteX80" fmla="*/ 4724400 w 7515225"/>
              <a:gd name="connsiteY80" fmla="*/ 3648075 h 3943350"/>
              <a:gd name="connsiteX81" fmla="*/ 4772025 w 7515225"/>
              <a:gd name="connsiteY81" fmla="*/ 3705225 h 3943350"/>
              <a:gd name="connsiteX82" fmla="*/ 4791075 w 7515225"/>
              <a:gd name="connsiteY82" fmla="*/ 3733800 h 3943350"/>
              <a:gd name="connsiteX83" fmla="*/ 4867275 w 7515225"/>
              <a:gd name="connsiteY83" fmla="*/ 3790950 h 3943350"/>
              <a:gd name="connsiteX84" fmla="*/ 4924425 w 7515225"/>
              <a:gd name="connsiteY84" fmla="*/ 3848100 h 3943350"/>
              <a:gd name="connsiteX85" fmla="*/ 4943475 w 7515225"/>
              <a:gd name="connsiteY85" fmla="*/ 3876675 h 3943350"/>
              <a:gd name="connsiteX86" fmla="*/ 4972050 w 7515225"/>
              <a:gd name="connsiteY86" fmla="*/ 3886200 h 3943350"/>
              <a:gd name="connsiteX87" fmla="*/ 5057775 w 7515225"/>
              <a:gd name="connsiteY87" fmla="*/ 3924300 h 3943350"/>
              <a:gd name="connsiteX88" fmla="*/ 5286375 w 7515225"/>
              <a:gd name="connsiteY88" fmla="*/ 3943350 h 3943350"/>
              <a:gd name="connsiteX89" fmla="*/ 5314950 w 7515225"/>
              <a:gd name="connsiteY89" fmla="*/ 3924300 h 3943350"/>
              <a:gd name="connsiteX90" fmla="*/ 5353050 w 7515225"/>
              <a:gd name="connsiteY90" fmla="*/ 3876675 h 3943350"/>
              <a:gd name="connsiteX91" fmla="*/ 5372100 w 7515225"/>
              <a:gd name="connsiteY91" fmla="*/ 3848100 h 3943350"/>
              <a:gd name="connsiteX92" fmla="*/ 5400675 w 7515225"/>
              <a:gd name="connsiteY92" fmla="*/ 3829050 h 3943350"/>
              <a:gd name="connsiteX93" fmla="*/ 5438775 w 7515225"/>
              <a:gd name="connsiteY93" fmla="*/ 3800475 h 3943350"/>
              <a:gd name="connsiteX94" fmla="*/ 5467350 w 7515225"/>
              <a:gd name="connsiteY94" fmla="*/ 3790950 h 3943350"/>
              <a:gd name="connsiteX95" fmla="*/ 5495925 w 7515225"/>
              <a:gd name="connsiteY95" fmla="*/ 3771900 h 3943350"/>
              <a:gd name="connsiteX96" fmla="*/ 5562600 w 7515225"/>
              <a:gd name="connsiteY96" fmla="*/ 3752850 h 3943350"/>
              <a:gd name="connsiteX97" fmla="*/ 5600700 w 7515225"/>
              <a:gd name="connsiteY97" fmla="*/ 3733800 h 3943350"/>
              <a:gd name="connsiteX98" fmla="*/ 5667375 w 7515225"/>
              <a:gd name="connsiteY98" fmla="*/ 3686175 h 3943350"/>
              <a:gd name="connsiteX99" fmla="*/ 5695950 w 7515225"/>
              <a:gd name="connsiteY99" fmla="*/ 3667125 h 3943350"/>
              <a:gd name="connsiteX100" fmla="*/ 5724525 w 7515225"/>
              <a:gd name="connsiteY100" fmla="*/ 3657600 h 3943350"/>
              <a:gd name="connsiteX101" fmla="*/ 5810250 w 7515225"/>
              <a:gd name="connsiteY101" fmla="*/ 3638550 h 3943350"/>
              <a:gd name="connsiteX102" fmla="*/ 5867400 w 7515225"/>
              <a:gd name="connsiteY102" fmla="*/ 3619500 h 3943350"/>
              <a:gd name="connsiteX103" fmla="*/ 5953125 w 7515225"/>
              <a:gd name="connsiteY103" fmla="*/ 3581400 h 3943350"/>
              <a:gd name="connsiteX104" fmla="*/ 5981700 w 7515225"/>
              <a:gd name="connsiteY104" fmla="*/ 3571875 h 3943350"/>
              <a:gd name="connsiteX105" fmla="*/ 6086475 w 7515225"/>
              <a:gd name="connsiteY105" fmla="*/ 3552825 h 3943350"/>
              <a:gd name="connsiteX106" fmla="*/ 6143625 w 7515225"/>
              <a:gd name="connsiteY106" fmla="*/ 3533775 h 3943350"/>
              <a:gd name="connsiteX107" fmla="*/ 6172200 w 7515225"/>
              <a:gd name="connsiteY107" fmla="*/ 3514725 h 3943350"/>
              <a:gd name="connsiteX108" fmla="*/ 6200775 w 7515225"/>
              <a:gd name="connsiteY108" fmla="*/ 3505200 h 3943350"/>
              <a:gd name="connsiteX109" fmla="*/ 6296025 w 7515225"/>
              <a:gd name="connsiteY109" fmla="*/ 3476625 h 3943350"/>
              <a:gd name="connsiteX110" fmla="*/ 6372225 w 7515225"/>
              <a:gd name="connsiteY110" fmla="*/ 3438525 h 3943350"/>
              <a:gd name="connsiteX111" fmla="*/ 6410325 w 7515225"/>
              <a:gd name="connsiteY111" fmla="*/ 3429000 h 3943350"/>
              <a:gd name="connsiteX112" fmla="*/ 6467475 w 7515225"/>
              <a:gd name="connsiteY112" fmla="*/ 3409950 h 3943350"/>
              <a:gd name="connsiteX113" fmla="*/ 6543675 w 7515225"/>
              <a:gd name="connsiteY113" fmla="*/ 3390900 h 3943350"/>
              <a:gd name="connsiteX114" fmla="*/ 6581775 w 7515225"/>
              <a:gd name="connsiteY114" fmla="*/ 3381375 h 3943350"/>
              <a:gd name="connsiteX115" fmla="*/ 6629400 w 7515225"/>
              <a:gd name="connsiteY115" fmla="*/ 3371850 h 3943350"/>
              <a:gd name="connsiteX116" fmla="*/ 6686550 w 7515225"/>
              <a:gd name="connsiteY116" fmla="*/ 3352800 h 3943350"/>
              <a:gd name="connsiteX117" fmla="*/ 6715125 w 7515225"/>
              <a:gd name="connsiteY117" fmla="*/ 3343275 h 3943350"/>
              <a:gd name="connsiteX118" fmla="*/ 6762750 w 7515225"/>
              <a:gd name="connsiteY118" fmla="*/ 3333750 h 3943350"/>
              <a:gd name="connsiteX119" fmla="*/ 6791325 w 7515225"/>
              <a:gd name="connsiteY119" fmla="*/ 3324225 h 3943350"/>
              <a:gd name="connsiteX120" fmla="*/ 7515225 w 7515225"/>
              <a:gd name="connsiteY12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67000 w 7515225"/>
              <a:gd name="connsiteY44" fmla="*/ 1381125 h 3943350"/>
              <a:gd name="connsiteX45" fmla="*/ 2781300 w 7515225"/>
              <a:gd name="connsiteY45" fmla="*/ 1428750 h 3943350"/>
              <a:gd name="connsiteX46" fmla="*/ 2867025 w 7515225"/>
              <a:gd name="connsiteY46" fmla="*/ 1485900 h 3943350"/>
              <a:gd name="connsiteX47" fmla="*/ 2931319 w 7515225"/>
              <a:gd name="connsiteY47" fmla="*/ 1543050 h 3943350"/>
              <a:gd name="connsiteX48" fmla="*/ 3114675 w 7515225"/>
              <a:gd name="connsiteY48" fmla="*/ 1657350 h 3943350"/>
              <a:gd name="connsiteX49" fmla="*/ 3224212 w 7515225"/>
              <a:gd name="connsiteY49" fmla="*/ 1752600 h 3943350"/>
              <a:gd name="connsiteX50" fmla="*/ 3352800 w 7515225"/>
              <a:gd name="connsiteY50" fmla="*/ 1914525 h 3943350"/>
              <a:gd name="connsiteX51" fmla="*/ 3419475 w 7515225"/>
              <a:gd name="connsiteY51" fmla="*/ 2000250 h 3943350"/>
              <a:gd name="connsiteX52" fmla="*/ 3457575 w 7515225"/>
              <a:gd name="connsiteY52" fmla="*/ 2057400 h 3943350"/>
              <a:gd name="connsiteX53" fmla="*/ 3505200 w 7515225"/>
              <a:gd name="connsiteY53" fmla="*/ 2124075 h 3943350"/>
              <a:gd name="connsiteX54" fmla="*/ 3543300 w 7515225"/>
              <a:gd name="connsiteY54" fmla="*/ 2181225 h 3943350"/>
              <a:gd name="connsiteX55" fmla="*/ 3581400 w 7515225"/>
              <a:gd name="connsiteY55" fmla="*/ 2247900 h 3943350"/>
              <a:gd name="connsiteX56" fmla="*/ 3667125 w 7515225"/>
              <a:gd name="connsiteY56" fmla="*/ 2345531 h 3943350"/>
              <a:gd name="connsiteX57" fmla="*/ 3838575 w 7515225"/>
              <a:gd name="connsiteY57" fmla="*/ 2428875 h 3943350"/>
              <a:gd name="connsiteX58" fmla="*/ 4050506 w 7515225"/>
              <a:gd name="connsiteY58" fmla="*/ 2505075 h 3943350"/>
              <a:gd name="connsiteX59" fmla="*/ 4250532 w 7515225"/>
              <a:gd name="connsiteY59" fmla="*/ 2638425 h 3943350"/>
              <a:gd name="connsiteX60" fmla="*/ 4362450 w 7515225"/>
              <a:gd name="connsiteY60" fmla="*/ 2762250 h 3943350"/>
              <a:gd name="connsiteX61" fmla="*/ 4381500 w 7515225"/>
              <a:gd name="connsiteY61" fmla="*/ 2819400 h 3943350"/>
              <a:gd name="connsiteX62" fmla="*/ 4400550 w 7515225"/>
              <a:gd name="connsiteY62" fmla="*/ 2857500 h 3943350"/>
              <a:gd name="connsiteX63" fmla="*/ 4419600 w 7515225"/>
              <a:gd name="connsiteY63" fmla="*/ 2924175 h 3943350"/>
              <a:gd name="connsiteX64" fmla="*/ 4448175 w 7515225"/>
              <a:gd name="connsiteY64" fmla="*/ 2990850 h 3943350"/>
              <a:gd name="connsiteX65" fmla="*/ 4467225 w 7515225"/>
              <a:gd name="connsiteY65" fmla="*/ 3048000 h 3943350"/>
              <a:gd name="connsiteX66" fmla="*/ 4486275 w 7515225"/>
              <a:gd name="connsiteY66" fmla="*/ 3105150 h 3943350"/>
              <a:gd name="connsiteX67" fmla="*/ 4495800 w 7515225"/>
              <a:gd name="connsiteY67" fmla="*/ 3133725 h 3943350"/>
              <a:gd name="connsiteX68" fmla="*/ 4505325 w 7515225"/>
              <a:gd name="connsiteY68" fmla="*/ 3171825 h 3943350"/>
              <a:gd name="connsiteX69" fmla="*/ 4524375 w 7515225"/>
              <a:gd name="connsiteY69" fmla="*/ 3200400 h 3943350"/>
              <a:gd name="connsiteX70" fmla="*/ 4533900 w 7515225"/>
              <a:gd name="connsiteY70" fmla="*/ 3228975 h 3943350"/>
              <a:gd name="connsiteX71" fmla="*/ 4552950 w 7515225"/>
              <a:gd name="connsiteY71" fmla="*/ 3257550 h 3943350"/>
              <a:gd name="connsiteX72" fmla="*/ 4572000 w 7515225"/>
              <a:gd name="connsiteY72" fmla="*/ 3314700 h 3943350"/>
              <a:gd name="connsiteX73" fmla="*/ 4600575 w 7515225"/>
              <a:gd name="connsiteY73" fmla="*/ 3343275 h 3943350"/>
              <a:gd name="connsiteX74" fmla="*/ 4629150 w 7515225"/>
              <a:gd name="connsiteY74" fmla="*/ 3409950 h 3943350"/>
              <a:gd name="connsiteX75" fmla="*/ 4648200 w 7515225"/>
              <a:gd name="connsiteY75" fmla="*/ 3438525 h 3943350"/>
              <a:gd name="connsiteX76" fmla="*/ 4667250 w 7515225"/>
              <a:gd name="connsiteY76" fmla="*/ 3495675 h 3943350"/>
              <a:gd name="connsiteX77" fmla="*/ 4686300 w 7515225"/>
              <a:gd name="connsiteY77" fmla="*/ 3552825 h 3943350"/>
              <a:gd name="connsiteX78" fmla="*/ 4695825 w 7515225"/>
              <a:gd name="connsiteY78" fmla="*/ 3581400 h 3943350"/>
              <a:gd name="connsiteX79" fmla="*/ 4714875 w 7515225"/>
              <a:gd name="connsiteY79" fmla="*/ 3619500 h 3943350"/>
              <a:gd name="connsiteX80" fmla="*/ 4724400 w 7515225"/>
              <a:gd name="connsiteY80" fmla="*/ 3648075 h 3943350"/>
              <a:gd name="connsiteX81" fmla="*/ 4772025 w 7515225"/>
              <a:gd name="connsiteY81" fmla="*/ 3705225 h 3943350"/>
              <a:gd name="connsiteX82" fmla="*/ 4791075 w 7515225"/>
              <a:gd name="connsiteY82" fmla="*/ 3733800 h 3943350"/>
              <a:gd name="connsiteX83" fmla="*/ 4867275 w 7515225"/>
              <a:gd name="connsiteY83" fmla="*/ 3790950 h 3943350"/>
              <a:gd name="connsiteX84" fmla="*/ 4924425 w 7515225"/>
              <a:gd name="connsiteY84" fmla="*/ 3848100 h 3943350"/>
              <a:gd name="connsiteX85" fmla="*/ 4943475 w 7515225"/>
              <a:gd name="connsiteY85" fmla="*/ 3876675 h 3943350"/>
              <a:gd name="connsiteX86" fmla="*/ 4972050 w 7515225"/>
              <a:gd name="connsiteY86" fmla="*/ 3886200 h 3943350"/>
              <a:gd name="connsiteX87" fmla="*/ 5057775 w 7515225"/>
              <a:gd name="connsiteY87" fmla="*/ 3924300 h 3943350"/>
              <a:gd name="connsiteX88" fmla="*/ 5286375 w 7515225"/>
              <a:gd name="connsiteY88" fmla="*/ 3943350 h 3943350"/>
              <a:gd name="connsiteX89" fmla="*/ 5314950 w 7515225"/>
              <a:gd name="connsiteY89" fmla="*/ 3924300 h 3943350"/>
              <a:gd name="connsiteX90" fmla="*/ 5353050 w 7515225"/>
              <a:gd name="connsiteY90" fmla="*/ 3876675 h 3943350"/>
              <a:gd name="connsiteX91" fmla="*/ 5372100 w 7515225"/>
              <a:gd name="connsiteY91" fmla="*/ 3848100 h 3943350"/>
              <a:gd name="connsiteX92" fmla="*/ 5400675 w 7515225"/>
              <a:gd name="connsiteY92" fmla="*/ 3829050 h 3943350"/>
              <a:gd name="connsiteX93" fmla="*/ 5438775 w 7515225"/>
              <a:gd name="connsiteY93" fmla="*/ 3800475 h 3943350"/>
              <a:gd name="connsiteX94" fmla="*/ 5467350 w 7515225"/>
              <a:gd name="connsiteY94" fmla="*/ 3790950 h 3943350"/>
              <a:gd name="connsiteX95" fmla="*/ 5495925 w 7515225"/>
              <a:gd name="connsiteY95" fmla="*/ 3771900 h 3943350"/>
              <a:gd name="connsiteX96" fmla="*/ 5562600 w 7515225"/>
              <a:gd name="connsiteY96" fmla="*/ 3752850 h 3943350"/>
              <a:gd name="connsiteX97" fmla="*/ 5600700 w 7515225"/>
              <a:gd name="connsiteY97" fmla="*/ 3733800 h 3943350"/>
              <a:gd name="connsiteX98" fmla="*/ 5667375 w 7515225"/>
              <a:gd name="connsiteY98" fmla="*/ 3686175 h 3943350"/>
              <a:gd name="connsiteX99" fmla="*/ 5695950 w 7515225"/>
              <a:gd name="connsiteY99" fmla="*/ 3667125 h 3943350"/>
              <a:gd name="connsiteX100" fmla="*/ 5724525 w 7515225"/>
              <a:gd name="connsiteY100" fmla="*/ 3657600 h 3943350"/>
              <a:gd name="connsiteX101" fmla="*/ 5810250 w 7515225"/>
              <a:gd name="connsiteY101" fmla="*/ 3638550 h 3943350"/>
              <a:gd name="connsiteX102" fmla="*/ 5867400 w 7515225"/>
              <a:gd name="connsiteY102" fmla="*/ 3619500 h 3943350"/>
              <a:gd name="connsiteX103" fmla="*/ 5953125 w 7515225"/>
              <a:gd name="connsiteY103" fmla="*/ 3581400 h 3943350"/>
              <a:gd name="connsiteX104" fmla="*/ 5981700 w 7515225"/>
              <a:gd name="connsiteY104" fmla="*/ 3571875 h 3943350"/>
              <a:gd name="connsiteX105" fmla="*/ 6086475 w 7515225"/>
              <a:gd name="connsiteY105" fmla="*/ 3552825 h 3943350"/>
              <a:gd name="connsiteX106" fmla="*/ 6143625 w 7515225"/>
              <a:gd name="connsiteY106" fmla="*/ 3533775 h 3943350"/>
              <a:gd name="connsiteX107" fmla="*/ 6172200 w 7515225"/>
              <a:gd name="connsiteY107" fmla="*/ 3514725 h 3943350"/>
              <a:gd name="connsiteX108" fmla="*/ 6200775 w 7515225"/>
              <a:gd name="connsiteY108" fmla="*/ 3505200 h 3943350"/>
              <a:gd name="connsiteX109" fmla="*/ 6296025 w 7515225"/>
              <a:gd name="connsiteY109" fmla="*/ 3476625 h 3943350"/>
              <a:gd name="connsiteX110" fmla="*/ 6372225 w 7515225"/>
              <a:gd name="connsiteY110" fmla="*/ 3438525 h 3943350"/>
              <a:gd name="connsiteX111" fmla="*/ 6410325 w 7515225"/>
              <a:gd name="connsiteY111" fmla="*/ 3429000 h 3943350"/>
              <a:gd name="connsiteX112" fmla="*/ 6467475 w 7515225"/>
              <a:gd name="connsiteY112" fmla="*/ 3409950 h 3943350"/>
              <a:gd name="connsiteX113" fmla="*/ 6543675 w 7515225"/>
              <a:gd name="connsiteY113" fmla="*/ 3390900 h 3943350"/>
              <a:gd name="connsiteX114" fmla="*/ 6581775 w 7515225"/>
              <a:gd name="connsiteY114" fmla="*/ 3381375 h 3943350"/>
              <a:gd name="connsiteX115" fmla="*/ 6629400 w 7515225"/>
              <a:gd name="connsiteY115" fmla="*/ 3371850 h 3943350"/>
              <a:gd name="connsiteX116" fmla="*/ 6686550 w 7515225"/>
              <a:gd name="connsiteY116" fmla="*/ 3352800 h 3943350"/>
              <a:gd name="connsiteX117" fmla="*/ 6715125 w 7515225"/>
              <a:gd name="connsiteY117" fmla="*/ 3343275 h 3943350"/>
              <a:gd name="connsiteX118" fmla="*/ 6762750 w 7515225"/>
              <a:gd name="connsiteY118" fmla="*/ 3333750 h 3943350"/>
              <a:gd name="connsiteX119" fmla="*/ 6791325 w 7515225"/>
              <a:gd name="connsiteY119" fmla="*/ 3324225 h 3943350"/>
              <a:gd name="connsiteX120" fmla="*/ 7515225 w 7515225"/>
              <a:gd name="connsiteY12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67000 w 7515225"/>
              <a:gd name="connsiteY44" fmla="*/ 1381125 h 3943350"/>
              <a:gd name="connsiteX45" fmla="*/ 2781300 w 7515225"/>
              <a:gd name="connsiteY45" fmla="*/ 1428750 h 3943350"/>
              <a:gd name="connsiteX46" fmla="*/ 2867025 w 7515225"/>
              <a:gd name="connsiteY46" fmla="*/ 1485900 h 3943350"/>
              <a:gd name="connsiteX47" fmla="*/ 2931319 w 7515225"/>
              <a:gd name="connsiteY47" fmla="*/ 1543050 h 3943350"/>
              <a:gd name="connsiteX48" fmla="*/ 3114675 w 7515225"/>
              <a:gd name="connsiteY48" fmla="*/ 1657350 h 3943350"/>
              <a:gd name="connsiteX49" fmla="*/ 3224212 w 7515225"/>
              <a:gd name="connsiteY49" fmla="*/ 1752600 h 3943350"/>
              <a:gd name="connsiteX50" fmla="*/ 3352800 w 7515225"/>
              <a:gd name="connsiteY50" fmla="*/ 1914525 h 3943350"/>
              <a:gd name="connsiteX51" fmla="*/ 3419475 w 7515225"/>
              <a:gd name="connsiteY51" fmla="*/ 2000250 h 3943350"/>
              <a:gd name="connsiteX52" fmla="*/ 3457575 w 7515225"/>
              <a:gd name="connsiteY52" fmla="*/ 2057400 h 3943350"/>
              <a:gd name="connsiteX53" fmla="*/ 3505200 w 7515225"/>
              <a:gd name="connsiteY53" fmla="*/ 2124075 h 3943350"/>
              <a:gd name="connsiteX54" fmla="*/ 3543300 w 7515225"/>
              <a:gd name="connsiteY54" fmla="*/ 2181225 h 3943350"/>
              <a:gd name="connsiteX55" fmla="*/ 3581400 w 7515225"/>
              <a:gd name="connsiteY55" fmla="*/ 2247900 h 3943350"/>
              <a:gd name="connsiteX56" fmla="*/ 3667125 w 7515225"/>
              <a:gd name="connsiteY56" fmla="*/ 2345531 h 3943350"/>
              <a:gd name="connsiteX57" fmla="*/ 3838575 w 7515225"/>
              <a:gd name="connsiteY57" fmla="*/ 2428875 h 3943350"/>
              <a:gd name="connsiteX58" fmla="*/ 4050506 w 7515225"/>
              <a:gd name="connsiteY58" fmla="*/ 2505075 h 3943350"/>
              <a:gd name="connsiteX59" fmla="*/ 4250532 w 7515225"/>
              <a:gd name="connsiteY59" fmla="*/ 2638425 h 3943350"/>
              <a:gd name="connsiteX60" fmla="*/ 4362450 w 7515225"/>
              <a:gd name="connsiteY60" fmla="*/ 2762250 h 3943350"/>
              <a:gd name="connsiteX61" fmla="*/ 4381500 w 7515225"/>
              <a:gd name="connsiteY61" fmla="*/ 2819400 h 3943350"/>
              <a:gd name="connsiteX62" fmla="*/ 4400550 w 7515225"/>
              <a:gd name="connsiteY62" fmla="*/ 2857500 h 3943350"/>
              <a:gd name="connsiteX63" fmla="*/ 4419600 w 7515225"/>
              <a:gd name="connsiteY63" fmla="*/ 2924175 h 3943350"/>
              <a:gd name="connsiteX64" fmla="*/ 4448175 w 7515225"/>
              <a:gd name="connsiteY64" fmla="*/ 2990850 h 3943350"/>
              <a:gd name="connsiteX65" fmla="*/ 4467225 w 7515225"/>
              <a:gd name="connsiteY65" fmla="*/ 3048000 h 3943350"/>
              <a:gd name="connsiteX66" fmla="*/ 4486275 w 7515225"/>
              <a:gd name="connsiteY66" fmla="*/ 3105150 h 3943350"/>
              <a:gd name="connsiteX67" fmla="*/ 4495800 w 7515225"/>
              <a:gd name="connsiteY67" fmla="*/ 3133725 h 3943350"/>
              <a:gd name="connsiteX68" fmla="*/ 4505325 w 7515225"/>
              <a:gd name="connsiteY68" fmla="*/ 3171825 h 3943350"/>
              <a:gd name="connsiteX69" fmla="*/ 4524375 w 7515225"/>
              <a:gd name="connsiteY69" fmla="*/ 3200400 h 3943350"/>
              <a:gd name="connsiteX70" fmla="*/ 4533900 w 7515225"/>
              <a:gd name="connsiteY70" fmla="*/ 3228975 h 3943350"/>
              <a:gd name="connsiteX71" fmla="*/ 4552950 w 7515225"/>
              <a:gd name="connsiteY71" fmla="*/ 3257550 h 3943350"/>
              <a:gd name="connsiteX72" fmla="*/ 4572000 w 7515225"/>
              <a:gd name="connsiteY72" fmla="*/ 3314700 h 3943350"/>
              <a:gd name="connsiteX73" fmla="*/ 4600575 w 7515225"/>
              <a:gd name="connsiteY73" fmla="*/ 3343275 h 3943350"/>
              <a:gd name="connsiteX74" fmla="*/ 4629150 w 7515225"/>
              <a:gd name="connsiteY74" fmla="*/ 3409950 h 3943350"/>
              <a:gd name="connsiteX75" fmla="*/ 4648200 w 7515225"/>
              <a:gd name="connsiteY75" fmla="*/ 3438525 h 3943350"/>
              <a:gd name="connsiteX76" fmla="*/ 4667250 w 7515225"/>
              <a:gd name="connsiteY76" fmla="*/ 3495675 h 3943350"/>
              <a:gd name="connsiteX77" fmla="*/ 4686300 w 7515225"/>
              <a:gd name="connsiteY77" fmla="*/ 3552825 h 3943350"/>
              <a:gd name="connsiteX78" fmla="*/ 4695825 w 7515225"/>
              <a:gd name="connsiteY78" fmla="*/ 3581400 h 3943350"/>
              <a:gd name="connsiteX79" fmla="*/ 4714875 w 7515225"/>
              <a:gd name="connsiteY79" fmla="*/ 3619500 h 3943350"/>
              <a:gd name="connsiteX80" fmla="*/ 4724400 w 7515225"/>
              <a:gd name="connsiteY80" fmla="*/ 3648075 h 3943350"/>
              <a:gd name="connsiteX81" fmla="*/ 4772025 w 7515225"/>
              <a:gd name="connsiteY81" fmla="*/ 3705225 h 3943350"/>
              <a:gd name="connsiteX82" fmla="*/ 4791075 w 7515225"/>
              <a:gd name="connsiteY82" fmla="*/ 3733800 h 3943350"/>
              <a:gd name="connsiteX83" fmla="*/ 4867275 w 7515225"/>
              <a:gd name="connsiteY83" fmla="*/ 3790950 h 3943350"/>
              <a:gd name="connsiteX84" fmla="*/ 4924425 w 7515225"/>
              <a:gd name="connsiteY84" fmla="*/ 3848100 h 3943350"/>
              <a:gd name="connsiteX85" fmla="*/ 4943475 w 7515225"/>
              <a:gd name="connsiteY85" fmla="*/ 3876675 h 3943350"/>
              <a:gd name="connsiteX86" fmla="*/ 4972050 w 7515225"/>
              <a:gd name="connsiteY86" fmla="*/ 3886200 h 3943350"/>
              <a:gd name="connsiteX87" fmla="*/ 5057775 w 7515225"/>
              <a:gd name="connsiteY87" fmla="*/ 3924300 h 3943350"/>
              <a:gd name="connsiteX88" fmla="*/ 5286375 w 7515225"/>
              <a:gd name="connsiteY88" fmla="*/ 3943350 h 3943350"/>
              <a:gd name="connsiteX89" fmla="*/ 5314950 w 7515225"/>
              <a:gd name="connsiteY89" fmla="*/ 3924300 h 3943350"/>
              <a:gd name="connsiteX90" fmla="*/ 5353050 w 7515225"/>
              <a:gd name="connsiteY90" fmla="*/ 3876675 h 3943350"/>
              <a:gd name="connsiteX91" fmla="*/ 5372100 w 7515225"/>
              <a:gd name="connsiteY91" fmla="*/ 3848100 h 3943350"/>
              <a:gd name="connsiteX92" fmla="*/ 5400675 w 7515225"/>
              <a:gd name="connsiteY92" fmla="*/ 3829050 h 3943350"/>
              <a:gd name="connsiteX93" fmla="*/ 5438775 w 7515225"/>
              <a:gd name="connsiteY93" fmla="*/ 3800475 h 3943350"/>
              <a:gd name="connsiteX94" fmla="*/ 5467350 w 7515225"/>
              <a:gd name="connsiteY94" fmla="*/ 3790950 h 3943350"/>
              <a:gd name="connsiteX95" fmla="*/ 5495925 w 7515225"/>
              <a:gd name="connsiteY95" fmla="*/ 3771900 h 3943350"/>
              <a:gd name="connsiteX96" fmla="*/ 5562600 w 7515225"/>
              <a:gd name="connsiteY96" fmla="*/ 3752850 h 3943350"/>
              <a:gd name="connsiteX97" fmla="*/ 5600700 w 7515225"/>
              <a:gd name="connsiteY97" fmla="*/ 3733800 h 3943350"/>
              <a:gd name="connsiteX98" fmla="*/ 5667375 w 7515225"/>
              <a:gd name="connsiteY98" fmla="*/ 3686175 h 3943350"/>
              <a:gd name="connsiteX99" fmla="*/ 5695950 w 7515225"/>
              <a:gd name="connsiteY99" fmla="*/ 3667125 h 3943350"/>
              <a:gd name="connsiteX100" fmla="*/ 5724525 w 7515225"/>
              <a:gd name="connsiteY100" fmla="*/ 3657600 h 3943350"/>
              <a:gd name="connsiteX101" fmla="*/ 5810250 w 7515225"/>
              <a:gd name="connsiteY101" fmla="*/ 3638550 h 3943350"/>
              <a:gd name="connsiteX102" fmla="*/ 5867400 w 7515225"/>
              <a:gd name="connsiteY102" fmla="*/ 3619500 h 3943350"/>
              <a:gd name="connsiteX103" fmla="*/ 5953125 w 7515225"/>
              <a:gd name="connsiteY103" fmla="*/ 3581400 h 3943350"/>
              <a:gd name="connsiteX104" fmla="*/ 5981700 w 7515225"/>
              <a:gd name="connsiteY104" fmla="*/ 3571875 h 3943350"/>
              <a:gd name="connsiteX105" fmla="*/ 6086475 w 7515225"/>
              <a:gd name="connsiteY105" fmla="*/ 3552825 h 3943350"/>
              <a:gd name="connsiteX106" fmla="*/ 6143625 w 7515225"/>
              <a:gd name="connsiteY106" fmla="*/ 3533775 h 3943350"/>
              <a:gd name="connsiteX107" fmla="*/ 6172200 w 7515225"/>
              <a:gd name="connsiteY107" fmla="*/ 3514725 h 3943350"/>
              <a:gd name="connsiteX108" fmla="*/ 6200775 w 7515225"/>
              <a:gd name="connsiteY108" fmla="*/ 3505200 h 3943350"/>
              <a:gd name="connsiteX109" fmla="*/ 6296025 w 7515225"/>
              <a:gd name="connsiteY109" fmla="*/ 3476625 h 3943350"/>
              <a:gd name="connsiteX110" fmla="*/ 6372225 w 7515225"/>
              <a:gd name="connsiteY110" fmla="*/ 3438525 h 3943350"/>
              <a:gd name="connsiteX111" fmla="*/ 6410325 w 7515225"/>
              <a:gd name="connsiteY111" fmla="*/ 3429000 h 3943350"/>
              <a:gd name="connsiteX112" fmla="*/ 6467475 w 7515225"/>
              <a:gd name="connsiteY112" fmla="*/ 3409950 h 3943350"/>
              <a:gd name="connsiteX113" fmla="*/ 6543675 w 7515225"/>
              <a:gd name="connsiteY113" fmla="*/ 3390900 h 3943350"/>
              <a:gd name="connsiteX114" fmla="*/ 6581775 w 7515225"/>
              <a:gd name="connsiteY114" fmla="*/ 3381375 h 3943350"/>
              <a:gd name="connsiteX115" fmla="*/ 6629400 w 7515225"/>
              <a:gd name="connsiteY115" fmla="*/ 3371850 h 3943350"/>
              <a:gd name="connsiteX116" fmla="*/ 6686550 w 7515225"/>
              <a:gd name="connsiteY116" fmla="*/ 3352800 h 3943350"/>
              <a:gd name="connsiteX117" fmla="*/ 6715125 w 7515225"/>
              <a:gd name="connsiteY117" fmla="*/ 3343275 h 3943350"/>
              <a:gd name="connsiteX118" fmla="*/ 6762750 w 7515225"/>
              <a:gd name="connsiteY118" fmla="*/ 3333750 h 3943350"/>
              <a:gd name="connsiteX119" fmla="*/ 6791325 w 7515225"/>
              <a:gd name="connsiteY119" fmla="*/ 3324225 h 3943350"/>
              <a:gd name="connsiteX120" fmla="*/ 7515225 w 7515225"/>
              <a:gd name="connsiteY12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67000 w 7515225"/>
              <a:gd name="connsiteY44" fmla="*/ 1381125 h 3943350"/>
              <a:gd name="connsiteX45" fmla="*/ 2781300 w 7515225"/>
              <a:gd name="connsiteY45" fmla="*/ 1428750 h 3943350"/>
              <a:gd name="connsiteX46" fmla="*/ 2867025 w 7515225"/>
              <a:gd name="connsiteY46" fmla="*/ 1485900 h 3943350"/>
              <a:gd name="connsiteX47" fmla="*/ 2931319 w 7515225"/>
              <a:gd name="connsiteY47" fmla="*/ 1543050 h 3943350"/>
              <a:gd name="connsiteX48" fmla="*/ 3105150 w 7515225"/>
              <a:gd name="connsiteY48" fmla="*/ 1657350 h 3943350"/>
              <a:gd name="connsiteX49" fmla="*/ 3224212 w 7515225"/>
              <a:gd name="connsiteY49" fmla="*/ 1752600 h 3943350"/>
              <a:gd name="connsiteX50" fmla="*/ 3352800 w 7515225"/>
              <a:gd name="connsiteY50" fmla="*/ 1914525 h 3943350"/>
              <a:gd name="connsiteX51" fmla="*/ 3419475 w 7515225"/>
              <a:gd name="connsiteY51" fmla="*/ 2000250 h 3943350"/>
              <a:gd name="connsiteX52" fmla="*/ 3457575 w 7515225"/>
              <a:gd name="connsiteY52" fmla="*/ 2057400 h 3943350"/>
              <a:gd name="connsiteX53" fmla="*/ 3505200 w 7515225"/>
              <a:gd name="connsiteY53" fmla="*/ 2124075 h 3943350"/>
              <a:gd name="connsiteX54" fmla="*/ 3543300 w 7515225"/>
              <a:gd name="connsiteY54" fmla="*/ 2181225 h 3943350"/>
              <a:gd name="connsiteX55" fmla="*/ 3581400 w 7515225"/>
              <a:gd name="connsiteY55" fmla="*/ 2247900 h 3943350"/>
              <a:gd name="connsiteX56" fmla="*/ 3667125 w 7515225"/>
              <a:gd name="connsiteY56" fmla="*/ 2345531 h 3943350"/>
              <a:gd name="connsiteX57" fmla="*/ 3838575 w 7515225"/>
              <a:gd name="connsiteY57" fmla="*/ 2428875 h 3943350"/>
              <a:gd name="connsiteX58" fmla="*/ 4050506 w 7515225"/>
              <a:gd name="connsiteY58" fmla="*/ 2505075 h 3943350"/>
              <a:gd name="connsiteX59" fmla="*/ 4250532 w 7515225"/>
              <a:gd name="connsiteY59" fmla="*/ 2638425 h 3943350"/>
              <a:gd name="connsiteX60" fmla="*/ 4362450 w 7515225"/>
              <a:gd name="connsiteY60" fmla="*/ 2762250 h 3943350"/>
              <a:gd name="connsiteX61" fmla="*/ 4381500 w 7515225"/>
              <a:gd name="connsiteY61" fmla="*/ 2819400 h 3943350"/>
              <a:gd name="connsiteX62" fmla="*/ 4400550 w 7515225"/>
              <a:gd name="connsiteY62" fmla="*/ 2857500 h 3943350"/>
              <a:gd name="connsiteX63" fmla="*/ 4419600 w 7515225"/>
              <a:gd name="connsiteY63" fmla="*/ 2924175 h 3943350"/>
              <a:gd name="connsiteX64" fmla="*/ 4448175 w 7515225"/>
              <a:gd name="connsiteY64" fmla="*/ 2990850 h 3943350"/>
              <a:gd name="connsiteX65" fmla="*/ 4467225 w 7515225"/>
              <a:gd name="connsiteY65" fmla="*/ 3048000 h 3943350"/>
              <a:gd name="connsiteX66" fmla="*/ 4486275 w 7515225"/>
              <a:gd name="connsiteY66" fmla="*/ 3105150 h 3943350"/>
              <a:gd name="connsiteX67" fmla="*/ 4495800 w 7515225"/>
              <a:gd name="connsiteY67" fmla="*/ 3133725 h 3943350"/>
              <a:gd name="connsiteX68" fmla="*/ 4505325 w 7515225"/>
              <a:gd name="connsiteY68" fmla="*/ 3171825 h 3943350"/>
              <a:gd name="connsiteX69" fmla="*/ 4524375 w 7515225"/>
              <a:gd name="connsiteY69" fmla="*/ 3200400 h 3943350"/>
              <a:gd name="connsiteX70" fmla="*/ 4533900 w 7515225"/>
              <a:gd name="connsiteY70" fmla="*/ 3228975 h 3943350"/>
              <a:gd name="connsiteX71" fmla="*/ 4552950 w 7515225"/>
              <a:gd name="connsiteY71" fmla="*/ 3257550 h 3943350"/>
              <a:gd name="connsiteX72" fmla="*/ 4572000 w 7515225"/>
              <a:gd name="connsiteY72" fmla="*/ 3314700 h 3943350"/>
              <a:gd name="connsiteX73" fmla="*/ 4600575 w 7515225"/>
              <a:gd name="connsiteY73" fmla="*/ 3343275 h 3943350"/>
              <a:gd name="connsiteX74" fmla="*/ 4629150 w 7515225"/>
              <a:gd name="connsiteY74" fmla="*/ 3409950 h 3943350"/>
              <a:gd name="connsiteX75" fmla="*/ 4648200 w 7515225"/>
              <a:gd name="connsiteY75" fmla="*/ 3438525 h 3943350"/>
              <a:gd name="connsiteX76" fmla="*/ 4667250 w 7515225"/>
              <a:gd name="connsiteY76" fmla="*/ 3495675 h 3943350"/>
              <a:gd name="connsiteX77" fmla="*/ 4686300 w 7515225"/>
              <a:gd name="connsiteY77" fmla="*/ 3552825 h 3943350"/>
              <a:gd name="connsiteX78" fmla="*/ 4695825 w 7515225"/>
              <a:gd name="connsiteY78" fmla="*/ 3581400 h 3943350"/>
              <a:gd name="connsiteX79" fmla="*/ 4714875 w 7515225"/>
              <a:gd name="connsiteY79" fmla="*/ 3619500 h 3943350"/>
              <a:gd name="connsiteX80" fmla="*/ 4724400 w 7515225"/>
              <a:gd name="connsiteY80" fmla="*/ 3648075 h 3943350"/>
              <a:gd name="connsiteX81" fmla="*/ 4772025 w 7515225"/>
              <a:gd name="connsiteY81" fmla="*/ 3705225 h 3943350"/>
              <a:gd name="connsiteX82" fmla="*/ 4791075 w 7515225"/>
              <a:gd name="connsiteY82" fmla="*/ 3733800 h 3943350"/>
              <a:gd name="connsiteX83" fmla="*/ 4867275 w 7515225"/>
              <a:gd name="connsiteY83" fmla="*/ 3790950 h 3943350"/>
              <a:gd name="connsiteX84" fmla="*/ 4924425 w 7515225"/>
              <a:gd name="connsiteY84" fmla="*/ 3848100 h 3943350"/>
              <a:gd name="connsiteX85" fmla="*/ 4943475 w 7515225"/>
              <a:gd name="connsiteY85" fmla="*/ 3876675 h 3943350"/>
              <a:gd name="connsiteX86" fmla="*/ 4972050 w 7515225"/>
              <a:gd name="connsiteY86" fmla="*/ 3886200 h 3943350"/>
              <a:gd name="connsiteX87" fmla="*/ 5057775 w 7515225"/>
              <a:gd name="connsiteY87" fmla="*/ 3924300 h 3943350"/>
              <a:gd name="connsiteX88" fmla="*/ 5286375 w 7515225"/>
              <a:gd name="connsiteY88" fmla="*/ 3943350 h 3943350"/>
              <a:gd name="connsiteX89" fmla="*/ 5314950 w 7515225"/>
              <a:gd name="connsiteY89" fmla="*/ 3924300 h 3943350"/>
              <a:gd name="connsiteX90" fmla="*/ 5353050 w 7515225"/>
              <a:gd name="connsiteY90" fmla="*/ 3876675 h 3943350"/>
              <a:gd name="connsiteX91" fmla="*/ 5372100 w 7515225"/>
              <a:gd name="connsiteY91" fmla="*/ 3848100 h 3943350"/>
              <a:gd name="connsiteX92" fmla="*/ 5400675 w 7515225"/>
              <a:gd name="connsiteY92" fmla="*/ 3829050 h 3943350"/>
              <a:gd name="connsiteX93" fmla="*/ 5438775 w 7515225"/>
              <a:gd name="connsiteY93" fmla="*/ 3800475 h 3943350"/>
              <a:gd name="connsiteX94" fmla="*/ 5467350 w 7515225"/>
              <a:gd name="connsiteY94" fmla="*/ 3790950 h 3943350"/>
              <a:gd name="connsiteX95" fmla="*/ 5495925 w 7515225"/>
              <a:gd name="connsiteY95" fmla="*/ 3771900 h 3943350"/>
              <a:gd name="connsiteX96" fmla="*/ 5562600 w 7515225"/>
              <a:gd name="connsiteY96" fmla="*/ 3752850 h 3943350"/>
              <a:gd name="connsiteX97" fmla="*/ 5600700 w 7515225"/>
              <a:gd name="connsiteY97" fmla="*/ 3733800 h 3943350"/>
              <a:gd name="connsiteX98" fmla="*/ 5667375 w 7515225"/>
              <a:gd name="connsiteY98" fmla="*/ 3686175 h 3943350"/>
              <a:gd name="connsiteX99" fmla="*/ 5695950 w 7515225"/>
              <a:gd name="connsiteY99" fmla="*/ 3667125 h 3943350"/>
              <a:gd name="connsiteX100" fmla="*/ 5724525 w 7515225"/>
              <a:gd name="connsiteY100" fmla="*/ 3657600 h 3943350"/>
              <a:gd name="connsiteX101" fmla="*/ 5810250 w 7515225"/>
              <a:gd name="connsiteY101" fmla="*/ 3638550 h 3943350"/>
              <a:gd name="connsiteX102" fmla="*/ 5867400 w 7515225"/>
              <a:gd name="connsiteY102" fmla="*/ 3619500 h 3943350"/>
              <a:gd name="connsiteX103" fmla="*/ 5953125 w 7515225"/>
              <a:gd name="connsiteY103" fmla="*/ 3581400 h 3943350"/>
              <a:gd name="connsiteX104" fmla="*/ 5981700 w 7515225"/>
              <a:gd name="connsiteY104" fmla="*/ 3571875 h 3943350"/>
              <a:gd name="connsiteX105" fmla="*/ 6086475 w 7515225"/>
              <a:gd name="connsiteY105" fmla="*/ 3552825 h 3943350"/>
              <a:gd name="connsiteX106" fmla="*/ 6143625 w 7515225"/>
              <a:gd name="connsiteY106" fmla="*/ 3533775 h 3943350"/>
              <a:gd name="connsiteX107" fmla="*/ 6172200 w 7515225"/>
              <a:gd name="connsiteY107" fmla="*/ 3514725 h 3943350"/>
              <a:gd name="connsiteX108" fmla="*/ 6200775 w 7515225"/>
              <a:gd name="connsiteY108" fmla="*/ 3505200 h 3943350"/>
              <a:gd name="connsiteX109" fmla="*/ 6296025 w 7515225"/>
              <a:gd name="connsiteY109" fmla="*/ 3476625 h 3943350"/>
              <a:gd name="connsiteX110" fmla="*/ 6372225 w 7515225"/>
              <a:gd name="connsiteY110" fmla="*/ 3438525 h 3943350"/>
              <a:gd name="connsiteX111" fmla="*/ 6410325 w 7515225"/>
              <a:gd name="connsiteY111" fmla="*/ 3429000 h 3943350"/>
              <a:gd name="connsiteX112" fmla="*/ 6467475 w 7515225"/>
              <a:gd name="connsiteY112" fmla="*/ 3409950 h 3943350"/>
              <a:gd name="connsiteX113" fmla="*/ 6543675 w 7515225"/>
              <a:gd name="connsiteY113" fmla="*/ 3390900 h 3943350"/>
              <a:gd name="connsiteX114" fmla="*/ 6581775 w 7515225"/>
              <a:gd name="connsiteY114" fmla="*/ 3381375 h 3943350"/>
              <a:gd name="connsiteX115" fmla="*/ 6629400 w 7515225"/>
              <a:gd name="connsiteY115" fmla="*/ 3371850 h 3943350"/>
              <a:gd name="connsiteX116" fmla="*/ 6686550 w 7515225"/>
              <a:gd name="connsiteY116" fmla="*/ 3352800 h 3943350"/>
              <a:gd name="connsiteX117" fmla="*/ 6715125 w 7515225"/>
              <a:gd name="connsiteY117" fmla="*/ 3343275 h 3943350"/>
              <a:gd name="connsiteX118" fmla="*/ 6762750 w 7515225"/>
              <a:gd name="connsiteY118" fmla="*/ 3333750 h 3943350"/>
              <a:gd name="connsiteX119" fmla="*/ 6791325 w 7515225"/>
              <a:gd name="connsiteY119" fmla="*/ 3324225 h 3943350"/>
              <a:gd name="connsiteX120" fmla="*/ 7515225 w 7515225"/>
              <a:gd name="connsiteY12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67000 w 7515225"/>
              <a:gd name="connsiteY44" fmla="*/ 1381125 h 3943350"/>
              <a:gd name="connsiteX45" fmla="*/ 2759869 w 7515225"/>
              <a:gd name="connsiteY45" fmla="*/ 1464469 h 3943350"/>
              <a:gd name="connsiteX46" fmla="*/ 2867025 w 7515225"/>
              <a:gd name="connsiteY46" fmla="*/ 1485900 h 3943350"/>
              <a:gd name="connsiteX47" fmla="*/ 2931319 w 7515225"/>
              <a:gd name="connsiteY47" fmla="*/ 1543050 h 3943350"/>
              <a:gd name="connsiteX48" fmla="*/ 3105150 w 7515225"/>
              <a:gd name="connsiteY48" fmla="*/ 1657350 h 3943350"/>
              <a:gd name="connsiteX49" fmla="*/ 3224212 w 7515225"/>
              <a:gd name="connsiteY49" fmla="*/ 1752600 h 3943350"/>
              <a:gd name="connsiteX50" fmla="*/ 3352800 w 7515225"/>
              <a:gd name="connsiteY50" fmla="*/ 1914525 h 3943350"/>
              <a:gd name="connsiteX51" fmla="*/ 3419475 w 7515225"/>
              <a:gd name="connsiteY51" fmla="*/ 2000250 h 3943350"/>
              <a:gd name="connsiteX52" fmla="*/ 3457575 w 7515225"/>
              <a:gd name="connsiteY52" fmla="*/ 2057400 h 3943350"/>
              <a:gd name="connsiteX53" fmla="*/ 3505200 w 7515225"/>
              <a:gd name="connsiteY53" fmla="*/ 2124075 h 3943350"/>
              <a:gd name="connsiteX54" fmla="*/ 3543300 w 7515225"/>
              <a:gd name="connsiteY54" fmla="*/ 2181225 h 3943350"/>
              <a:gd name="connsiteX55" fmla="*/ 3581400 w 7515225"/>
              <a:gd name="connsiteY55" fmla="*/ 2247900 h 3943350"/>
              <a:gd name="connsiteX56" fmla="*/ 3667125 w 7515225"/>
              <a:gd name="connsiteY56" fmla="*/ 2345531 h 3943350"/>
              <a:gd name="connsiteX57" fmla="*/ 3838575 w 7515225"/>
              <a:gd name="connsiteY57" fmla="*/ 2428875 h 3943350"/>
              <a:gd name="connsiteX58" fmla="*/ 4050506 w 7515225"/>
              <a:gd name="connsiteY58" fmla="*/ 2505075 h 3943350"/>
              <a:gd name="connsiteX59" fmla="*/ 4250532 w 7515225"/>
              <a:gd name="connsiteY59" fmla="*/ 2638425 h 3943350"/>
              <a:gd name="connsiteX60" fmla="*/ 4362450 w 7515225"/>
              <a:gd name="connsiteY60" fmla="*/ 2762250 h 3943350"/>
              <a:gd name="connsiteX61" fmla="*/ 4381500 w 7515225"/>
              <a:gd name="connsiteY61" fmla="*/ 2819400 h 3943350"/>
              <a:gd name="connsiteX62" fmla="*/ 4400550 w 7515225"/>
              <a:gd name="connsiteY62" fmla="*/ 2857500 h 3943350"/>
              <a:gd name="connsiteX63" fmla="*/ 4419600 w 7515225"/>
              <a:gd name="connsiteY63" fmla="*/ 2924175 h 3943350"/>
              <a:gd name="connsiteX64" fmla="*/ 4448175 w 7515225"/>
              <a:gd name="connsiteY64" fmla="*/ 2990850 h 3943350"/>
              <a:gd name="connsiteX65" fmla="*/ 4467225 w 7515225"/>
              <a:gd name="connsiteY65" fmla="*/ 3048000 h 3943350"/>
              <a:gd name="connsiteX66" fmla="*/ 4486275 w 7515225"/>
              <a:gd name="connsiteY66" fmla="*/ 3105150 h 3943350"/>
              <a:gd name="connsiteX67" fmla="*/ 4495800 w 7515225"/>
              <a:gd name="connsiteY67" fmla="*/ 3133725 h 3943350"/>
              <a:gd name="connsiteX68" fmla="*/ 4505325 w 7515225"/>
              <a:gd name="connsiteY68" fmla="*/ 3171825 h 3943350"/>
              <a:gd name="connsiteX69" fmla="*/ 4524375 w 7515225"/>
              <a:gd name="connsiteY69" fmla="*/ 3200400 h 3943350"/>
              <a:gd name="connsiteX70" fmla="*/ 4533900 w 7515225"/>
              <a:gd name="connsiteY70" fmla="*/ 3228975 h 3943350"/>
              <a:gd name="connsiteX71" fmla="*/ 4552950 w 7515225"/>
              <a:gd name="connsiteY71" fmla="*/ 3257550 h 3943350"/>
              <a:gd name="connsiteX72" fmla="*/ 4572000 w 7515225"/>
              <a:gd name="connsiteY72" fmla="*/ 3314700 h 3943350"/>
              <a:gd name="connsiteX73" fmla="*/ 4600575 w 7515225"/>
              <a:gd name="connsiteY73" fmla="*/ 3343275 h 3943350"/>
              <a:gd name="connsiteX74" fmla="*/ 4629150 w 7515225"/>
              <a:gd name="connsiteY74" fmla="*/ 3409950 h 3943350"/>
              <a:gd name="connsiteX75" fmla="*/ 4648200 w 7515225"/>
              <a:gd name="connsiteY75" fmla="*/ 3438525 h 3943350"/>
              <a:gd name="connsiteX76" fmla="*/ 4667250 w 7515225"/>
              <a:gd name="connsiteY76" fmla="*/ 3495675 h 3943350"/>
              <a:gd name="connsiteX77" fmla="*/ 4686300 w 7515225"/>
              <a:gd name="connsiteY77" fmla="*/ 3552825 h 3943350"/>
              <a:gd name="connsiteX78" fmla="*/ 4695825 w 7515225"/>
              <a:gd name="connsiteY78" fmla="*/ 3581400 h 3943350"/>
              <a:gd name="connsiteX79" fmla="*/ 4714875 w 7515225"/>
              <a:gd name="connsiteY79" fmla="*/ 3619500 h 3943350"/>
              <a:gd name="connsiteX80" fmla="*/ 4724400 w 7515225"/>
              <a:gd name="connsiteY80" fmla="*/ 3648075 h 3943350"/>
              <a:gd name="connsiteX81" fmla="*/ 4772025 w 7515225"/>
              <a:gd name="connsiteY81" fmla="*/ 3705225 h 3943350"/>
              <a:gd name="connsiteX82" fmla="*/ 4791075 w 7515225"/>
              <a:gd name="connsiteY82" fmla="*/ 3733800 h 3943350"/>
              <a:gd name="connsiteX83" fmla="*/ 4867275 w 7515225"/>
              <a:gd name="connsiteY83" fmla="*/ 3790950 h 3943350"/>
              <a:gd name="connsiteX84" fmla="*/ 4924425 w 7515225"/>
              <a:gd name="connsiteY84" fmla="*/ 3848100 h 3943350"/>
              <a:gd name="connsiteX85" fmla="*/ 4943475 w 7515225"/>
              <a:gd name="connsiteY85" fmla="*/ 3876675 h 3943350"/>
              <a:gd name="connsiteX86" fmla="*/ 4972050 w 7515225"/>
              <a:gd name="connsiteY86" fmla="*/ 3886200 h 3943350"/>
              <a:gd name="connsiteX87" fmla="*/ 5057775 w 7515225"/>
              <a:gd name="connsiteY87" fmla="*/ 3924300 h 3943350"/>
              <a:gd name="connsiteX88" fmla="*/ 5286375 w 7515225"/>
              <a:gd name="connsiteY88" fmla="*/ 3943350 h 3943350"/>
              <a:gd name="connsiteX89" fmla="*/ 5314950 w 7515225"/>
              <a:gd name="connsiteY89" fmla="*/ 3924300 h 3943350"/>
              <a:gd name="connsiteX90" fmla="*/ 5353050 w 7515225"/>
              <a:gd name="connsiteY90" fmla="*/ 3876675 h 3943350"/>
              <a:gd name="connsiteX91" fmla="*/ 5372100 w 7515225"/>
              <a:gd name="connsiteY91" fmla="*/ 3848100 h 3943350"/>
              <a:gd name="connsiteX92" fmla="*/ 5400675 w 7515225"/>
              <a:gd name="connsiteY92" fmla="*/ 3829050 h 3943350"/>
              <a:gd name="connsiteX93" fmla="*/ 5438775 w 7515225"/>
              <a:gd name="connsiteY93" fmla="*/ 3800475 h 3943350"/>
              <a:gd name="connsiteX94" fmla="*/ 5467350 w 7515225"/>
              <a:gd name="connsiteY94" fmla="*/ 3790950 h 3943350"/>
              <a:gd name="connsiteX95" fmla="*/ 5495925 w 7515225"/>
              <a:gd name="connsiteY95" fmla="*/ 3771900 h 3943350"/>
              <a:gd name="connsiteX96" fmla="*/ 5562600 w 7515225"/>
              <a:gd name="connsiteY96" fmla="*/ 3752850 h 3943350"/>
              <a:gd name="connsiteX97" fmla="*/ 5600700 w 7515225"/>
              <a:gd name="connsiteY97" fmla="*/ 3733800 h 3943350"/>
              <a:gd name="connsiteX98" fmla="*/ 5667375 w 7515225"/>
              <a:gd name="connsiteY98" fmla="*/ 3686175 h 3943350"/>
              <a:gd name="connsiteX99" fmla="*/ 5695950 w 7515225"/>
              <a:gd name="connsiteY99" fmla="*/ 3667125 h 3943350"/>
              <a:gd name="connsiteX100" fmla="*/ 5724525 w 7515225"/>
              <a:gd name="connsiteY100" fmla="*/ 3657600 h 3943350"/>
              <a:gd name="connsiteX101" fmla="*/ 5810250 w 7515225"/>
              <a:gd name="connsiteY101" fmla="*/ 3638550 h 3943350"/>
              <a:gd name="connsiteX102" fmla="*/ 5867400 w 7515225"/>
              <a:gd name="connsiteY102" fmla="*/ 3619500 h 3943350"/>
              <a:gd name="connsiteX103" fmla="*/ 5953125 w 7515225"/>
              <a:gd name="connsiteY103" fmla="*/ 3581400 h 3943350"/>
              <a:gd name="connsiteX104" fmla="*/ 5981700 w 7515225"/>
              <a:gd name="connsiteY104" fmla="*/ 3571875 h 3943350"/>
              <a:gd name="connsiteX105" fmla="*/ 6086475 w 7515225"/>
              <a:gd name="connsiteY105" fmla="*/ 3552825 h 3943350"/>
              <a:gd name="connsiteX106" fmla="*/ 6143625 w 7515225"/>
              <a:gd name="connsiteY106" fmla="*/ 3533775 h 3943350"/>
              <a:gd name="connsiteX107" fmla="*/ 6172200 w 7515225"/>
              <a:gd name="connsiteY107" fmla="*/ 3514725 h 3943350"/>
              <a:gd name="connsiteX108" fmla="*/ 6200775 w 7515225"/>
              <a:gd name="connsiteY108" fmla="*/ 3505200 h 3943350"/>
              <a:gd name="connsiteX109" fmla="*/ 6296025 w 7515225"/>
              <a:gd name="connsiteY109" fmla="*/ 3476625 h 3943350"/>
              <a:gd name="connsiteX110" fmla="*/ 6372225 w 7515225"/>
              <a:gd name="connsiteY110" fmla="*/ 3438525 h 3943350"/>
              <a:gd name="connsiteX111" fmla="*/ 6410325 w 7515225"/>
              <a:gd name="connsiteY111" fmla="*/ 3429000 h 3943350"/>
              <a:gd name="connsiteX112" fmla="*/ 6467475 w 7515225"/>
              <a:gd name="connsiteY112" fmla="*/ 3409950 h 3943350"/>
              <a:gd name="connsiteX113" fmla="*/ 6543675 w 7515225"/>
              <a:gd name="connsiteY113" fmla="*/ 3390900 h 3943350"/>
              <a:gd name="connsiteX114" fmla="*/ 6581775 w 7515225"/>
              <a:gd name="connsiteY114" fmla="*/ 3381375 h 3943350"/>
              <a:gd name="connsiteX115" fmla="*/ 6629400 w 7515225"/>
              <a:gd name="connsiteY115" fmla="*/ 3371850 h 3943350"/>
              <a:gd name="connsiteX116" fmla="*/ 6686550 w 7515225"/>
              <a:gd name="connsiteY116" fmla="*/ 3352800 h 3943350"/>
              <a:gd name="connsiteX117" fmla="*/ 6715125 w 7515225"/>
              <a:gd name="connsiteY117" fmla="*/ 3343275 h 3943350"/>
              <a:gd name="connsiteX118" fmla="*/ 6762750 w 7515225"/>
              <a:gd name="connsiteY118" fmla="*/ 3333750 h 3943350"/>
              <a:gd name="connsiteX119" fmla="*/ 6791325 w 7515225"/>
              <a:gd name="connsiteY119" fmla="*/ 3324225 h 3943350"/>
              <a:gd name="connsiteX120" fmla="*/ 7515225 w 7515225"/>
              <a:gd name="connsiteY12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67000 w 7515225"/>
              <a:gd name="connsiteY44" fmla="*/ 1381125 h 3943350"/>
              <a:gd name="connsiteX45" fmla="*/ 2759869 w 7515225"/>
              <a:gd name="connsiteY45" fmla="*/ 1464469 h 3943350"/>
              <a:gd name="connsiteX46" fmla="*/ 2931319 w 7515225"/>
              <a:gd name="connsiteY46" fmla="*/ 1543050 h 3943350"/>
              <a:gd name="connsiteX47" fmla="*/ 3105150 w 7515225"/>
              <a:gd name="connsiteY47" fmla="*/ 1657350 h 3943350"/>
              <a:gd name="connsiteX48" fmla="*/ 3224212 w 7515225"/>
              <a:gd name="connsiteY48" fmla="*/ 1752600 h 3943350"/>
              <a:gd name="connsiteX49" fmla="*/ 3352800 w 7515225"/>
              <a:gd name="connsiteY49" fmla="*/ 1914525 h 3943350"/>
              <a:gd name="connsiteX50" fmla="*/ 3419475 w 7515225"/>
              <a:gd name="connsiteY50" fmla="*/ 2000250 h 3943350"/>
              <a:gd name="connsiteX51" fmla="*/ 3457575 w 7515225"/>
              <a:gd name="connsiteY51" fmla="*/ 2057400 h 3943350"/>
              <a:gd name="connsiteX52" fmla="*/ 3505200 w 7515225"/>
              <a:gd name="connsiteY52" fmla="*/ 2124075 h 3943350"/>
              <a:gd name="connsiteX53" fmla="*/ 3543300 w 7515225"/>
              <a:gd name="connsiteY53" fmla="*/ 2181225 h 3943350"/>
              <a:gd name="connsiteX54" fmla="*/ 3581400 w 7515225"/>
              <a:gd name="connsiteY54" fmla="*/ 2247900 h 3943350"/>
              <a:gd name="connsiteX55" fmla="*/ 3667125 w 7515225"/>
              <a:gd name="connsiteY55" fmla="*/ 2345531 h 3943350"/>
              <a:gd name="connsiteX56" fmla="*/ 3838575 w 7515225"/>
              <a:gd name="connsiteY56" fmla="*/ 2428875 h 3943350"/>
              <a:gd name="connsiteX57" fmla="*/ 4050506 w 7515225"/>
              <a:gd name="connsiteY57" fmla="*/ 2505075 h 3943350"/>
              <a:gd name="connsiteX58" fmla="*/ 4250532 w 7515225"/>
              <a:gd name="connsiteY58" fmla="*/ 2638425 h 3943350"/>
              <a:gd name="connsiteX59" fmla="*/ 4362450 w 7515225"/>
              <a:gd name="connsiteY59" fmla="*/ 2762250 h 3943350"/>
              <a:gd name="connsiteX60" fmla="*/ 4381500 w 7515225"/>
              <a:gd name="connsiteY60" fmla="*/ 2819400 h 3943350"/>
              <a:gd name="connsiteX61" fmla="*/ 4400550 w 7515225"/>
              <a:gd name="connsiteY61" fmla="*/ 2857500 h 3943350"/>
              <a:gd name="connsiteX62" fmla="*/ 4419600 w 7515225"/>
              <a:gd name="connsiteY62" fmla="*/ 2924175 h 3943350"/>
              <a:gd name="connsiteX63" fmla="*/ 4448175 w 7515225"/>
              <a:gd name="connsiteY63" fmla="*/ 2990850 h 3943350"/>
              <a:gd name="connsiteX64" fmla="*/ 4467225 w 7515225"/>
              <a:gd name="connsiteY64" fmla="*/ 3048000 h 3943350"/>
              <a:gd name="connsiteX65" fmla="*/ 4486275 w 7515225"/>
              <a:gd name="connsiteY65" fmla="*/ 3105150 h 3943350"/>
              <a:gd name="connsiteX66" fmla="*/ 4495800 w 7515225"/>
              <a:gd name="connsiteY66" fmla="*/ 3133725 h 3943350"/>
              <a:gd name="connsiteX67" fmla="*/ 4505325 w 7515225"/>
              <a:gd name="connsiteY67" fmla="*/ 3171825 h 3943350"/>
              <a:gd name="connsiteX68" fmla="*/ 4524375 w 7515225"/>
              <a:gd name="connsiteY68" fmla="*/ 3200400 h 3943350"/>
              <a:gd name="connsiteX69" fmla="*/ 4533900 w 7515225"/>
              <a:gd name="connsiteY69" fmla="*/ 3228975 h 3943350"/>
              <a:gd name="connsiteX70" fmla="*/ 4552950 w 7515225"/>
              <a:gd name="connsiteY70" fmla="*/ 3257550 h 3943350"/>
              <a:gd name="connsiteX71" fmla="*/ 4572000 w 7515225"/>
              <a:gd name="connsiteY71" fmla="*/ 3314700 h 3943350"/>
              <a:gd name="connsiteX72" fmla="*/ 4600575 w 7515225"/>
              <a:gd name="connsiteY72" fmla="*/ 3343275 h 3943350"/>
              <a:gd name="connsiteX73" fmla="*/ 4629150 w 7515225"/>
              <a:gd name="connsiteY73" fmla="*/ 3409950 h 3943350"/>
              <a:gd name="connsiteX74" fmla="*/ 4648200 w 7515225"/>
              <a:gd name="connsiteY74" fmla="*/ 3438525 h 3943350"/>
              <a:gd name="connsiteX75" fmla="*/ 4667250 w 7515225"/>
              <a:gd name="connsiteY75" fmla="*/ 3495675 h 3943350"/>
              <a:gd name="connsiteX76" fmla="*/ 4686300 w 7515225"/>
              <a:gd name="connsiteY76" fmla="*/ 3552825 h 3943350"/>
              <a:gd name="connsiteX77" fmla="*/ 4695825 w 7515225"/>
              <a:gd name="connsiteY77" fmla="*/ 3581400 h 3943350"/>
              <a:gd name="connsiteX78" fmla="*/ 4714875 w 7515225"/>
              <a:gd name="connsiteY78" fmla="*/ 3619500 h 3943350"/>
              <a:gd name="connsiteX79" fmla="*/ 4724400 w 7515225"/>
              <a:gd name="connsiteY79" fmla="*/ 3648075 h 3943350"/>
              <a:gd name="connsiteX80" fmla="*/ 4772025 w 7515225"/>
              <a:gd name="connsiteY80" fmla="*/ 3705225 h 3943350"/>
              <a:gd name="connsiteX81" fmla="*/ 4791075 w 7515225"/>
              <a:gd name="connsiteY81" fmla="*/ 3733800 h 3943350"/>
              <a:gd name="connsiteX82" fmla="*/ 4867275 w 7515225"/>
              <a:gd name="connsiteY82" fmla="*/ 3790950 h 3943350"/>
              <a:gd name="connsiteX83" fmla="*/ 4924425 w 7515225"/>
              <a:gd name="connsiteY83" fmla="*/ 3848100 h 3943350"/>
              <a:gd name="connsiteX84" fmla="*/ 4943475 w 7515225"/>
              <a:gd name="connsiteY84" fmla="*/ 3876675 h 3943350"/>
              <a:gd name="connsiteX85" fmla="*/ 4972050 w 7515225"/>
              <a:gd name="connsiteY85" fmla="*/ 3886200 h 3943350"/>
              <a:gd name="connsiteX86" fmla="*/ 5057775 w 7515225"/>
              <a:gd name="connsiteY86" fmla="*/ 3924300 h 3943350"/>
              <a:gd name="connsiteX87" fmla="*/ 5286375 w 7515225"/>
              <a:gd name="connsiteY87" fmla="*/ 3943350 h 3943350"/>
              <a:gd name="connsiteX88" fmla="*/ 5314950 w 7515225"/>
              <a:gd name="connsiteY88" fmla="*/ 3924300 h 3943350"/>
              <a:gd name="connsiteX89" fmla="*/ 5353050 w 7515225"/>
              <a:gd name="connsiteY89" fmla="*/ 3876675 h 3943350"/>
              <a:gd name="connsiteX90" fmla="*/ 5372100 w 7515225"/>
              <a:gd name="connsiteY90" fmla="*/ 3848100 h 3943350"/>
              <a:gd name="connsiteX91" fmla="*/ 5400675 w 7515225"/>
              <a:gd name="connsiteY91" fmla="*/ 3829050 h 3943350"/>
              <a:gd name="connsiteX92" fmla="*/ 5438775 w 7515225"/>
              <a:gd name="connsiteY92" fmla="*/ 3800475 h 3943350"/>
              <a:gd name="connsiteX93" fmla="*/ 5467350 w 7515225"/>
              <a:gd name="connsiteY93" fmla="*/ 3790950 h 3943350"/>
              <a:gd name="connsiteX94" fmla="*/ 5495925 w 7515225"/>
              <a:gd name="connsiteY94" fmla="*/ 3771900 h 3943350"/>
              <a:gd name="connsiteX95" fmla="*/ 5562600 w 7515225"/>
              <a:gd name="connsiteY95" fmla="*/ 3752850 h 3943350"/>
              <a:gd name="connsiteX96" fmla="*/ 5600700 w 7515225"/>
              <a:gd name="connsiteY96" fmla="*/ 3733800 h 3943350"/>
              <a:gd name="connsiteX97" fmla="*/ 5667375 w 7515225"/>
              <a:gd name="connsiteY97" fmla="*/ 3686175 h 3943350"/>
              <a:gd name="connsiteX98" fmla="*/ 5695950 w 7515225"/>
              <a:gd name="connsiteY98" fmla="*/ 3667125 h 3943350"/>
              <a:gd name="connsiteX99" fmla="*/ 5724525 w 7515225"/>
              <a:gd name="connsiteY99" fmla="*/ 3657600 h 3943350"/>
              <a:gd name="connsiteX100" fmla="*/ 5810250 w 7515225"/>
              <a:gd name="connsiteY100" fmla="*/ 3638550 h 3943350"/>
              <a:gd name="connsiteX101" fmla="*/ 5867400 w 7515225"/>
              <a:gd name="connsiteY101" fmla="*/ 3619500 h 3943350"/>
              <a:gd name="connsiteX102" fmla="*/ 5953125 w 7515225"/>
              <a:gd name="connsiteY102" fmla="*/ 3581400 h 3943350"/>
              <a:gd name="connsiteX103" fmla="*/ 5981700 w 7515225"/>
              <a:gd name="connsiteY103" fmla="*/ 3571875 h 3943350"/>
              <a:gd name="connsiteX104" fmla="*/ 6086475 w 7515225"/>
              <a:gd name="connsiteY104" fmla="*/ 3552825 h 3943350"/>
              <a:gd name="connsiteX105" fmla="*/ 6143625 w 7515225"/>
              <a:gd name="connsiteY105" fmla="*/ 3533775 h 3943350"/>
              <a:gd name="connsiteX106" fmla="*/ 6172200 w 7515225"/>
              <a:gd name="connsiteY106" fmla="*/ 3514725 h 3943350"/>
              <a:gd name="connsiteX107" fmla="*/ 6200775 w 7515225"/>
              <a:gd name="connsiteY107" fmla="*/ 3505200 h 3943350"/>
              <a:gd name="connsiteX108" fmla="*/ 6296025 w 7515225"/>
              <a:gd name="connsiteY108" fmla="*/ 3476625 h 3943350"/>
              <a:gd name="connsiteX109" fmla="*/ 6372225 w 7515225"/>
              <a:gd name="connsiteY109" fmla="*/ 3438525 h 3943350"/>
              <a:gd name="connsiteX110" fmla="*/ 6410325 w 7515225"/>
              <a:gd name="connsiteY110" fmla="*/ 3429000 h 3943350"/>
              <a:gd name="connsiteX111" fmla="*/ 6467475 w 7515225"/>
              <a:gd name="connsiteY111" fmla="*/ 3409950 h 3943350"/>
              <a:gd name="connsiteX112" fmla="*/ 6543675 w 7515225"/>
              <a:gd name="connsiteY112" fmla="*/ 3390900 h 3943350"/>
              <a:gd name="connsiteX113" fmla="*/ 6581775 w 7515225"/>
              <a:gd name="connsiteY113" fmla="*/ 3381375 h 3943350"/>
              <a:gd name="connsiteX114" fmla="*/ 6629400 w 7515225"/>
              <a:gd name="connsiteY114" fmla="*/ 3371850 h 3943350"/>
              <a:gd name="connsiteX115" fmla="*/ 6686550 w 7515225"/>
              <a:gd name="connsiteY115" fmla="*/ 3352800 h 3943350"/>
              <a:gd name="connsiteX116" fmla="*/ 6715125 w 7515225"/>
              <a:gd name="connsiteY116" fmla="*/ 3343275 h 3943350"/>
              <a:gd name="connsiteX117" fmla="*/ 6762750 w 7515225"/>
              <a:gd name="connsiteY117" fmla="*/ 3333750 h 3943350"/>
              <a:gd name="connsiteX118" fmla="*/ 6791325 w 7515225"/>
              <a:gd name="connsiteY118" fmla="*/ 3324225 h 3943350"/>
              <a:gd name="connsiteX119" fmla="*/ 7515225 w 7515225"/>
              <a:gd name="connsiteY119"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759869 w 7515225"/>
              <a:gd name="connsiteY44" fmla="*/ 1464469 h 3943350"/>
              <a:gd name="connsiteX45" fmla="*/ 2931319 w 7515225"/>
              <a:gd name="connsiteY45" fmla="*/ 1543050 h 3943350"/>
              <a:gd name="connsiteX46" fmla="*/ 3105150 w 7515225"/>
              <a:gd name="connsiteY46" fmla="*/ 1657350 h 3943350"/>
              <a:gd name="connsiteX47" fmla="*/ 3224212 w 7515225"/>
              <a:gd name="connsiteY47" fmla="*/ 1752600 h 3943350"/>
              <a:gd name="connsiteX48" fmla="*/ 3352800 w 7515225"/>
              <a:gd name="connsiteY48" fmla="*/ 1914525 h 3943350"/>
              <a:gd name="connsiteX49" fmla="*/ 3419475 w 7515225"/>
              <a:gd name="connsiteY49" fmla="*/ 2000250 h 3943350"/>
              <a:gd name="connsiteX50" fmla="*/ 3457575 w 7515225"/>
              <a:gd name="connsiteY50" fmla="*/ 2057400 h 3943350"/>
              <a:gd name="connsiteX51" fmla="*/ 3505200 w 7515225"/>
              <a:gd name="connsiteY51" fmla="*/ 2124075 h 3943350"/>
              <a:gd name="connsiteX52" fmla="*/ 3543300 w 7515225"/>
              <a:gd name="connsiteY52" fmla="*/ 2181225 h 3943350"/>
              <a:gd name="connsiteX53" fmla="*/ 3581400 w 7515225"/>
              <a:gd name="connsiteY53" fmla="*/ 2247900 h 3943350"/>
              <a:gd name="connsiteX54" fmla="*/ 3667125 w 7515225"/>
              <a:gd name="connsiteY54" fmla="*/ 2345531 h 3943350"/>
              <a:gd name="connsiteX55" fmla="*/ 3838575 w 7515225"/>
              <a:gd name="connsiteY55" fmla="*/ 2428875 h 3943350"/>
              <a:gd name="connsiteX56" fmla="*/ 4050506 w 7515225"/>
              <a:gd name="connsiteY56" fmla="*/ 2505075 h 3943350"/>
              <a:gd name="connsiteX57" fmla="*/ 4250532 w 7515225"/>
              <a:gd name="connsiteY57" fmla="*/ 2638425 h 3943350"/>
              <a:gd name="connsiteX58" fmla="*/ 4362450 w 7515225"/>
              <a:gd name="connsiteY58" fmla="*/ 2762250 h 3943350"/>
              <a:gd name="connsiteX59" fmla="*/ 4381500 w 7515225"/>
              <a:gd name="connsiteY59" fmla="*/ 2819400 h 3943350"/>
              <a:gd name="connsiteX60" fmla="*/ 4400550 w 7515225"/>
              <a:gd name="connsiteY60" fmla="*/ 2857500 h 3943350"/>
              <a:gd name="connsiteX61" fmla="*/ 4419600 w 7515225"/>
              <a:gd name="connsiteY61" fmla="*/ 2924175 h 3943350"/>
              <a:gd name="connsiteX62" fmla="*/ 4448175 w 7515225"/>
              <a:gd name="connsiteY62" fmla="*/ 2990850 h 3943350"/>
              <a:gd name="connsiteX63" fmla="*/ 4467225 w 7515225"/>
              <a:gd name="connsiteY63" fmla="*/ 3048000 h 3943350"/>
              <a:gd name="connsiteX64" fmla="*/ 4486275 w 7515225"/>
              <a:gd name="connsiteY64" fmla="*/ 3105150 h 3943350"/>
              <a:gd name="connsiteX65" fmla="*/ 4495800 w 7515225"/>
              <a:gd name="connsiteY65" fmla="*/ 3133725 h 3943350"/>
              <a:gd name="connsiteX66" fmla="*/ 4505325 w 7515225"/>
              <a:gd name="connsiteY66" fmla="*/ 3171825 h 3943350"/>
              <a:gd name="connsiteX67" fmla="*/ 4524375 w 7515225"/>
              <a:gd name="connsiteY67" fmla="*/ 3200400 h 3943350"/>
              <a:gd name="connsiteX68" fmla="*/ 4533900 w 7515225"/>
              <a:gd name="connsiteY68" fmla="*/ 3228975 h 3943350"/>
              <a:gd name="connsiteX69" fmla="*/ 4552950 w 7515225"/>
              <a:gd name="connsiteY69" fmla="*/ 3257550 h 3943350"/>
              <a:gd name="connsiteX70" fmla="*/ 4572000 w 7515225"/>
              <a:gd name="connsiteY70" fmla="*/ 3314700 h 3943350"/>
              <a:gd name="connsiteX71" fmla="*/ 4600575 w 7515225"/>
              <a:gd name="connsiteY71" fmla="*/ 3343275 h 3943350"/>
              <a:gd name="connsiteX72" fmla="*/ 4629150 w 7515225"/>
              <a:gd name="connsiteY72" fmla="*/ 3409950 h 3943350"/>
              <a:gd name="connsiteX73" fmla="*/ 4648200 w 7515225"/>
              <a:gd name="connsiteY73" fmla="*/ 3438525 h 3943350"/>
              <a:gd name="connsiteX74" fmla="*/ 4667250 w 7515225"/>
              <a:gd name="connsiteY74" fmla="*/ 3495675 h 3943350"/>
              <a:gd name="connsiteX75" fmla="*/ 4686300 w 7515225"/>
              <a:gd name="connsiteY75" fmla="*/ 3552825 h 3943350"/>
              <a:gd name="connsiteX76" fmla="*/ 4695825 w 7515225"/>
              <a:gd name="connsiteY76" fmla="*/ 3581400 h 3943350"/>
              <a:gd name="connsiteX77" fmla="*/ 4714875 w 7515225"/>
              <a:gd name="connsiteY77" fmla="*/ 3619500 h 3943350"/>
              <a:gd name="connsiteX78" fmla="*/ 4724400 w 7515225"/>
              <a:gd name="connsiteY78" fmla="*/ 3648075 h 3943350"/>
              <a:gd name="connsiteX79" fmla="*/ 4772025 w 7515225"/>
              <a:gd name="connsiteY79" fmla="*/ 3705225 h 3943350"/>
              <a:gd name="connsiteX80" fmla="*/ 4791075 w 7515225"/>
              <a:gd name="connsiteY80" fmla="*/ 3733800 h 3943350"/>
              <a:gd name="connsiteX81" fmla="*/ 4867275 w 7515225"/>
              <a:gd name="connsiteY81" fmla="*/ 3790950 h 3943350"/>
              <a:gd name="connsiteX82" fmla="*/ 4924425 w 7515225"/>
              <a:gd name="connsiteY82" fmla="*/ 3848100 h 3943350"/>
              <a:gd name="connsiteX83" fmla="*/ 4943475 w 7515225"/>
              <a:gd name="connsiteY83" fmla="*/ 3876675 h 3943350"/>
              <a:gd name="connsiteX84" fmla="*/ 4972050 w 7515225"/>
              <a:gd name="connsiteY84" fmla="*/ 3886200 h 3943350"/>
              <a:gd name="connsiteX85" fmla="*/ 5057775 w 7515225"/>
              <a:gd name="connsiteY85" fmla="*/ 3924300 h 3943350"/>
              <a:gd name="connsiteX86" fmla="*/ 5286375 w 7515225"/>
              <a:gd name="connsiteY86" fmla="*/ 3943350 h 3943350"/>
              <a:gd name="connsiteX87" fmla="*/ 5314950 w 7515225"/>
              <a:gd name="connsiteY87" fmla="*/ 3924300 h 3943350"/>
              <a:gd name="connsiteX88" fmla="*/ 5353050 w 7515225"/>
              <a:gd name="connsiteY88" fmla="*/ 3876675 h 3943350"/>
              <a:gd name="connsiteX89" fmla="*/ 5372100 w 7515225"/>
              <a:gd name="connsiteY89" fmla="*/ 3848100 h 3943350"/>
              <a:gd name="connsiteX90" fmla="*/ 5400675 w 7515225"/>
              <a:gd name="connsiteY90" fmla="*/ 3829050 h 3943350"/>
              <a:gd name="connsiteX91" fmla="*/ 5438775 w 7515225"/>
              <a:gd name="connsiteY91" fmla="*/ 3800475 h 3943350"/>
              <a:gd name="connsiteX92" fmla="*/ 5467350 w 7515225"/>
              <a:gd name="connsiteY92" fmla="*/ 3790950 h 3943350"/>
              <a:gd name="connsiteX93" fmla="*/ 5495925 w 7515225"/>
              <a:gd name="connsiteY93" fmla="*/ 3771900 h 3943350"/>
              <a:gd name="connsiteX94" fmla="*/ 5562600 w 7515225"/>
              <a:gd name="connsiteY94" fmla="*/ 3752850 h 3943350"/>
              <a:gd name="connsiteX95" fmla="*/ 5600700 w 7515225"/>
              <a:gd name="connsiteY95" fmla="*/ 3733800 h 3943350"/>
              <a:gd name="connsiteX96" fmla="*/ 5667375 w 7515225"/>
              <a:gd name="connsiteY96" fmla="*/ 3686175 h 3943350"/>
              <a:gd name="connsiteX97" fmla="*/ 5695950 w 7515225"/>
              <a:gd name="connsiteY97" fmla="*/ 3667125 h 3943350"/>
              <a:gd name="connsiteX98" fmla="*/ 5724525 w 7515225"/>
              <a:gd name="connsiteY98" fmla="*/ 3657600 h 3943350"/>
              <a:gd name="connsiteX99" fmla="*/ 5810250 w 7515225"/>
              <a:gd name="connsiteY99" fmla="*/ 3638550 h 3943350"/>
              <a:gd name="connsiteX100" fmla="*/ 5867400 w 7515225"/>
              <a:gd name="connsiteY100" fmla="*/ 3619500 h 3943350"/>
              <a:gd name="connsiteX101" fmla="*/ 5953125 w 7515225"/>
              <a:gd name="connsiteY101" fmla="*/ 3581400 h 3943350"/>
              <a:gd name="connsiteX102" fmla="*/ 5981700 w 7515225"/>
              <a:gd name="connsiteY102" fmla="*/ 3571875 h 3943350"/>
              <a:gd name="connsiteX103" fmla="*/ 6086475 w 7515225"/>
              <a:gd name="connsiteY103" fmla="*/ 3552825 h 3943350"/>
              <a:gd name="connsiteX104" fmla="*/ 6143625 w 7515225"/>
              <a:gd name="connsiteY104" fmla="*/ 3533775 h 3943350"/>
              <a:gd name="connsiteX105" fmla="*/ 6172200 w 7515225"/>
              <a:gd name="connsiteY105" fmla="*/ 3514725 h 3943350"/>
              <a:gd name="connsiteX106" fmla="*/ 6200775 w 7515225"/>
              <a:gd name="connsiteY106" fmla="*/ 3505200 h 3943350"/>
              <a:gd name="connsiteX107" fmla="*/ 6296025 w 7515225"/>
              <a:gd name="connsiteY107" fmla="*/ 3476625 h 3943350"/>
              <a:gd name="connsiteX108" fmla="*/ 6372225 w 7515225"/>
              <a:gd name="connsiteY108" fmla="*/ 3438525 h 3943350"/>
              <a:gd name="connsiteX109" fmla="*/ 6410325 w 7515225"/>
              <a:gd name="connsiteY109" fmla="*/ 3429000 h 3943350"/>
              <a:gd name="connsiteX110" fmla="*/ 6467475 w 7515225"/>
              <a:gd name="connsiteY110" fmla="*/ 3409950 h 3943350"/>
              <a:gd name="connsiteX111" fmla="*/ 6543675 w 7515225"/>
              <a:gd name="connsiteY111" fmla="*/ 3390900 h 3943350"/>
              <a:gd name="connsiteX112" fmla="*/ 6581775 w 7515225"/>
              <a:gd name="connsiteY112" fmla="*/ 3381375 h 3943350"/>
              <a:gd name="connsiteX113" fmla="*/ 6629400 w 7515225"/>
              <a:gd name="connsiteY113" fmla="*/ 3371850 h 3943350"/>
              <a:gd name="connsiteX114" fmla="*/ 6686550 w 7515225"/>
              <a:gd name="connsiteY114" fmla="*/ 3352800 h 3943350"/>
              <a:gd name="connsiteX115" fmla="*/ 6715125 w 7515225"/>
              <a:gd name="connsiteY115" fmla="*/ 3343275 h 3943350"/>
              <a:gd name="connsiteX116" fmla="*/ 6762750 w 7515225"/>
              <a:gd name="connsiteY116" fmla="*/ 3333750 h 3943350"/>
              <a:gd name="connsiteX117" fmla="*/ 6791325 w 7515225"/>
              <a:gd name="connsiteY117" fmla="*/ 3324225 h 3943350"/>
              <a:gd name="connsiteX118" fmla="*/ 7515225 w 7515225"/>
              <a:gd name="connsiteY118"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759869 w 7515225"/>
              <a:gd name="connsiteY43" fmla="*/ 1464469 h 3943350"/>
              <a:gd name="connsiteX44" fmla="*/ 2931319 w 7515225"/>
              <a:gd name="connsiteY44" fmla="*/ 1543050 h 3943350"/>
              <a:gd name="connsiteX45" fmla="*/ 3105150 w 7515225"/>
              <a:gd name="connsiteY45" fmla="*/ 1657350 h 3943350"/>
              <a:gd name="connsiteX46" fmla="*/ 3224212 w 7515225"/>
              <a:gd name="connsiteY46" fmla="*/ 1752600 h 3943350"/>
              <a:gd name="connsiteX47" fmla="*/ 3352800 w 7515225"/>
              <a:gd name="connsiteY47" fmla="*/ 1914525 h 3943350"/>
              <a:gd name="connsiteX48" fmla="*/ 3419475 w 7515225"/>
              <a:gd name="connsiteY48" fmla="*/ 2000250 h 3943350"/>
              <a:gd name="connsiteX49" fmla="*/ 3457575 w 7515225"/>
              <a:gd name="connsiteY49" fmla="*/ 2057400 h 3943350"/>
              <a:gd name="connsiteX50" fmla="*/ 3505200 w 7515225"/>
              <a:gd name="connsiteY50" fmla="*/ 2124075 h 3943350"/>
              <a:gd name="connsiteX51" fmla="*/ 3543300 w 7515225"/>
              <a:gd name="connsiteY51" fmla="*/ 2181225 h 3943350"/>
              <a:gd name="connsiteX52" fmla="*/ 3581400 w 7515225"/>
              <a:gd name="connsiteY52" fmla="*/ 2247900 h 3943350"/>
              <a:gd name="connsiteX53" fmla="*/ 3667125 w 7515225"/>
              <a:gd name="connsiteY53" fmla="*/ 2345531 h 3943350"/>
              <a:gd name="connsiteX54" fmla="*/ 3838575 w 7515225"/>
              <a:gd name="connsiteY54" fmla="*/ 2428875 h 3943350"/>
              <a:gd name="connsiteX55" fmla="*/ 4050506 w 7515225"/>
              <a:gd name="connsiteY55" fmla="*/ 2505075 h 3943350"/>
              <a:gd name="connsiteX56" fmla="*/ 4250532 w 7515225"/>
              <a:gd name="connsiteY56" fmla="*/ 2638425 h 3943350"/>
              <a:gd name="connsiteX57" fmla="*/ 4362450 w 7515225"/>
              <a:gd name="connsiteY57" fmla="*/ 2762250 h 3943350"/>
              <a:gd name="connsiteX58" fmla="*/ 4381500 w 7515225"/>
              <a:gd name="connsiteY58" fmla="*/ 2819400 h 3943350"/>
              <a:gd name="connsiteX59" fmla="*/ 4400550 w 7515225"/>
              <a:gd name="connsiteY59" fmla="*/ 2857500 h 3943350"/>
              <a:gd name="connsiteX60" fmla="*/ 4419600 w 7515225"/>
              <a:gd name="connsiteY60" fmla="*/ 2924175 h 3943350"/>
              <a:gd name="connsiteX61" fmla="*/ 4448175 w 7515225"/>
              <a:gd name="connsiteY61" fmla="*/ 2990850 h 3943350"/>
              <a:gd name="connsiteX62" fmla="*/ 4467225 w 7515225"/>
              <a:gd name="connsiteY62" fmla="*/ 3048000 h 3943350"/>
              <a:gd name="connsiteX63" fmla="*/ 4486275 w 7515225"/>
              <a:gd name="connsiteY63" fmla="*/ 3105150 h 3943350"/>
              <a:gd name="connsiteX64" fmla="*/ 4495800 w 7515225"/>
              <a:gd name="connsiteY64" fmla="*/ 3133725 h 3943350"/>
              <a:gd name="connsiteX65" fmla="*/ 4505325 w 7515225"/>
              <a:gd name="connsiteY65" fmla="*/ 3171825 h 3943350"/>
              <a:gd name="connsiteX66" fmla="*/ 4524375 w 7515225"/>
              <a:gd name="connsiteY66" fmla="*/ 3200400 h 3943350"/>
              <a:gd name="connsiteX67" fmla="*/ 4533900 w 7515225"/>
              <a:gd name="connsiteY67" fmla="*/ 3228975 h 3943350"/>
              <a:gd name="connsiteX68" fmla="*/ 4552950 w 7515225"/>
              <a:gd name="connsiteY68" fmla="*/ 3257550 h 3943350"/>
              <a:gd name="connsiteX69" fmla="*/ 4572000 w 7515225"/>
              <a:gd name="connsiteY69" fmla="*/ 3314700 h 3943350"/>
              <a:gd name="connsiteX70" fmla="*/ 4600575 w 7515225"/>
              <a:gd name="connsiteY70" fmla="*/ 3343275 h 3943350"/>
              <a:gd name="connsiteX71" fmla="*/ 4629150 w 7515225"/>
              <a:gd name="connsiteY71" fmla="*/ 3409950 h 3943350"/>
              <a:gd name="connsiteX72" fmla="*/ 4648200 w 7515225"/>
              <a:gd name="connsiteY72" fmla="*/ 3438525 h 3943350"/>
              <a:gd name="connsiteX73" fmla="*/ 4667250 w 7515225"/>
              <a:gd name="connsiteY73" fmla="*/ 3495675 h 3943350"/>
              <a:gd name="connsiteX74" fmla="*/ 4686300 w 7515225"/>
              <a:gd name="connsiteY74" fmla="*/ 3552825 h 3943350"/>
              <a:gd name="connsiteX75" fmla="*/ 4695825 w 7515225"/>
              <a:gd name="connsiteY75" fmla="*/ 3581400 h 3943350"/>
              <a:gd name="connsiteX76" fmla="*/ 4714875 w 7515225"/>
              <a:gd name="connsiteY76" fmla="*/ 3619500 h 3943350"/>
              <a:gd name="connsiteX77" fmla="*/ 4724400 w 7515225"/>
              <a:gd name="connsiteY77" fmla="*/ 3648075 h 3943350"/>
              <a:gd name="connsiteX78" fmla="*/ 4772025 w 7515225"/>
              <a:gd name="connsiteY78" fmla="*/ 3705225 h 3943350"/>
              <a:gd name="connsiteX79" fmla="*/ 4791075 w 7515225"/>
              <a:gd name="connsiteY79" fmla="*/ 3733800 h 3943350"/>
              <a:gd name="connsiteX80" fmla="*/ 4867275 w 7515225"/>
              <a:gd name="connsiteY80" fmla="*/ 3790950 h 3943350"/>
              <a:gd name="connsiteX81" fmla="*/ 4924425 w 7515225"/>
              <a:gd name="connsiteY81" fmla="*/ 3848100 h 3943350"/>
              <a:gd name="connsiteX82" fmla="*/ 4943475 w 7515225"/>
              <a:gd name="connsiteY82" fmla="*/ 3876675 h 3943350"/>
              <a:gd name="connsiteX83" fmla="*/ 4972050 w 7515225"/>
              <a:gd name="connsiteY83" fmla="*/ 3886200 h 3943350"/>
              <a:gd name="connsiteX84" fmla="*/ 5057775 w 7515225"/>
              <a:gd name="connsiteY84" fmla="*/ 3924300 h 3943350"/>
              <a:gd name="connsiteX85" fmla="*/ 5286375 w 7515225"/>
              <a:gd name="connsiteY85" fmla="*/ 3943350 h 3943350"/>
              <a:gd name="connsiteX86" fmla="*/ 5314950 w 7515225"/>
              <a:gd name="connsiteY86" fmla="*/ 3924300 h 3943350"/>
              <a:gd name="connsiteX87" fmla="*/ 5353050 w 7515225"/>
              <a:gd name="connsiteY87" fmla="*/ 3876675 h 3943350"/>
              <a:gd name="connsiteX88" fmla="*/ 5372100 w 7515225"/>
              <a:gd name="connsiteY88" fmla="*/ 3848100 h 3943350"/>
              <a:gd name="connsiteX89" fmla="*/ 5400675 w 7515225"/>
              <a:gd name="connsiteY89" fmla="*/ 3829050 h 3943350"/>
              <a:gd name="connsiteX90" fmla="*/ 5438775 w 7515225"/>
              <a:gd name="connsiteY90" fmla="*/ 3800475 h 3943350"/>
              <a:gd name="connsiteX91" fmla="*/ 5467350 w 7515225"/>
              <a:gd name="connsiteY91" fmla="*/ 3790950 h 3943350"/>
              <a:gd name="connsiteX92" fmla="*/ 5495925 w 7515225"/>
              <a:gd name="connsiteY92" fmla="*/ 3771900 h 3943350"/>
              <a:gd name="connsiteX93" fmla="*/ 5562600 w 7515225"/>
              <a:gd name="connsiteY93" fmla="*/ 3752850 h 3943350"/>
              <a:gd name="connsiteX94" fmla="*/ 5600700 w 7515225"/>
              <a:gd name="connsiteY94" fmla="*/ 3733800 h 3943350"/>
              <a:gd name="connsiteX95" fmla="*/ 5667375 w 7515225"/>
              <a:gd name="connsiteY95" fmla="*/ 3686175 h 3943350"/>
              <a:gd name="connsiteX96" fmla="*/ 5695950 w 7515225"/>
              <a:gd name="connsiteY96" fmla="*/ 3667125 h 3943350"/>
              <a:gd name="connsiteX97" fmla="*/ 5724525 w 7515225"/>
              <a:gd name="connsiteY97" fmla="*/ 3657600 h 3943350"/>
              <a:gd name="connsiteX98" fmla="*/ 5810250 w 7515225"/>
              <a:gd name="connsiteY98" fmla="*/ 3638550 h 3943350"/>
              <a:gd name="connsiteX99" fmla="*/ 5867400 w 7515225"/>
              <a:gd name="connsiteY99" fmla="*/ 3619500 h 3943350"/>
              <a:gd name="connsiteX100" fmla="*/ 5953125 w 7515225"/>
              <a:gd name="connsiteY100" fmla="*/ 3581400 h 3943350"/>
              <a:gd name="connsiteX101" fmla="*/ 5981700 w 7515225"/>
              <a:gd name="connsiteY101" fmla="*/ 3571875 h 3943350"/>
              <a:gd name="connsiteX102" fmla="*/ 6086475 w 7515225"/>
              <a:gd name="connsiteY102" fmla="*/ 3552825 h 3943350"/>
              <a:gd name="connsiteX103" fmla="*/ 6143625 w 7515225"/>
              <a:gd name="connsiteY103" fmla="*/ 3533775 h 3943350"/>
              <a:gd name="connsiteX104" fmla="*/ 6172200 w 7515225"/>
              <a:gd name="connsiteY104" fmla="*/ 3514725 h 3943350"/>
              <a:gd name="connsiteX105" fmla="*/ 6200775 w 7515225"/>
              <a:gd name="connsiteY105" fmla="*/ 3505200 h 3943350"/>
              <a:gd name="connsiteX106" fmla="*/ 6296025 w 7515225"/>
              <a:gd name="connsiteY106" fmla="*/ 3476625 h 3943350"/>
              <a:gd name="connsiteX107" fmla="*/ 6372225 w 7515225"/>
              <a:gd name="connsiteY107" fmla="*/ 3438525 h 3943350"/>
              <a:gd name="connsiteX108" fmla="*/ 6410325 w 7515225"/>
              <a:gd name="connsiteY108" fmla="*/ 3429000 h 3943350"/>
              <a:gd name="connsiteX109" fmla="*/ 6467475 w 7515225"/>
              <a:gd name="connsiteY109" fmla="*/ 3409950 h 3943350"/>
              <a:gd name="connsiteX110" fmla="*/ 6543675 w 7515225"/>
              <a:gd name="connsiteY110" fmla="*/ 3390900 h 3943350"/>
              <a:gd name="connsiteX111" fmla="*/ 6581775 w 7515225"/>
              <a:gd name="connsiteY111" fmla="*/ 3381375 h 3943350"/>
              <a:gd name="connsiteX112" fmla="*/ 6629400 w 7515225"/>
              <a:gd name="connsiteY112" fmla="*/ 3371850 h 3943350"/>
              <a:gd name="connsiteX113" fmla="*/ 6686550 w 7515225"/>
              <a:gd name="connsiteY113" fmla="*/ 3352800 h 3943350"/>
              <a:gd name="connsiteX114" fmla="*/ 6715125 w 7515225"/>
              <a:gd name="connsiteY114" fmla="*/ 3343275 h 3943350"/>
              <a:gd name="connsiteX115" fmla="*/ 6762750 w 7515225"/>
              <a:gd name="connsiteY115" fmla="*/ 3333750 h 3943350"/>
              <a:gd name="connsiteX116" fmla="*/ 6791325 w 7515225"/>
              <a:gd name="connsiteY116" fmla="*/ 3324225 h 3943350"/>
              <a:gd name="connsiteX117" fmla="*/ 7515225 w 7515225"/>
              <a:gd name="connsiteY117"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759869 w 7515225"/>
              <a:gd name="connsiteY42" fmla="*/ 1464469 h 3943350"/>
              <a:gd name="connsiteX43" fmla="*/ 2931319 w 7515225"/>
              <a:gd name="connsiteY43" fmla="*/ 1543050 h 3943350"/>
              <a:gd name="connsiteX44" fmla="*/ 3105150 w 7515225"/>
              <a:gd name="connsiteY44" fmla="*/ 1657350 h 3943350"/>
              <a:gd name="connsiteX45" fmla="*/ 3224212 w 7515225"/>
              <a:gd name="connsiteY45" fmla="*/ 1752600 h 3943350"/>
              <a:gd name="connsiteX46" fmla="*/ 3352800 w 7515225"/>
              <a:gd name="connsiteY46" fmla="*/ 1914525 h 3943350"/>
              <a:gd name="connsiteX47" fmla="*/ 3419475 w 7515225"/>
              <a:gd name="connsiteY47" fmla="*/ 2000250 h 3943350"/>
              <a:gd name="connsiteX48" fmla="*/ 3457575 w 7515225"/>
              <a:gd name="connsiteY48" fmla="*/ 2057400 h 3943350"/>
              <a:gd name="connsiteX49" fmla="*/ 3505200 w 7515225"/>
              <a:gd name="connsiteY49" fmla="*/ 2124075 h 3943350"/>
              <a:gd name="connsiteX50" fmla="*/ 3543300 w 7515225"/>
              <a:gd name="connsiteY50" fmla="*/ 2181225 h 3943350"/>
              <a:gd name="connsiteX51" fmla="*/ 3581400 w 7515225"/>
              <a:gd name="connsiteY51" fmla="*/ 2247900 h 3943350"/>
              <a:gd name="connsiteX52" fmla="*/ 3667125 w 7515225"/>
              <a:gd name="connsiteY52" fmla="*/ 2345531 h 3943350"/>
              <a:gd name="connsiteX53" fmla="*/ 3838575 w 7515225"/>
              <a:gd name="connsiteY53" fmla="*/ 2428875 h 3943350"/>
              <a:gd name="connsiteX54" fmla="*/ 4050506 w 7515225"/>
              <a:gd name="connsiteY54" fmla="*/ 2505075 h 3943350"/>
              <a:gd name="connsiteX55" fmla="*/ 4250532 w 7515225"/>
              <a:gd name="connsiteY55" fmla="*/ 2638425 h 3943350"/>
              <a:gd name="connsiteX56" fmla="*/ 4362450 w 7515225"/>
              <a:gd name="connsiteY56" fmla="*/ 2762250 h 3943350"/>
              <a:gd name="connsiteX57" fmla="*/ 4381500 w 7515225"/>
              <a:gd name="connsiteY57" fmla="*/ 2819400 h 3943350"/>
              <a:gd name="connsiteX58" fmla="*/ 4400550 w 7515225"/>
              <a:gd name="connsiteY58" fmla="*/ 2857500 h 3943350"/>
              <a:gd name="connsiteX59" fmla="*/ 4419600 w 7515225"/>
              <a:gd name="connsiteY59" fmla="*/ 2924175 h 3943350"/>
              <a:gd name="connsiteX60" fmla="*/ 4448175 w 7515225"/>
              <a:gd name="connsiteY60" fmla="*/ 2990850 h 3943350"/>
              <a:gd name="connsiteX61" fmla="*/ 4467225 w 7515225"/>
              <a:gd name="connsiteY61" fmla="*/ 3048000 h 3943350"/>
              <a:gd name="connsiteX62" fmla="*/ 4486275 w 7515225"/>
              <a:gd name="connsiteY62" fmla="*/ 3105150 h 3943350"/>
              <a:gd name="connsiteX63" fmla="*/ 4495800 w 7515225"/>
              <a:gd name="connsiteY63" fmla="*/ 3133725 h 3943350"/>
              <a:gd name="connsiteX64" fmla="*/ 4505325 w 7515225"/>
              <a:gd name="connsiteY64" fmla="*/ 3171825 h 3943350"/>
              <a:gd name="connsiteX65" fmla="*/ 4524375 w 7515225"/>
              <a:gd name="connsiteY65" fmla="*/ 3200400 h 3943350"/>
              <a:gd name="connsiteX66" fmla="*/ 4533900 w 7515225"/>
              <a:gd name="connsiteY66" fmla="*/ 3228975 h 3943350"/>
              <a:gd name="connsiteX67" fmla="*/ 4552950 w 7515225"/>
              <a:gd name="connsiteY67" fmla="*/ 3257550 h 3943350"/>
              <a:gd name="connsiteX68" fmla="*/ 4572000 w 7515225"/>
              <a:gd name="connsiteY68" fmla="*/ 3314700 h 3943350"/>
              <a:gd name="connsiteX69" fmla="*/ 4600575 w 7515225"/>
              <a:gd name="connsiteY69" fmla="*/ 3343275 h 3943350"/>
              <a:gd name="connsiteX70" fmla="*/ 4629150 w 7515225"/>
              <a:gd name="connsiteY70" fmla="*/ 3409950 h 3943350"/>
              <a:gd name="connsiteX71" fmla="*/ 4648200 w 7515225"/>
              <a:gd name="connsiteY71" fmla="*/ 3438525 h 3943350"/>
              <a:gd name="connsiteX72" fmla="*/ 4667250 w 7515225"/>
              <a:gd name="connsiteY72" fmla="*/ 3495675 h 3943350"/>
              <a:gd name="connsiteX73" fmla="*/ 4686300 w 7515225"/>
              <a:gd name="connsiteY73" fmla="*/ 3552825 h 3943350"/>
              <a:gd name="connsiteX74" fmla="*/ 4695825 w 7515225"/>
              <a:gd name="connsiteY74" fmla="*/ 3581400 h 3943350"/>
              <a:gd name="connsiteX75" fmla="*/ 4714875 w 7515225"/>
              <a:gd name="connsiteY75" fmla="*/ 3619500 h 3943350"/>
              <a:gd name="connsiteX76" fmla="*/ 4724400 w 7515225"/>
              <a:gd name="connsiteY76" fmla="*/ 3648075 h 3943350"/>
              <a:gd name="connsiteX77" fmla="*/ 4772025 w 7515225"/>
              <a:gd name="connsiteY77" fmla="*/ 3705225 h 3943350"/>
              <a:gd name="connsiteX78" fmla="*/ 4791075 w 7515225"/>
              <a:gd name="connsiteY78" fmla="*/ 3733800 h 3943350"/>
              <a:gd name="connsiteX79" fmla="*/ 4867275 w 7515225"/>
              <a:gd name="connsiteY79" fmla="*/ 3790950 h 3943350"/>
              <a:gd name="connsiteX80" fmla="*/ 4924425 w 7515225"/>
              <a:gd name="connsiteY80" fmla="*/ 3848100 h 3943350"/>
              <a:gd name="connsiteX81" fmla="*/ 4943475 w 7515225"/>
              <a:gd name="connsiteY81" fmla="*/ 3876675 h 3943350"/>
              <a:gd name="connsiteX82" fmla="*/ 4972050 w 7515225"/>
              <a:gd name="connsiteY82" fmla="*/ 3886200 h 3943350"/>
              <a:gd name="connsiteX83" fmla="*/ 5057775 w 7515225"/>
              <a:gd name="connsiteY83" fmla="*/ 3924300 h 3943350"/>
              <a:gd name="connsiteX84" fmla="*/ 5286375 w 7515225"/>
              <a:gd name="connsiteY84" fmla="*/ 3943350 h 3943350"/>
              <a:gd name="connsiteX85" fmla="*/ 5314950 w 7515225"/>
              <a:gd name="connsiteY85" fmla="*/ 3924300 h 3943350"/>
              <a:gd name="connsiteX86" fmla="*/ 5353050 w 7515225"/>
              <a:gd name="connsiteY86" fmla="*/ 3876675 h 3943350"/>
              <a:gd name="connsiteX87" fmla="*/ 5372100 w 7515225"/>
              <a:gd name="connsiteY87" fmla="*/ 3848100 h 3943350"/>
              <a:gd name="connsiteX88" fmla="*/ 5400675 w 7515225"/>
              <a:gd name="connsiteY88" fmla="*/ 3829050 h 3943350"/>
              <a:gd name="connsiteX89" fmla="*/ 5438775 w 7515225"/>
              <a:gd name="connsiteY89" fmla="*/ 3800475 h 3943350"/>
              <a:gd name="connsiteX90" fmla="*/ 5467350 w 7515225"/>
              <a:gd name="connsiteY90" fmla="*/ 3790950 h 3943350"/>
              <a:gd name="connsiteX91" fmla="*/ 5495925 w 7515225"/>
              <a:gd name="connsiteY91" fmla="*/ 3771900 h 3943350"/>
              <a:gd name="connsiteX92" fmla="*/ 5562600 w 7515225"/>
              <a:gd name="connsiteY92" fmla="*/ 3752850 h 3943350"/>
              <a:gd name="connsiteX93" fmla="*/ 5600700 w 7515225"/>
              <a:gd name="connsiteY93" fmla="*/ 3733800 h 3943350"/>
              <a:gd name="connsiteX94" fmla="*/ 5667375 w 7515225"/>
              <a:gd name="connsiteY94" fmla="*/ 3686175 h 3943350"/>
              <a:gd name="connsiteX95" fmla="*/ 5695950 w 7515225"/>
              <a:gd name="connsiteY95" fmla="*/ 3667125 h 3943350"/>
              <a:gd name="connsiteX96" fmla="*/ 5724525 w 7515225"/>
              <a:gd name="connsiteY96" fmla="*/ 3657600 h 3943350"/>
              <a:gd name="connsiteX97" fmla="*/ 5810250 w 7515225"/>
              <a:gd name="connsiteY97" fmla="*/ 3638550 h 3943350"/>
              <a:gd name="connsiteX98" fmla="*/ 5867400 w 7515225"/>
              <a:gd name="connsiteY98" fmla="*/ 3619500 h 3943350"/>
              <a:gd name="connsiteX99" fmla="*/ 5953125 w 7515225"/>
              <a:gd name="connsiteY99" fmla="*/ 3581400 h 3943350"/>
              <a:gd name="connsiteX100" fmla="*/ 5981700 w 7515225"/>
              <a:gd name="connsiteY100" fmla="*/ 3571875 h 3943350"/>
              <a:gd name="connsiteX101" fmla="*/ 6086475 w 7515225"/>
              <a:gd name="connsiteY101" fmla="*/ 3552825 h 3943350"/>
              <a:gd name="connsiteX102" fmla="*/ 6143625 w 7515225"/>
              <a:gd name="connsiteY102" fmla="*/ 3533775 h 3943350"/>
              <a:gd name="connsiteX103" fmla="*/ 6172200 w 7515225"/>
              <a:gd name="connsiteY103" fmla="*/ 3514725 h 3943350"/>
              <a:gd name="connsiteX104" fmla="*/ 6200775 w 7515225"/>
              <a:gd name="connsiteY104" fmla="*/ 3505200 h 3943350"/>
              <a:gd name="connsiteX105" fmla="*/ 6296025 w 7515225"/>
              <a:gd name="connsiteY105" fmla="*/ 3476625 h 3943350"/>
              <a:gd name="connsiteX106" fmla="*/ 6372225 w 7515225"/>
              <a:gd name="connsiteY106" fmla="*/ 3438525 h 3943350"/>
              <a:gd name="connsiteX107" fmla="*/ 6410325 w 7515225"/>
              <a:gd name="connsiteY107" fmla="*/ 3429000 h 3943350"/>
              <a:gd name="connsiteX108" fmla="*/ 6467475 w 7515225"/>
              <a:gd name="connsiteY108" fmla="*/ 3409950 h 3943350"/>
              <a:gd name="connsiteX109" fmla="*/ 6543675 w 7515225"/>
              <a:gd name="connsiteY109" fmla="*/ 3390900 h 3943350"/>
              <a:gd name="connsiteX110" fmla="*/ 6581775 w 7515225"/>
              <a:gd name="connsiteY110" fmla="*/ 3381375 h 3943350"/>
              <a:gd name="connsiteX111" fmla="*/ 6629400 w 7515225"/>
              <a:gd name="connsiteY111" fmla="*/ 3371850 h 3943350"/>
              <a:gd name="connsiteX112" fmla="*/ 6686550 w 7515225"/>
              <a:gd name="connsiteY112" fmla="*/ 3352800 h 3943350"/>
              <a:gd name="connsiteX113" fmla="*/ 6715125 w 7515225"/>
              <a:gd name="connsiteY113" fmla="*/ 3343275 h 3943350"/>
              <a:gd name="connsiteX114" fmla="*/ 6762750 w 7515225"/>
              <a:gd name="connsiteY114" fmla="*/ 3333750 h 3943350"/>
              <a:gd name="connsiteX115" fmla="*/ 6791325 w 7515225"/>
              <a:gd name="connsiteY115" fmla="*/ 3324225 h 3943350"/>
              <a:gd name="connsiteX116" fmla="*/ 7515225 w 7515225"/>
              <a:gd name="connsiteY116"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759869 w 7515225"/>
              <a:gd name="connsiteY41" fmla="*/ 1464469 h 3943350"/>
              <a:gd name="connsiteX42" fmla="*/ 2931319 w 7515225"/>
              <a:gd name="connsiteY42" fmla="*/ 1543050 h 3943350"/>
              <a:gd name="connsiteX43" fmla="*/ 3105150 w 7515225"/>
              <a:gd name="connsiteY43" fmla="*/ 1657350 h 3943350"/>
              <a:gd name="connsiteX44" fmla="*/ 3224212 w 7515225"/>
              <a:gd name="connsiteY44" fmla="*/ 1752600 h 3943350"/>
              <a:gd name="connsiteX45" fmla="*/ 3352800 w 7515225"/>
              <a:gd name="connsiteY45" fmla="*/ 1914525 h 3943350"/>
              <a:gd name="connsiteX46" fmla="*/ 3419475 w 7515225"/>
              <a:gd name="connsiteY46" fmla="*/ 2000250 h 3943350"/>
              <a:gd name="connsiteX47" fmla="*/ 3457575 w 7515225"/>
              <a:gd name="connsiteY47" fmla="*/ 2057400 h 3943350"/>
              <a:gd name="connsiteX48" fmla="*/ 3505200 w 7515225"/>
              <a:gd name="connsiteY48" fmla="*/ 2124075 h 3943350"/>
              <a:gd name="connsiteX49" fmla="*/ 3543300 w 7515225"/>
              <a:gd name="connsiteY49" fmla="*/ 2181225 h 3943350"/>
              <a:gd name="connsiteX50" fmla="*/ 3581400 w 7515225"/>
              <a:gd name="connsiteY50" fmla="*/ 2247900 h 3943350"/>
              <a:gd name="connsiteX51" fmla="*/ 3667125 w 7515225"/>
              <a:gd name="connsiteY51" fmla="*/ 2345531 h 3943350"/>
              <a:gd name="connsiteX52" fmla="*/ 3838575 w 7515225"/>
              <a:gd name="connsiteY52" fmla="*/ 2428875 h 3943350"/>
              <a:gd name="connsiteX53" fmla="*/ 4050506 w 7515225"/>
              <a:gd name="connsiteY53" fmla="*/ 2505075 h 3943350"/>
              <a:gd name="connsiteX54" fmla="*/ 4250532 w 7515225"/>
              <a:gd name="connsiteY54" fmla="*/ 2638425 h 3943350"/>
              <a:gd name="connsiteX55" fmla="*/ 4362450 w 7515225"/>
              <a:gd name="connsiteY55" fmla="*/ 2762250 h 3943350"/>
              <a:gd name="connsiteX56" fmla="*/ 4381500 w 7515225"/>
              <a:gd name="connsiteY56" fmla="*/ 2819400 h 3943350"/>
              <a:gd name="connsiteX57" fmla="*/ 4400550 w 7515225"/>
              <a:gd name="connsiteY57" fmla="*/ 2857500 h 3943350"/>
              <a:gd name="connsiteX58" fmla="*/ 4419600 w 7515225"/>
              <a:gd name="connsiteY58" fmla="*/ 2924175 h 3943350"/>
              <a:gd name="connsiteX59" fmla="*/ 4448175 w 7515225"/>
              <a:gd name="connsiteY59" fmla="*/ 2990850 h 3943350"/>
              <a:gd name="connsiteX60" fmla="*/ 4467225 w 7515225"/>
              <a:gd name="connsiteY60" fmla="*/ 3048000 h 3943350"/>
              <a:gd name="connsiteX61" fmla="*/ 4486275 w 7515225"/>
              <a:gd name="connsiteY61" fmla="*/ 3105150 h 3943350"/>
              <a:gd name="connsiteX62" fmla="*/ 4495800 w 7515225"/>
              <a:gd name="connsiteY62" fmla="*/ 3133725 h 3943350"/>
              <a:gd name="connsiteX63" fmla="*/ 4505325 w 7515225"/>
              <a:gd name="connsiteY63" fmla="*/ 3171825 h 3943350"/>
              <a:gd name="connsiteX64" fmla="*/ 4524375 w 7515225"/>
              <a:gd name="connsiteY64" fmla="*/ 3200400 h 3943350"/>
              <a:gd name="connsiteX65" fmla="*/ 4533900 w 7515225"/>
              <a:gd name="connsiteY65" fmla="*/ 3228975 h 3943350"/>
              <a:gd name="connsiteX66" fmla="*/ 4552950 w 7515225"/>
              <a:gd name="connsiteY66" fmla="*/ 3257550 h 3943350"/>
              <a:gd name="connsiteX67" fmla="*/ 4572000 w 7515225"/>
              <a:gd name="connsiteY67" fmla="*/ 3314700 h 3943350"/>
              <a:gd name="connsiteX68" fmla="*/ 4600575 w 7515225"/>
              <a:gd name="connsiteY68" fmla="*/ 3343275 h 3943350"/>
              <a:gd name="connsiteX69" fmla="*/ 4629150 w 7515225"/>
              <a:gd name="connsiteY69" fmla="*/ 3409950 h 3943350"/>
              <a:gd name="connsiteX70" fmla="*/ 4648200 w 7515225"/>
              <a:gd name="connsiteY70" fmla="*/ 3438525 h 3943350"/>
              <a:gd name="connsiteX71" fmla="*/ 4667250 w 7515225"/>
              <a:gd name="connsiteY71" fmla="*/ 3495675 h 3943350"/>
              <a:gd name="connsiteX72" fmla="*/ 4686300 w 7515225"/>
              <a:gd name="connsiteY72" fmla="*/ 3552825 h 3943350"/>
              <a:gd name="connsiteX73" fmla="*/ 4695825 w 7515225"/>
              <a:gd name="connsiteY73" fmla="*/ 3581400 h 3943350"/>
              <a:gd name="connsiteX74" fmla="*/ 4714875 w 7515225"/>
              <a:gd name="connsiteY74" fmla="*/ 3619500 h 3943350"/>
              <a:gd name="connsiteX75" fmla="*/ 4724400 w 7515225"/>
              <a:gd name="connsiteY75" fmla="*/ 3648075 h 3943350"/>
              <a:gd name="connsiteX76" fmla="*/ 4772025 w 7515225"/>
              <a:gd name="connsiteY76" fmla="*/ 3705225 h 3943350"/>
              <a:gd name="connsiteX77" fmla="*/ 4791075 w 7515225"/>
              <a:gd name="connsiteY77" fmla="*/ 3733800 h 3943350"/>
              <a:gd name="connsiteX78" fmla="*/ 4867275 w 7515225"/>
              <a:gd name="connsiteY78" fmla="*/ 3790950 h 3943350"/>
              <a:gd name="connsiteX79" fmla="*/ 4924425 w 7515225"/>
              <a:gd name="connsiteY79" fmla="*/ 3848100 h 3943350"/>
              <a:gd name="connsiteX80" fmla="*/ 4943475 w 7515225"/>
              <a:gd name="connsiteY80" fmla="*/ 3876675 h 3943350"/>
              <a:gd name="connsiteX81" fmla="*/ 4972050 w 7515225"/>
              <a:gd name="connsiteY81" fmla="*/ 3886200 h 3943350"/>
              <a:gd name="connsiteX82" fmla="*/ 5057775 w 7515225"/>
              <a:gd name="connsiteY82" fmla="*/ 3924300 h 3943350"/>
              <a:gd name="connsiteX83" fmla="*/ 5286375 w 7515225"/>
              <a:gd name="connsiteY83" fmla="*/ 3943350 h 3943350"/>
              <a:gd name="connsiteX84" fmla="*/ 5314950 w 7515225"/>
              <a:gd name="connsiteY84" fmla="*/ 3924300 h 3943350"/>
              <a:gd name="connsiteX85" fmla="*/ 5353050 w 7515225"/>
              <a:gd name="connsiteY85" fmla="*/ 3876675 h 3943350"/>
              <a:gd name="connsiteX86" fmla="*/ 5372100 w 7515225"/>
              <a:gd name="connsiteY86" fmla="*/ 3848100 h 3943350"/>
              <a:gd name="connsiteX87" fmla="*/ 5400675 w 7515225"/>
              <a:gd name="connsiteY87" fmla="*/ 3829050 h 3943350"/>
              <a:gd name="connsiteX88" fmla="*/ 5438775 w 7515225"/>
              <a:gd name="connsiteY88" fmla="*/ 3800475 h 3943350"/>
              <a:gd name="connsiteX89" fmla="*/ 5467350 w 7515225"/>
              <a:gd name="connsiteY89" fmla="*/ 3790950 h 3943350"/>
              <a:gd name="connsiteX90" fmla="*/ 5495925 w 7515225"/>
              <a:gd name="connsiteY90" fmla="*/ 3771900 h 3943350"/>
              <a:gd name="connsiteX91" fmla="*/ 5562600 w 7515225"/>
              <a:gd name="connsiteY91" fmla="*/ 3752850 h 3943350"/>
              <a:gd name="connsiteX92" fmla="*/ 5600700 w 7515225"/>
              <a:gd name="connsiteY92" fmla="*/ 3733800 h 3943350"/>
              <a:gd name="connsiteX93" fmla="*/ 5667375 w 7515225"/>
              <a:gd name="connsiteY93" fmla="*/ 3686175 h 3943350"/>
              <a:gd name="connsiteX94" fmla="*/ 5695950 w 7515225"/>
              <a:gd name="connsiteY94" fmla="*/ 3667125 h 3943350"/>
              <a:gd name="connsiteX95" fmla="*/ 5724525 w 7515225"/>
              <a:gd name="connsiteY95" fmla="*/ 3657600 h 3943350"/>
              <a:gd name="connsiteX96" fmla="*/ 5810250 w 7515225"/>
              <a:gd name="connsiteY96" fmla="*/ 3638550 h 3943350"/>
              <a:gd name="connsiteX97" fmla="*/ 5867400 w 7515225"/>
              <a:gd name="connsiteY97" fmla="*/ 3619500 h 3943350"/>
              <a:gd name="connsiteX98" fmla="*/ 5953125 w 7515225"/>
              <a:gd name="connsiteY98" fmla="*/ 3581400 h 3943350"/>
              <a:gd name="connsiteX99" fmla="*/ 5981700 w 7515225"/>
              <a:gd name="connsiteY99" fmla="*/ 3571875 h 3943350"/>
              <a:gd name="connsiteX100" fmla="*/ 6086475 w 7515225"/>
              <a:gd name="connsiteY100" fmla="*/ 3552825 h 3943350"/>
              <a:gd name="connsiteX101" fmla="*/ 6143625 w 7515225"/>
              <a:gd name="connsiteY101" fmla="*/ 3533775 h 3943350"/>
              <a:gd name="connsiteX102" fmla="*/ 6172200 w 7515225"/>
              <a:gd name="connsiteY102" fmla="*/ 3514725 h 3943350"/>
              <a:gd name="connsiteX103" fmla="*/ 6200775 w 7515225"/>
              <a:gd name="connsiteY103" fmla="*/ 3505200 h 3943350"/>
              <a:gd name="connsiteX104" fmla="*/ 6296025 w 7515225"/>
              <a:gd name="connsiteY104" fmla="*/ 3476625 h 3943350"/>
              <a:gd name="connsiteX105" fmla="*/ 6372225 w 7515225"/>
              <a:gd name="connsiteY105" fmla="*/ 3438525 h 3943350"/>
              <a:gd name="connsiteX106" fmla="*/ 6410325 w 7515225"/>
              <a:gd name="connsiteY106" fmla="*/ 3429000 h 3943350"/>
              <a:gd name="connsiteX107" fmla="*/ 6467475 w 7515225"/>
              <a:gd name="connsiteY107" fmla="*/ 3409950 h 3943350"/>
              <a:gd name="connsiteX108" fmla="*/ 6543675 w 7515225"/>
              <a:gd name="connsiteY108" fmla="*/ 3390900 h 3943350"/>
              <a:gd name="connsiteX109" fmla="*/ 6581775 w 7515225"/>
              <a:gd name="connsiteY109" fmla="*/ 3381375 h 3943350"/>
              <a:gd name="connsiteX110" fmla="*/ 6629400 w 7515225"/>
              <a:gd name="connsiteY110" fmla="*/ 3371850 h 3943350"/>
              <a:gd name="connsiteX111" fmla="*/ 6686550 w 7515225"/>
              <a:gd name="connsiteY111" fmla="*/ 3352800 h 3943350"/>
              <a:gd name="connsiteX112" fmla="*/ 6715125 w 7515225"/>
              <a:gd name="connsiteY112" fmla="*/ 3343275 h 3943350"/>
              <a:gd name="connsiteX113" fmla="*/ 6762750 w 7515225"/>
              <a:gd name="connsiteY113" fmla="*/ 3333750 h 3943350"/>
              <a:gd name="connsiteX114" fmla="*/ 6791325 w 7515225"/>
              <a:gd name="connsiteY114" fmla="*/ 3324225 h 3943350"/>
              <a:gd name="connsiteX115" fmla="*/ 7515225 w 7515225"/>
              <a:gd name="connsiteY115"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409825 w 7515225"/>
              <a:gd name="connsiteY39" fmla="*/ 1295400 h 3943350"/>
              <a:gd name="connsiteX40" fmla="*/ 2759869 w 7515225"/>
              <a:gd name="connsiteY40" fmla="*/ 1464469 h 3943350"/>
              <a:gd name="connsiteX41" fmla="*/ 2931319 w 7515225"/>
              <a:gd name="connsiteY41" fmla="*/ 1543050 h 3943350"/>
              <a:gd name="connsiteX42" fmla="*/ 3105150 w 7515225"/>
              <a:gd name="connsiteY42" fmla="*/ 1657350 h 3943350"/>
              <a:gd name="connsiteX43" fmla="*/ 3224212 w 7515225"/>
              <a:gd name="connsiteY43" fmla="*/ 1752600 h 3943350"/>
              <a:gd name="connsiteX44" fmla="*/ 3352800 w 7515225"/>
              <a:gd name="connsiteY44" fmla="*/ 1914525 h 3943350"/>
              <a:gd name="connsiteX45" fmla="*/ 3419475 w 7515225"/>
              <a:gd name="connsiteY45" fmla="*/ 2000250 h 3943350"/>
              <a:gd name="connsiteX46" fmla="*/ 3457575 w 7515225"/>
              <a:gd name="connsiteY46" fmla="*/ 2057400 h 3943350"/>
              <a:gd name="connsiteX47" fmla="*/ 3505200 w 7515225"/>
              <a:gd name="connsiteY47" fmla="*/ 2124075 h 3943350"/>
              <a:gd name="connsiteX48" fmla="*/ 3543300 w 7515225"/>
              <a:gd name="connsiteY48" fmla="*/ 2181225 h 3943350"/>
              <a:gd name="connsiteX49" fmla="*/ 3581400 w 7515225"/>
              <a:gd name="connsiteY49" fmla="*/ 2247900 h 3943350"/>
              <a:gd name="connsiteX50" fmla="*/ 3667125 w 7515225"/>
              <a:gd name="connsiteY50" fmla="*/ 2345531 h 3943350"/>
              <a:gd name="connsiteX51" fmla="*/ 3838575 w 7515225"/>
              <a:gd name="connsiteY51" fmla="*/ 2428875 h 3943350"/>
              <a:gd name="connsiteX52" fmla="*/ 4050506 w 7515225"/>
              <a:gd name="connsiteY52" fmla="*/ 2505075 h 3943350"/>
              <a:gd name="connsiteX53" fmla="*/ 4250532 w 7515225"/>
              <a:gd name="connsiteY53" fmla="*/ 2638425 h 3943350"/>
              <a:gd name="connsiteX54" fmla="*/ 4362450 w 7515225"/>
              <a:gd name="connsiteY54" fmla="*/ 2762250 h 3943350"/>
              <a:gd name="connsiteX55" fmla="*/ 4381500 w 7515225"/>
              <a:gd name="connsiteY55" fmla="*/ 2819400 h 3943350"/>
              <a:gd name="connsiteX56" fmla="*/ 4400550 w 7515225"/>
              <a:gd name="connsiteY56" fmla="*/ 2857500 h 3943350"/>
              <a:gd name="connsiteX57" fmla="*/ 4419600 w 7515225"/>
              <a:gd name="connsiteY57" fmla="*/ 2924175 h 3943350"/>
              <a:gd name="connsiteX58" fmla="*/ 4448175 w 7515225"/>
              <a:gd name="connsiteY58" fmla="*/ 2990850 h 3943350"/>
              <a:gd name="connsiteX59" fmla="*/ 4467225 w 7515225"/>
              <a:gd name="connsiteY59" fmla="*/ 3048000 h 3943350"/>
              <a:gd name="connsiteX60" fmla="*/ 4486275 w 7515225"/>
              <a:gd name="connsiteY60" fmla="*/ 3105150 h 3943350"/>
              <a:gd name="connsiteX61" fmla="*/ 4495800 w 7515225"/>
              <a:gd name="connsiteY61" fmla="*/ 3133725 h 3943350"/>
              <a:gd name="connsiteX62" fmla="*/ 4505325 w 7515225"/>
              <a:gd name="connsiteY62" fmla="*/ 3171825 h 3943350"/>
              <a:gd name="connsiteX63" fmla="*/ 4524375 w 7515225"/>
              <a:gd name="connsiteY63" fmla="*/ 3200400 h 3943350"/>
              <a:gd name="connsiteX64" fmla="*/ 4533900 w 7515225"/>
              <a:gd name="connsiteY64" fmla="*/ 3228975 h 3943350"/>
              <a:gd name="connsiteX65" fmla="*/ 4552950 w 7515225"/>
              <a:gd name="connsiteY65" fmla="*/ 3257550 h 3943350"/>
              <a:gd name="connsiteX66" fmla="*/ 4572000 w 7515225"/>
              <a:gd name="connsiteY66" fmla="*/ 3314700 h 3943350"/>
              <a:gd name="connsiteX67" fmla="*/ 4600575 w 7515225"/>
              <a:gd name="connsiteY67" fmla="*/ 3343275 h 3943350"/>
              <a:gd name="connsiteX68" fmla="*/ 4629150 w 7515225"/>
              <a:gd name="connsiteY68" fmla="*/ 3409950 h 3943350"/>
              <a:gd name="connsiteX69" fmla="*/ 4648200 w 7515225"/>
              <a:gd name="connsiteY69" fmla="*/ 3438525 h 3943350"/>
              <a:gd name="connsiteX70" fmla="*/ 4667250 w 7515225"/>
              <a:gd name="connsiteY70" fmla="*/ 3495675 h 3943350"/>
              <a:gd name="connsiteX71" fmla="*/ 4686300 w 7515225"/>
              <a:gd name="connsiteY71" fmla="*/ 3552825 h 3943350"/>
              <a:gd name="connsiteX72" fmla="*/ 4695825 w 7515225"/>
              <a:gd name="connsiteY72" fmla="*/ 3581400 h 3943350"/>
              <a:gd name="connsiteX73" fmla="*/ 4714875 w 7515225"/>
              <a:gd name="connsiteY73" fmla="*/ 3619500 h 3943350"/>
              <a:gd name="connsiteX74" fmla="*/ 4724400 w 7515225"/>
              <a:gd name="connsiteY74" fmla="*/ 3648075 h 3943350"/>
              <a:gd name="connsiteX75" fmla="*/ 4772025 w 7515225"/>
              <a:gd name="connsiteY75" fmla="*/ 3705225 h 3943350"/>
              <a:gd name="connsiteX76" fmla="*/ 4791075 w 7515225"/>
              <a:gd name="connsiteY76" fmla="*/ 3733800 h 3943350"/>
              <a:gd name="connsiteX77" fmla="*/ 4867275 w 7515225"/>
              <a:gd name="connsiteY77" fmla="*/ 3790950 h 3943350"/>
              <a:gd name="connsiteX78" fmla="*/ 4924425 w 7515225"/>
              <a:gd name="connsiteY78" fmla="*/ 3848100 h 3943350"/>
              <a:gd name="connsiteX79" fmla="*/ 4943475 w 7515225"/>
              <a:gd name="connsiteY79" fmla="*/ 3876675 h 3943350"/>
              <a:gd name="connsiteX80" fmla="*/ 4972050 w 7515225"/>
              <a:gd name="connsiteY80" fmla="*/ 3886200 h 3943350"/>
              <a:gd name="connsiteX81" fmla="*/ 5057775 w 7515225"/>
              <a:gd name="connsiteY81" fmla="*/ 3924300 h 3943350"/>
              <a:gd name="connsiteX82" fmla="*/ 5286375 w 7515225"/>
              <a:gd name="connsiteY82" fmla="*/ 3943350 h 3943350"/>
              <a:gd name="connsiteX83" fmla="*/ 5314950 w 7515225"/>
              <a:gd name="connsiteY83" fmla="*/ 3924300 h 3943350"/>
              <a:gd name="connsiteX84" fmla="*/ 5353050 w 7515225"/>
              <a:gd name="connsiteY84" fmla="*/ 3876675 h 3943350"/>
              <a:gd name="connsiteX85" fmla="*/ 5372100 w 7515225"/>
              <a:gd name="connsiteY85" fmla="*/ 3848100 h 3943350"/>
              <a:gd name="connsiteX86" fmla="*/ 5400675 w 7515225"/>
              <a:gd name="connsiteY86" fmla="*/ 3829050 h 3943350"/>
              <a:gd name="connsiteX87" fmla="*/ 5438775 w 7515225"/>
              <a:gd name="connsiteY87" fmla="*/ 3800475 h 3943350"/>
              <a:gd name="connsiteX88" fmla="*/ 5467350 w 7515225"/>
              <a:gd name="connsiteY88" fmla="*/ 3790950 h 3943350"/>
              <a:gd name="connsiteX89" fmla="*/ 5495925 w 7515225"/>
              <a:gd name="connsiteY89" fmla="*/ 3771900 h 3943350"/>
              <a:gd name="connsiteX90" fmla="*/ 5562600 w 7515225"/>
              <a:gd name="connsiteY90" fmla="*/ 3752850 h 3943350"/>
              <a:gd name="connsiteX91" fmla="*/ 5600700 w 7515225"/>
              <a:gd name="connsiteY91" fmla="*/ 3733800 h 3943350"/>
              <a:gd name="connsiteX92" fmla="*/ 5667375 w 7515225"/>
              <a:gd name="connsiteY92" fmla="*/ 3686175 h 3943350"/>
              <a:gd name="connsiteX93" fmla="*/ 5695950 w 7515225"/>
              <a:gd name="connsiteY93" fmla="*/ 3667125 h 3943350"/>
              <a:gd name="connsiteX94" fmla="*/ 5724525 w 7515225"/>
              <a:gd name="connsiteY94" fmla="*/ 3657600 h 3943350"/>
              <a:gd name="connsiteX95" fmla="*/ 5810250 w 7515225"/>
              <a:gd name="connsiteY95" fmla="*/ 3638550 h 3943350"/>
              <a:gd name="connsiteX96" fmla="*/ 5867400 w 7515225"/>
              <a:gd name="connsiteY96" fmla="*/ 3619500 h 3943350"/>
              <a:gd name="connsiteX97" fmla="*/ 5953125 w 7515225"/>
              <a:gd name="connsiteY97" fmla="*/ 3581400 h 3943350"/>
              <a:gd name="connsiteX98" fmla="*/ 5981700 w 7515225"/>
              <a:gd name="connsiteY98" fmla="*/ 3571875 h 3943350"/>
              <a:gd name="connsiteX99" fmla="*/ 6086475 w 7515225"/>
              <a:gd name="connsiteY99" fmla="*/ 3552825 h 3943350"/>
              <a:gd name="connsiteX100" fmla="*/ 6143625 w 7515225"/>
              <a:gd name="connsiteY100" fmla="*/ 3533775 h 3943350"/>
              <a:gd name="connsiteX101" fmla="*/ 6172200 w 7515225"/>
              <a:gd name="connsiteY101" fmla="*/ 3514725 h 3943350"/>
              <a:gd name="connsiteX102" fmla="*/ 6200775 w 7515225"/>
              <a:gd name="connsiteY102" fmla="*/ 3505200 h 3943350"/>
              <a:gd name="connsiteX103" fmla="*/ 6296025 w 7515225"/>
              <a:gd name="connsiteY103" fmla="*/ 3476625 h 3943350"/>
              <a:gd name="connsiteX104" fmla="*/ 6372225 w 7515225"/>
              <a:gd name="connsiteY104" fmla="*/ 3438525 h 3943350"/>
              <a:gd name="connsiteX105" fmla="*/ 6410325 w 7515225"/>
              <a:gd name="connsiteY105" fmla="*/ 3429000 h 3943350"/>
              <a:gd name="connsiteX106" fmla="*/ 6467475 w 7515225"/>
              <a:gd name="connsiteY106" fmla="*/ 3409950 h 3943350"/>
              <a:gd name="connsiteX107" fmla="*/ 6543675 w 7515225"/>
              <a:gd name="connsiteY107" fmla="*/ 3390900 h 3943350"/>
              <a:gd name="connsiteX108" fmla="*/ 6581775 w 7515225"/>
              <a:gd name="connsiteY108" fmla="*/ 3381375 h 3943350"/>
              <a:gd name="connsiteX109" fmla="*/ 6629400 w 7515225"/>
              <a:gd name="connsiteY109" fmla="*/ 3371850 h 3943350"/>
              <a:gd name="connsiteX110" fmla="*/ 6686550 w 7515225"/>
              <a:gd name="connsiteY110" fmla="*/ 3352800 h 3943350"/>
              <a:gd name="connsiteX111" fmla="*/ 6715125 w 7515225"/>
              <a:gd name="connsiteY111" fmla="*/ 3343275 h 3943350"/>
              <a:gd name="connsiteX112" fmla="*/ 6762750 w 7515225"/>
              <a:gd name="connsiteY112" fmla="*/ 3333750 h 3943350"/>
              <a:gd name="connsiteX113" fmla="*/ 6791325 w 7515225"/>
              <a:gd name="connsiteY113" fmla="*/ 3324225 h 3943350"/>
              <a:gd name="connsiteX114" fmla="*/ 7515225 w 7515225"/>
              <a:gd name="connsiteY114"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759869 w 7515225"/>
              <a:gd name="connsiteY39" fmla="*/ 1464469 h 3943350"/>
              <a:gd name="connsiteX40" fmla="*/ 2931319 w 7515225"/>
              <a:gd name="connsiteY40" fmla="*/ 1543050 h 3943350"/>
              <a:gd name="connsiteX41" fmla="*/ 3105150 w 7515225"/>
              <a:gd name="connsiteY41" fmla="*/ 1657350 h 3943350"/>
              <a:gd name="connsiteX42" fmla="*/ 3224212 w 7515225"/>
              <a:gd name="connsiteY42" fmla="*/ 1752600 h 3943350"/>
              <a:gd name="connsiteX43" fmla="*/ 3352800 w 7515225"/>
              <a:gd name="connsiteY43" fmla="*/ 1914525 h 3943350"/>
              <a:gd name="connsiteX44" fmla="*/ 3419475 w 7515225"/>
              <a:gd name="connsiteY44" fmla="*/ 2000250 h 3943350"/>
              <a:gd name="connsiteX45" fmla="*/ 3457575 w 7515225"/>
              <a:gd name="connsiteY45" fmla="*/ 2057400 h 3943350"/>
              <a:gd name="connsiteX46" fmla="*/ 3505200 w 7515225"/>
              <a:gd name="connsiteY46" fmla="*/ 2124075 h 3943350"/>
              <a:gd name="connsiteX47" fmla="*/ 3543300 w 7515225"/>
              <a:gd name="connsiteY47" fmla="*/ 2181225 h 3943350"/>
              <a:gd name="connsiteX48" fmla="*/ 3581400 w 7515225"/>
              <a:gd name="connsiteY48" fmla="*/ 2247900 h 3943350"/>
              <a:gd name="connsiteX49" fmla="*/ 3667125 w 7515225"/>
              <a:gd name="connsiteY49" fmla="*/ 2345531 h 3943350"/>
              <a:gd name="connsiteX50" fmla="*/ 3838575 w 7515225"/>
              <a:gd name="connsiteY50" fmla="*/ 2428875 h 3943350"/>
              <a:gd name="connsiteX51" fmla="*/ 4050506 w 7515225"/>
              <a:gd name="connsiteY51" fmla="*/ 2505075 h 3943350"/>
              <a:gd name="connsiteX52" fmla="*/ 4250532 w 7515225"/>
              <a:gd name="connsiteY52" fmla="*/ 2638425 h 3943350"/>
              <a:gd name="connsiteX53" fmla="*/ 4362450 w 7515225"/>
              <a:gd name="connsiteY53" fmla="*/ 2762250 h 3943350"/>
              <a:gd name="connsiteX54" fmla="*/ 4381500 w 7515225"/>
              <a:gd name="connsiteY54" fmla="*/ 2819400 h 3943350"/>
              <a:gd name="connsiteX55" fmla="*/ 4400550 w 7515225"/>
              <a:gd name="connsiteY55" fmla="*/ 2857500 h 3943350"/>
              <a:gd name="connsiteX56" fmla="*/ 4419600 w 7515225"/>
              <a:gd name="connsiteY56" fmla="*/ 2924175 h 3943350"/>
              <a:gd name="connsiteX57" fmla="*/ 4448175 w 7515225"/>
              <a:gd name="connsiteY57" fmla="*/ 2990850 h 3943350"/>
              <a:gd name="connsiteX58" fmla="*/ 4467225 w 7515225"/>
              <a:gd name="connsiteY58" fmla="*/ 3048000 h 3943350"/>
              <a:gd name="connsiteX59" fmla="*/ 4486275 w 7515225"/>
              <a:gd name="connsiteY59" fmla="*/ 3105150 h 3943350"/>
              <a:gd name="connsiteX60" fmla="*/ 4495800 w 7515225"/>
              <a:gd name="connsiteY60" fmla="*/ 3133725 h 3943350"/>
              <a:gd name="connsiteX61" fmla="*/ 4505325 w 7515225"/>
              <a:gd name="connsiteY61" fmla="*/ 3171825 h 3943350"/>
              <a:gd name="connsiteX62" fmla="*/ 4524375 w 7515225"/>
              <a:gd name="connsiteY62" fmla="*/ 3200400 h 3943350"/>
              <a:gd name="connsiteX63" fmla="*/ 4533900 w 7515225"/>
              <a:gd name="connsiteY63" fmla="*/ 3228975 h 3943350"/>
              <a:gd name="connsiteX64" fmla="*/ 4552950 w 7515225"/>
              <a:gd name="connsiteY64" fmla="*/ 3257550 h 3943350"/>
              <a:gd name="connsiteX65" fmla="*/ 4572000 w 7515225"/>
              <a:gd name="connsiteY65" fmla="*/ 3314700 h 3943350"/>
              <a:gd name="connsiteX66" fmla="*/ 4600575 w 7515225"/>
              <a:gd name="connsiteY66" fmla="*/ 3343275 h 3943350"/>
              <a:gd name="connsiteX67" fmla="*/ 4629150 w 7515225"/>
              <a:gd name="connsiteY67" fmla="*/ 3409950 h 3943350"/>
              <a:gd name="connsiteX68" fmla="*/ 4648200 w 7515225"/>
              <a:gd name="connsiteY68" fmla="*/ 3438525 h 3943350"/>
              <a:gd name="connsiteX69" fmla="*/ 4667250 w 7515225"/>
              <a:gd name="connsiteY69" fmla="*/ 3495675 h 3943350"/>
              <a:gd name="connsiteX70" fmla="*/ 4686300 w 7515225"/>
              <a:gd name="connsiteY70" fmla="*/ 3552825 h 3943350"/>
              <a:gd name="connsiteX71" fmla="*/ 4695825 w 7515225"/>
              <a:gd name="connsiteY71" fmla="*/ 3581400 h 3943350"/>
              <a:gd name="connsiteX72" fmla="*/ 4714875 w 7515225"/>
              <a:gd name="connsiteY72" fmla="*/ 3619500 h 3943350"/>
              <a:gd name="connsiteX73" fmla="*/ 4724400 w 7515225"/>
              <a:gd name="connsiteY73" fmla="*/ 3648075 h 3943350"/>
              <a:gd name="connsiteX74" fmla="*/ 4772025 w 7515225"/>
              <a:gd name="connsiteY74" fmla="*/ 3705225 h 3943350"/>
              <a:gd name="connsiteX75" fmla="*/ 4791075 w 7515225"/>
              <a:gd name="connsiteY75" fmla="*/ 3733800 h 3943350"/>
              <a:gd name="connsiteX76" fmla="*/ 4867275 w 7515225"/>
              <a:gd name="connsiteY76" fmla="*/ 3790950 h 3943350"/>
              <a:gd name="connsiteX77" fmla="*/ 4924425 w 7515225"/>
              <a:gd name="connsiteY77" fmla="*/ 3848100 h 3943350"/>
              <a:gd name="connsiteX78" fmla="*/ 4943475 w 7515225"/>
              <a:gd name="connsiteY78" fmla="*/ 3876675 h 3943350"/>
              <a:gd name="connsiteX79" fmla="*/ 4972050 w 7515225"/>
              <a:gd name="connsiteY79" fmla="*/ 3886200 h 3943350"/>
              <a:gd name="connsiteX80" fmla="*/ 5057775 w 7515225"/>
              <a:gd name="connsiteY80" fmla="*/ 3924300 h 3943350"/>
              <a:gd name="connsiteX81" fmla="*/ 5286375 w 7515225"/>
              <a:gd name="connsiteY81" fmla="*/ 3943350 h 3943350"/>
              <a:gd name="connsiteX82" fmla="*/ 5314950 w 7515225"/>
              <a:gd name="connsiteY82" fmla="*/ 3924300 h 3943350"/>
              <a:gd name="connsiteX83" fmla="*/ 5353050 w 7515225"/>
              <a:gd name="connsiteY83" fmla="*/ 3876675 h 3943350"/>
              <a:gd name="connsiteX84" fmla="*/ 5372100 w 7515225"/>
              <a:gd name="connsiteY84" fmla="*/ 3848100 h 3943350"/>
              <a:gd name="connsiteX85" fmla="*/ 5400675 w 7515225"/>
              <a:gd name="connsiteY85" fmla="*/ 3829050 h 3943350"/>
              <a:gd name="connsiteX86" fmla="*/ 5438775 w 7515225"/>
              <a:gd name="connsiteY86" fmla="*/ 3800475 h 3943350"/>
              <a:gd name="connsiteX87" fmla="*/ 5467350 w 7515225"/>
              <a:gd name="connsiteY87" fmla="*/ 3790950 h 3943350"/>
              <a:gd name="connsiteX88" fmla="*/ 5495925 w 7515225"/>
              <a:gd name="connsiteY88" fmla="*/ 3771900 h 3943350"/>
              <a:gd name="connsiteX89" fmla="*/ 5562600 w 7515225"/>
              <a:gd name="connsiteY89" fmla="*/ 3752850 h 3943350"/>
              <a:gd name="connsiteX90" fmla="*/ 5600700 w 7515225"/>
              <a:gd name="connsiteY90" fmla="*/ 3733800 h 3943350"/>
              <a:gd name="connsiteX91" fmla="*/ 5667375 w 7515225"/>
              <a:gd name="connsiteY91" fmla="*/ 3686175 h 3943350"/>
              <a:gd name="connsiteX92" fmla="*/ 5695950 w 7515225"/>
              <a:gd name="connsiteY92" fmla="*/ 3667125 h 3943350"/>
              <a:gd name="connsiteX93" fmla="*/ 5724525 w 7515225"/>
              <a:gd name="connsiteY93" fmla="*/ 3657600 h 3943350"/>
              <a:gd name="connsiteX94" fmla="*/ 5810250 w 7515225"/>
              <a:gd name="connsiteY94" fmla="*/ 3638550 h 3943350"/>
              <a:gd name="connsiteX95" fmla="*/ 5867400 w 7515225"/>
              <a:gd name="connsiteY95" fmla="*/ 3619500 h 3943350"/>
              <a:gd name="connsiteX96" fmla="*/ 5953125 w 7515225"/>
              <a:gd name="connsiteY96" fmla="*/ 3581400 h 3943350"/>
              <a:gd name="connsiteX97" fmla="*/ 5981700 w 7515225"/>
              <a:gd name="connsiteY97" fmla="*/ 3571875 h 3943350"/>
              <a:gd name="connsiteX98" fmla="*/ 6086475 w 7515225"/>
              <a:gd name="connsiteY98" fmla="*/ 3552825 h 3943350"/>
              <a:gd name="connsiteX99" fmla="*/ 6143625 w 7515225"/>
              <a:gd name="connsiteY99" fmla="*/ 3533775 h 3943350"/>
              <a:gd name="connsiteX100" fmla="*/ 6172200 w 7515225"/>
              <a:gd name="connsiteY100" fmla="*/ 3514725 h 3943350"/>
              <a:gd name="connsiteX101" fmla="*/ 6200775 w 7515225"/>
              <a:gd name="connsiteY101" fmla="*/ 3505200 h 3943350"/>
              <a:gd name="connsiteX102" fmla="*/ 6296025 w 7515225"/>
              <a:gd name="connsiteY102" fmla="*/ 3476625 h 3943350"/>
              <a:gd name="connsiteX103" fmla="*/ 6372225 w 7515225"/>
              <a:gd name="connsiteY103" fmla="*/ 3438525 h 3943350"/>
              <a:gd name="connsiteX104" fmla="*/ 6410325 w 7515225"/>
              <a:gd name="connsiteY104" fmla="*/ 3429000 h 3943350"/>
              <a:gd name="connsiteX105" fmla="*/ 6467475 w 7515225"/>
              <a:gd name="connsiteY105" fmla="*/ 3409950 h 3943350"/>
              <a:gd name="connsiteX106" fmla="*/ 6543675 w 7515225"/>
              <a:gd name="connsiteY106" fmla="*/ 3390900 h 3943350"/>
              <a:gd name="connsiteX107" fmla="*/ 6581775 w 7515225"/>
              <a:gd name="connsiteY107" fmla="*/ 3381375 h 3943350"/>
              <a:gd name="connsiteX108" fmla="*/ 6629400 w 7515225"/>
              <a:gd name="connsiteY108" fmla="*/ 3371850 h 3943350"/>
              <a:gd name="connsiteX109" fmla="*/ 6686550 w 7515225"/>
              <a:gd name="connsiteY109" fmla="*/ 3352800 h 3943350"/>
              <a:gd name="connsiteX110" fmla="*/ 6715125 w 7515225"/>
              <a:gd name="connsiteY110" fmla="*/ 3343275 h 3943350"/>
              <a:gd name="connsiteX111" fmla="*/ 6762750 w 7515225"/>
              <a:gd name="connsiteY111" fmla="*/ 3333750 h 3943350"/>
              <a:gd name="connsiteX112" fmla="*/ 6791325 w 7515225"/>
              <a:gd name="connsiteY112" fmla="*/ 3324225 h 3943350"/>
              <a:gd name="connsiteX113" fmla="*/ 7515225 w 7515225"/>
              <a:gd name="connsiteY113"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759869 w 7515225"/>
              <a:gd name="connsiteY38" fmla="*/ 1464469 h 3943350"/>
              <a:gd name="connsiteX39" fmla="*/ 2931319 w 7515225"/>
              <a:gd name="connsiteY39" fmla="*/ 1543050 h 3943350"/>
              <a:gd name="connsiteX40" fmla="*/ 3105150 w 7515225"/>
              <a:gd name="connsiteY40" fmla="*/ 1657350 h 3943350"/>
              <a:gd name="connsiteX41" fmla="*/ 3224212 w 7515225"/>
              <a:gd name="connsiteY41" fmla="*/ 1752600 h 3943350"/>
              <a:gd name="connsiteX42" fmla="*/ 3352800 w 7515225"/>
              <a:gd name="connsiteY42" fmla="*/ 1914525 h 3943350"/>
              <a:gd name="connsiteX43" fmla="*/ 3419475 w 7515225"/>
              <a:gd name="connsiteY43" fmla="*/ 2000250 h 3943350"/>
              <a:gd name="connsiteX44" fmla="*/ 3457575 w 7515225"/>
              <a:gd name="connsiteY44" fmla="*/ 2057400 h 3943350"/>
              <a:gd name="connsiteX45" fmla="*/ 3505200 w 7515225"/>
              <a:gd name="connsiteY45" fmla="*/ 2124075 h 3943350"/>
              <a:gd name="connsiteX46" fmla="*/ 3543300 w 7515225"/>
              <a:gd name="connsiteY46" fmla="*/ 2181225 h 3943350"/>
              <a:gd name="connsiteX47" fmla="*/ 3581400 w 7515225"/>
              <a:gd name="connsiteY47" fmla="*/ 2247900 h 3943350"/>
              <a:gd name="connsiteX48" fmla="*/ 3667125 w 7515225"/>
              <a:gd name="connsiteY48" fmla="*/ 2345531 h 3943350"/>
              <a:gd name="connsiteX49" fmla="*/ 3838575 w 7515225"/>
              <a:gd name="connsiteY49" fmla="*/ 2428875 h 3943350"/>
              <a:gd name="connsiteX50" fmla="*/ 4050506 w 7515225"/>
              <a:gd name="connsiteY50" fmla="*/ 2505075 h 3943350"/>
              <a:gd name="connsiteX51" fmla="*/ 4250532 w 7515225"/>
              <a:gd name="connsiteY51" fmla="*/ 2638425 h 3943350"/>
              <a:gd name="connsiteX52" fmla="*/ 4362450 w 7515225"/>
              <a:gd name="connsiteY52" fmla="*/ 2762250 h 3943350"/>
              <a:gd name="connsiteX53" fmla="*/ 4381500 w 7515225"/>
              <a:gd name="connsiteY53" fmla="*/ 2819400 h 3943350"/>
              <a:gd name="connsiteX54" fmla="*/ 4400550 w 7515225"/>
              <a:gd name="connsiteY54" fmla="*/ 2857500 h 3943350"/>
              <a:gd name="connsiteX55" fmla="*/ 4419600 w 7515225"/>
              <a:gd name="connsiteY55" fmla="*/ 2924175 h 3943350"/>
              <a:gd name="connsiteX56" fmla="*/ 4448175 w 7515225"/>
              <a:gd name="connsiteY56" fmla="*/ 2990850 h 3943350"/>
              <a:gd name="connsiteX57" fmla="*/ 4467225 w 7515225"/>
              <a:gd name="connsiteY57" fmla="*/ 3048000 h 3943350"/>
              <a:gd name="connsiteX58" fmla="*/ 4486275 w 7515225"/>
              <a:gd name="connsiteY58" fmla="*/ 3105150 h 3943350"/>
              <a:gd name="connsiteX59" fmla="*/ 4495800 w 7515225"/>
              <a:gd name="connsiteY59" fmla="*/ 3133725 h 3943350"/>
              <a:gd name="connsiteX60" fmla="*/ 4505325 w 7515225"/>
              <a:gd name="connsiteY60" fmla="*/ 3171825 h 3943350"/>
              <a:gd name="connsiteX61" fmla="*/ 4524375 w 7515225"/>
              <a:gd name="connsiteY61" fmla="*/ 3200400 h 3943350"/>
              <a:gd name="connsiteX62" fmla="*/ 4533900 w 7515225"/>
              <a:gd name="connsiteY62" fmla="*/ 3228975 h 3943350"/>
              <a:gd name="connsiteX63" fmla="*/ 4552950 w 7515225"/>
              <a:gd name="connsiteY63" fmla="*/ 3257550 h 3943350"/>
              <a:gd name="connsiteX64" fmla="*/ 4572000 w 7515225"/>
              <a:gd name="connsiteY64" fmla="*/ 3314700 h 3943350"/>
              <a:gd name="connsiteX65" fmla="*/ 4600575 w 7515225"/>
              <a:gd name="connsiteY65" fmla="*/ 3343275 h 3943350"/>
              <a:gd name="connsiteX66" fmla="*/ 4629150 w 7515225"/>
              <a:gd name="connsiteY66" fmla="*/ 3409950 h 3943350"/>
              <a:gd name="connsiteX67" fmla="*/ 4648200 w 7515225"/>
              <a:gd name="connsiteY67" fmla="*/ 3438525 h 3943350"/>
              <a:gd name="connsiteX68" fmla="*/ 4667250 w 7515225"/>
              <a:gd name="connsiteY68" fmla="*/ 3495675 h 3943350"/>
              <a:gd name="connsiteX69" fmla="*/ 4686300 w 7515225"/>
              <a:gd name="connsiteY69" fmla="*/ 3552825 h 3943350"/>
              <a:gd name="connsiteX70" fmla="*/ 4695825 w 7515225"/>
              <a:gd name="connsiteY70" fmla="*/ 3581400 h 3943350"/>
              <a:gd name="connsiteX71" fmla="*/ 4714875 w 7515225"/>
              <a:gd name="connsiteY71" fmla="*/ 3619500 h 3943350"/>
              <a:gd name="connsiteX72" fmla="*/ 4724400 w 7515225"/>
              <a:gd name="connsiteY72" fmla="*/ 3648075 h 3943350"/>
              <a:gd name="connsiteX73" fmla="*/ 4772025 w 7515225"/>
              <a:gd name="connsiteY73" fmla="*/ 3705225 h 3943350"/>
              <a:gd name="connsiteX74" fmla="*/ 4791075 w 7515225"/>
              <a:gd name="connsiteY74" fmla="*/ 3733800 h 3943350"/>
              <a:gd name="connsiteX75" fmla="*/ 4867275 w 7515225"/>
              <a:gd name="connsiteY75" fmla="*/ 3790950 h 3943350"/>
              <a:gd name="connsiteX76" fmla="*/ 4924425 w 7515225"/>
              <a:gd name="connsiteY76" fmla="*/ 3848100 h 3943350"/>
              <a:gd name="connsiteX77" fmla="*/ 4943475 w 7515225"/>
              <a:gd name="connsiteY77" fmla="*/ 3876675 h 3943350"/>
              <a:gd name="connsiteX78" fmla="*/ 4972050 w 7515225"/>
              <a:gd name="connsiteY78" fmla="*/ 3886200 h 3943350"/>
              <a:gd name="connsiteX79" fmla="*/ 5057775 w 7515225"/>
              <a:gd name="connsiteY79" fmla="*/ 3924300 h 3943350"/>
              <a:gd name="connsiteX80" fmla="*/ 5286375 w 7515225"/>
              <a:gd name="connsiteY80" fmla="*/ 3943350 h 3943350"/>
              <a:gd name="connsiteX81" fmla="*/ 5314950 w 7515225"/>
              <a:gd name="connsiteY81" fmla="*/ 3924300 h 3943350"/>
              <a:gd name="connsiteX82" fmla="*/ 5353050 w 7515225"/>
              <a:gd name="connsiteY82" fmla="*/ 3876675 h 3943350"/>
              <a:gd name="connsiteX83" fmla="*/ 5372100 w 7515225"/>
              <a:gd name="connsiteY83" fmla="*/ 3848100 h 3943350"/>
              <a:gd name="connsiteX84" fmla="*/ 5400675 w 7515225"/>
              <a:gd name="connsiteY84" fmla="*/ 3829050 h 3943350"/>
              <a:gd name="connsiteX85" fmla="*/ 5438775 w 7515225"/>
              <a:gd name="connsiteY85" fmla="*/ 3800475 h 3943350"/>
              <a:gd name="connsiteX86" fmla="*/ 5467350 w 7515225"/>
              <a:gd name="connsiteY86" fmla="*/ 3790950 h 3943350"/>
              <a:gd name="connsiteX87" fmla="*/ 5495925 w 7515225"/>
              <a:gd name="connsiteY87" fmla="*/ 3771900 h 3943350"/>
              <a:gd name="connsiteX88" fmla="*/ 5562600 w 7515225"/>
              <a:gd name="connsiteY88" fmla="*/ 3752850 h 3943350"/>
              <a:gd name="connsiteX89" fmla="*/ 5600700 w 7515225"/>
              <a:gd name="connsiteY89" fmla="*/ 3733800 h 3943350"/>
              <a:gd name="connsiteX90" fmla="*/ 5667375 w 7515225"/>
              <a:gd name="connsiteY90" fmla="*/ 3686175 h 3943350"/>
              <a:gd name="connsiteX91" fmla="*/ 5695950 w 7515225"/>
              <a:gd name="connsiteY91" fmla="*/ 3667125 h 3943350"/>
              <a:gd name="connsiteX92" fmla="*/ 5724525 w 7515225"/>
              <a:gd name="connsiteY92" fmla="*/ 3657600 h 3943350"/>
              <a:gd name="connsiteX93" fmla="*/ 5810250 w 7515225"/>
              <a:gd name="connsiteY93" fmla="*/ 3638550 h 3943350"/>
              <a:gd name="connsiteX94" fmla="*/ 5867400 w 7515225"/>
              <a:gd name="connsiteY94" fmla="*/ 3619500 h 3943350"/>
              <a:gd name="connsiteX95" fmla="*/ 5953125 w 7515225"/>
              <a:gd name="connsiteY95" fmla="*/ 3581400 h 3943350"/>
              <a:gd name="connsiteX96" fmla="*/ 5981700 w 7515225"/>
              <a:gd name="connsiteY96" fmla="*/ 3571875 h 3943350"/>
              <a:gd name="connsiteX97" fmla="*/ 6086475 w 7515225"/>
              <a:gd name="connsiteY97" fmla="*/ 3552825 h 3943350"/>
              <a:gd name="connsiteX98" fmla="*/ 6143625 w 7515225"/>
              <a:gd name="connsiteY98" fmla="*/ 3533775 h 3943350"/>
              <a:gd name="connsiteX99" fmla="*/ 6172200 w 7515225"/>
              <a:gd name="connsiteY99" fmla="*/ 3514725 h 3943350"/>
              <a:gd name="connsiteX100" fmla="*/ 6200775 w 7515225"/>
              <a:gd name="connsiteY100" fmla="*/ 3505200 h 3943350"/>
              <a:gd name="connsiteX101" fmla="*/ 6296025 w 7515225"/>
              <a:gd name="connsiteY101" fmla="*/ 3476625 h 3943350"/>
              <a:gd name="connsiteX102" fmla="*/ 6372225 w 7515225"/>
              <a:gd name="connsiteY102" fmla="*/ 3438525 h 3943350"/>
              <a:gd name="connsiteX103" fmla="*/ 6410325 w 7515225"/>
              <a:gd name="connsiteY103" fmla="*/ 3429000 h 3943350"/>
              <a:gd name="connsiteX104" fmla="*/ 6467475 w 7515225"/>
              <a:gd name="connsiteY104" fmla="*/ 3409950 h 3943350"/>
              <a:gd name="connsiteX105" fmla="*/ 6543675 w 7515225"/>
              <a:gd name="connsiteY105" fmla="*/ 3390900 h 3943350"/>
              <a:gd name="connsiteX106" fmla="*/ 6581775 w 7515225"/>
              <a:gd name="connsiteY106" fmla="*/ 3381375 h 3943350"/>
              <a:gd name="connsiteX107" fmla="*/ 6629400 w 7515225"/>
              <a:gd name="connsiteY107" fmla="*/ 3371850 h 3943350"/>
              <a:gd name="connsiteX108" fmla="*/ 6686550 w 7515225"/>
              <a:gd name="connsiteY108" fmla="*/ 3352800 h 3943350"/>
              <a:gd name="connsiteX109" fmla="*/ 6715125 w 7515225"/>
              <a:gd name="connsiteY109" fmla="*/ 3343275 h 3943350"/>
              <a:gd name="connsiteX110" fmla="*/ 6762750 w 7515225"/>
              <a:gd name="connsiteY110" fmla="*/ 3333750 h 3943350"/>
              <a:gd name="connsiteX111" fmla="*/ 6791325 w 7515225"/>
              <a:gd name="connsiteY111" fmla="*/ 3324225 h 3943350"/>
              <a:gd name="connsiteX112" fmla="*/ 7515225 w 7515225"/>
              <a:gd name="connsiteY112"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759869 w 7515225"/>
              <a:gd name="connsiteY37" fmla="*/ 1464469 h 3943350"/>
              <a:gd name="connsiteX38" fmla="*/ 2931319 w 7515225"/>
              <a:gd name="connsiteY38" fmla="*/ 1543050 h 3943350"/>
              <a:gd name="connsiteX39" fmla="*/ 3105150 w 7515225"/>
              <a:gd name="connsiteY39" fmla="*/ 1657350 h 3943350"/>
              <a:gd name="connsiteX40" fmla="*/ 3224212 w 7515225"/>
              <a:gd name="connsiteY40" fmla="*/ 1752600 h 3943350"/>
              <a:gd name="connsiteX41" fmla="*/ 3352800 w 7515225"/>
              <a:gd name="connsiteY41" fmla="*/ 1914525 h 3943350"/>
              <a:gd name="connsiteX42" fmla="*/ 3419475 w 7515225"/>
              <a:gd name="connsiteY42" fmla="*/ 2000250 h 3943350"/>
              <a:gd name="connsiteX43" fmla="*/ 3457575 w 7515225"/>
              <a:gd name="connsiteY43" fmla="*/ 2057400 h 3943350"/>
              <a:gd name="connsiteX44" fmla="*/ 3505200 w 7515225"/>
              <a:gd name="connsiteY44" fmla="*/ 2124075 h 3943350"/>
              <a:gd name="connsiteX45" fmla="*/ 3543300 w 7515225"/>
              <a:gd name="connsiteY45" fmla="*/ 2181225 h 3943350"/>
              <a:gd name="connsiteX46" fmla="*/ 3581400 w 7515225"/>
              <a:gd name="connsiteY46" fmla="*/ 2247900 h 3943350"/>
              <a:gd name="connsiteX47" fmla="*/ 3667125 w 7515225"/>
              <a:gd name="connsiteY47" fmla="*/ 2345531 h 3943350"/>
              <a:gd name="connsiteX48" fmla="*/ 3838575 w 7515225"/>
              <a:gd name="connsiteY48" fmla="*/ 2428875 h 3943350"/>
              <a:gd name="connsiteX49" fmla="*/ 4050506 w 7515225"/>
              <a:gd name="connsiteY49" fmla="*/ 2505075 h 3943350"/>
              <a:gd name="connsiteX50" fmla="*/ 4250532 w 7515225"/>
              <a:gd name="connsiteY50" fmla="*/ 2638425 h 3943350"/>
              <a:gd name="connsiteX51" fmla="*/ 4362450 w 7515225"/>
              <a:gd name="connsiteY51" fmla="*/ 2762250 h 3943350"/>
              <a:gd name="connsiteX52" fmla="*/ 4381500 w 7515225"/>
              <a:gd name="connsiteY52" fmla="*/ 2819400 h 3943350"/>
              <a:gd name="connsiteX53" fmla="*/ 4400550 w 7515225"/>
              <a:gd name="connsiteY53" fmla="*/ 2857500 h 3943350"/>
              <a:gd name="connsiteX54" fmla="*/ 4419600 w 7515225"/>
              <a:gd name="connsiteY54" fmla="*/ 2924175 h 3943350"/>
              <a:gd name="connsiteX55" fmla="*/ 4448175 w 7515225"/>
              <a:gd name="connsiteY55" fmla="*/ 2990850 h 3943350"/>
              <a:gd name="connsiteX56" fmla="*/ 4467225 w 7515225"/>
              <a:gd name="connsiteY56" fmla="*/ 3048000 h 3943350"/>
              <a:gd name="connsiteX57" fmla="*/ 4486275 w 7515225"/>
              <a:gd name="connsiteY57" fmla="*/ 3105150 h 3943350"/>
              <a:gd name="connsiteX58" fmla="*/ 4495800 w 7515225"/>
              <a:gd name="connsiteY58" fmla="*/ 3133725 h 3943350"/>
              <a:gd name="connsiteX59" fmla="*/ 4505325 w 7515225"/>
              <a:gd name="connsiteY59" fmla="*/ 3171825 h 3943350"/>
              <a:gd name="connsiteX60" fmla="*/ 4524375 w 7515225"/>
              <a:gd name="connsiteY60" fmla="*/ 3200400 h 3943350"/>
              <a:gd name="connsiteX61" fmla="*/ 4533900 w 7515225"/>
              <a:gd name="connsiteY61" fmla="*/ 3228975 h 3943350"/>
              <a:gd name="connsiteX62" fmla="*/ 4552950 w 7515225"/>
              <a:gd name="connsiteY62" fmla="*/ 3257550 h 3943350"/>
              <a:gd name="connsiteX63" fmla="*/ 4572000 w 7515225"/>
              <a:gd name="connsiteY63" fmla="*/ 3314700 h 3943350"/>
              <a:gd name="connsiteX64" fmla="*/ 4600575 w 7515225"/>
              <a:gd name="connsiteY64" fmla="*/ 3343275 h 3943350"/>
              <a:gd name="connsiteX65" fmla="*/ 4629150 w 7515225"/>
              <a:gd name="connsiteY65" fmla="*/ 3409950 h 3943350"/>
              <a:gd name="connsiteX66" fmla="*/ 4648200 w 7515225"/>
              <a:gd name="connsiteY66" fmla="*/ 3438525 h 3943350"/>
              <a:gd name="connsiteX67" fmla="*/ 4667250 w 7515225"/>
              <a:gd name="connsiteY67" fmla="*/ 3495675 h 3943350"/>
              <a:gd name="connsiteX68" fmla="*/ 4686300 w 7515225"/>
              <a:gd name="connsiteY68" fmla="*/ 3552825 h 3943350"/>
              <a:gd name="connsiteX69" fmla="*/ 4695825 w 7515225"/>
              <a:gd name="connsiteY69" fmla="*/ 3581400 h 3943350"/>
              <a:gd name="connsiteX70" fmla="*/ 4714875 w 7515225"/>
              <a:gd name="connsiteY70" fmla="*/ 3619500 h 3943350"/>
              <a:gd name="connsiteX71" fmla="*/ 4724400 w 7515225"/>
              <a:gd name="connsiteY71" fmla="*/ 3648075 h 3943350"/>
              <a:gd name="connsiteX72" fmla="*/ 4772025 w 7515225"/>
              <a:gd name="connsiteY72" fmla="*/ 3705225 h 3943350"/>
              <a:gd name="connsiteX73" fmla="*/ 4791075 w 7515225"/>
              <a:gd name="connsiteY73" fmla="*/ 3733800 h 3943350"/>
              <a:gd name="connsiteX74" fmla="*/ 4867275 w 7515225"/>
              <a:gd name="connsiteY74" fmla="*/ 3790950 h 3943350"/>
              <a:gd name="connsiteX75" fmla="*/ 4924425 w 7515225"/>
              <a:gd name="connsiteY75" fmla="*/ 3848100 h 3943350"/>
              <a:gd name="connsiteX76" fmla="*/ 4943475 w 7515225"/>
              <a:gd name="connsiteY76" fmla="*/ 3876675 h 3943350"/>
              <a:gd name="connsiteX77" fmla="*/ 4972050 w 7515225"/>
              <a:gd name="connsiteY77" fmla="*/ 3886200 h 3943350"/>
              <a:gd name="connsiteX78" fmla="*/ 5057775 w 7515225"/>
              <a:gd name="connsiteY78" fmla="*/ 3924300 h 3943350"/>
              <a:gd name="connsiteX79" fmla="*/ 5286375 w 7515225"/>
              <a:gd name="connsiteY79" fmla="*/ 3943350 h 3943350"/>
              <a:gd name="connsiteX80" fmla="*/ 5314950 w 7515225"/>
              <a:gd name="connsiteY80" fmla="*/ 3924300 h 3943350"/>
              <a:gd name="connsiteX81" fmla="*/ 5353050 w 7515225"/>
              <a:gd name="connsiteY81" fmla="*/ 3876675 h 3943350"/>
              <a:gd name="connsiteX82" fmla="*/ 5372100 w 7515225"/>
              <a:gd name="connsiteY82" fmla="*/ 3848100 h 3943350"/>
              <a:gd name="connsiteX83" fmla="*/ 5400675 w 7515225"/>
              <a:gd name="connsiteY83" fmla="*/ 3829050 h 3943350"/>
              <a:gd name="connsiteX84" fmla="*/ 5438775 w 7515225"/>
              <a:gd name="connsiteY84" fmla="*/ 3800475 h 3943350"/>
              <a:gd name="connsiteX85" fmla="*/ 5467350 w 7515225"/>
              <a:gd name="connsiteY85" fmla="*/ 3790950 h 3943350"/>
              <a:gd name="connsiteX86" fmla="*/ 5495925 w 7515225"/>
              <a:gd name="connsiteY86" fmla="*/ 3771900 h 3943350"/>
              <a:gd name="connsiteX87" fmla="*/ 5562600 w 7515225"/>
              <a:gd name="connsiteY87" fmla="*/ 3752850 h 3943350"/>
              <a:gd name="connsiteX88" fmla="*/ 5600700 w 7515225"/>
              <a:gd name="connsiteY88" fmla="*/ 3733800 h 3943350"/>
              <a:gd name="connsiteX89" fmla="*/ 5667375 w 7515225"/>
              <a:gd name="connsiteY89" fmla="*/ 3686175 h 3943350"/>
              <a:gd name="connsiteX90" fmla="*/ 5695950 w 7515225"/>
              <a:gd name="connsiteY90" fmla="*/ 3667125 h 3943350"/>
              <a:gd name="connsiteX91" fmla="*/ 5724525 w 7515225"/>
              <a:gd name="connsiteY91" fmla="*/ 3657600 h 3943350"/>
              <a:gd name="connsiteX92" fmla="*/ 5810250 w 7515225"/>
              <a:gd name="connsiteY92" fmla="*/ 3638550 h 3943350"/>
              <a:gd name="connsiteX93" fmla="*/ 5867400 w 7515225"/>
              <a:gd name="connsiteY93" fmla="*/ 3619500 h 3943350"/>
              <a:gd name="connsiteX94" fmla="*/ 5953125 w 7515225"/>
              <a:gd name="connsiteY94" fmla="*/ 3581400 h 3943350"/>
              <a:gd name="connsiteX95" fmla="*/ 5981700 w 7515225"/>
              <a:gd name="connsiteY95" fmla="*/ 3571875 h 3943350"/>
              <a:gd name="connsiteX96" fmla="*/ 6086475 w 7515225"/>
              <a:gd name="connsiteY96" fmla="*/ 3552825 h 3943350"/>
              <a:gd name="connsiteX97" fmla="*/ 6143625 w 7515225"/>
              <a:gd name="connsiteY97" fmla="*/ 3533775 h 3943350"/>
              <a:gd name="connsiteX98" fmla="*/ 6172200 w 7515225"/>
              <a:gd name="connsiteY98" fmla="*/ 3514725 h 3943350"/>
              <a:gd name="connsiteX99" fmla="*/ 6200775 w 7515225"/>
              <a:gd name="connsiteY99" fmla="*/ 3505200 h 3943350"/>
              <a:gd name="connsiteX100" fmla="*/ 6296025 w 7515225"/>
              <a:gd name="connsiteY100" fmla="*/ 3476625 h 3943350"/>
              <a:gd name="connsiteX101" fmla="*/ 6372225 w 7515225"/>
              <a:gd name="connsiteY101" fmla="*/ 3438525 h 3943350"/>
              <a:gd name="connsiteX102" fmla="*/ 6410325 w 7515225"/>
              <a:gd name="connsiteY102" fmla="*/ 3429000 h 3943350"/>
              <a:gd name="connsiteX103" fmla="*/ 6467475 w 7515225"/>
              <a:gd name="connsiteY103" fmla="*/ 3409950 h 3943350"/>
              <a:gd name="connsiteX104" fmla="*/ 6543675 w 7515225"/>
              <a:gd name="connsiteY104" fmla="*/ 3390900 h 3943350"/>
              <a:gd name="connsiteX105" fmla="*/ 6581775 w 7515225"/>
              <a:gd name="connsiteY105" fmla="*/ 3381375 h 3943350"/>
              <a:gd name="connsiteX106" fmla="*/ 6629400 w 7515225"/>
              <a:gd name="connsiteY106" fmla="*/ 3371850 h 3943350"/>
              <a:gd name="connsiteX107" fmla="*/ 6686550 w 7515225"/>
              <a:gd name="connsiteY107" fmla="*/ 3352800 h 3943350"/>
              <a:gd name="connsiteX108" fmla="*/ 6715125 w 7515225"/>
              <a:gd name="connsiteY108" fmla="*/ 3343275 h 3943350"/>
              <a:gd name="connsiteX109" fmla="*/ 6762750 w 7515225"/>
              <a:gd name="connsiteY109" fmla="*/ 3333750 h 3943350"/>
              <a:gd name="connsiteX110" fmla="*/ 6791325 w 7515225"/>
              <a:gd name="connsiteY110" fmla="*/ 3324225 h 3943350"/>
              <a:gd name="connsiteX111" fmla="*/ 7515225 w 7515225"/>
              <a:gd name="connsiteY111"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219325 w 7515225"/>
              <a:gd name="connsiteY35" fmla="*/ 1219200 h 3943350"/>
              <a:gd name="connsiteX36" fmla="*/ 2759869 w 7515225"/>
              <a:gd name="connsiteY36" fmla="*/ 1464469 h 3943350"/>
              <a:gd name="connsiteX37" fmla="*/ 2931319 w 7515225"/>
              <a:gd name="connsiteY37" fmla="*/ 1543050 h 3943350"/>
              <a:gd name="connsiteX38" fmla="*/ 3105150 w 7515225"/>
              <a:gd name="connsiteY38" fmla="*/ 1657350 h 3943350"/>
              <a:gd name="connsiteX39" fmla="*/ 3224212 w 7515225"/>
              <a:gd name="connsiteY39" fmla="*/ 1752600 h 3943350"/>
              <a:gd name="connsiteX40" fmla="*/ 3352800 w 7515225"/>
              <a:gd name="connsiteY40" fmla="*/ 1914525 h 3943350"/>
              <a:gd name="connsiteX41" fmla="*/ 3419475 w 7515225"/>
              <a:gd name="connsiteY41" fmla="*/ 2000250 h 3943350"/>
              <a:gd name="connsiteX42" fmla="*/ 3457575 w 7515225"/>
              <a:gd name="connsiteY42" fmla="*/ 2057400 h 3943350"/>
              <a:gd name="connsiteX43" fmla="*/ 3505200 w 7515225"/>
              <a:gd name="connsiteY43" fmla="*/ 2124075 h 3943350"/>
              <a:gd name="connsiteX44" fmla="*/ 3543300 w 7515225"/>
              <a:gd name="connsiteY44" fmla="*/ 2181225 h 3943350"/>
              <a:gd name="connsiteX45" fmla="*/ 3581400 w 7515225"/>
              <a:gd name="connsiteY45" fmla="*/ 2247900 h 3943350"/>
              <a:gd name="connsiteX46" fmla="*/ 3667125 w 7515225"/>
              <a:gd name="connsiteY46" fmla="*/ 2345531 h 3943350"/>
              <a:gd name="connsiteX47" fmla="*/ 3838575 w 7515225"/>
              <a:gd name="connsiteY47" fmla="*/ 2428875 h 3943350"/>
              <a:gd name="connsiteX48" fmla="*/ 4050506 w 7515225"/>
              <a:gd name="connsiteY48" fmla="*/ 2505075 h 3943350"/>
              <a:gd name="connsiteX49" fmla="*/ 4250532 w 7515225"/>
              <a:gd name="connsiteY49" fmla="*/ 2638425 h 3943350"/>
              <a:gd name="connsiteX50" fmla="*/ 4362450 w 7515225"/>
              <a:gd name="connsiteY50" fmla="*/ 2762250 h 3943350"/>
              <a:gd name="connsiteX51" fmla="*/ 4381500 w 7515225"/>
              <a:gd name="connsiteY51" fmla="*/ 2819400 h 3943350"/>
              <a:gd name="connsiteX52" fmla="*/ 4400550 w 7515225"/>
              <a:gd name="connsiteY52" fmla="*/ 2857500 h 3943350"/>
              <a:gd name="connsiteX53" fmla="*/ 4419600 w 7515225"/>
              <a:gd name="connsiteY53" fmla="*/ 2924175 h 3943350"/>
              <a:gd name="connsiteX54" fmla="*/ 4448175 w 7515225"/>
              <a:gd name="connsiteY54" fmla="*/ 2990850 h 3943350"/>
              <a:gd name="connsiteX55" fmla="*/ 4467225 w 7515225"/>
              <a:gd name="connsiteY55" fmla="*/ 3048000 h 3943350"/>
              <a:gd name="connsiteX56" fmla="*/ 4486275 w 7515225"/>
              <a:gd name="connsiteY56" fmla="*/ 3105150 h 3943350"/>
              <a:gd name="connsiteX57" fmla="*/ 4495800 w 7515225"/>
              <a:gd name="connsiteY57" fmla="*/ 3133725 h 3943350"/>
              <a:gd name="connsiteX58" fmla="*/ 4505325 w 7515225"/>
              <a:gd name="connsiteY58" fmla="*/ 3171825 h 3943350"/>
              <a:gd name="connsiteX59" fmla="*/ 4524375 w 7515225"/>
              <a:gd name="connsiteY59" fmla="*/ 3200400 h 3943350"/>
              <a:gd name="connsiteX60" fmla="*/ 4533900 w 7515225"/>
              <a:gd name="connsiteY60" fmla="*/ 3228975 h 3943350"/>
              <a:gd name="connsiteX61" fmla="*/ 4552950 w 7515225"/>
              <a:gd name="connsiteY61" fmla="*/ 3257550 h 3943350"/>
              <a:gd name="connsiteX62" fmla="*/ 4572000 w 7515225"/>
              <a:gd name="connsiteY62" fmla="*/ 3314700 h 3943350"/>
              <a:gd name="connsiteX63" fmla="*/ 4600575 w 7515225"/>
              <a:gd name="connsiteY63" fmla="*/ 3343275 h 3943350"/>
              <a:gd name="connsiteX64" fmla="*/ 4629150 w 7515225"/>
              <a:gd name="connsiteY64" fmla="*/ 3409950 h 3943350"/>
              <a:gd name="connsiteX65" fmla="*/ 4648200 w 7515225"/>
              <a:gd name="connsiteY65" fmla="*/ 3438525 h 3943350"/>
              <a:gd name="connsiteX66" fmla="*/ 4667250 w 7515225"/>
              <a:gd name="connsiteY66" fmla="*/ 3495675 h 3943350"/>
              <a:gd name="connsiteX67" fmla="*/ 4686300 w 7515225"/>
              <a:gd name="connsiteY67" fmla="*/ 3552825 h 3943350"/>
              <a:gd name="connsiteX68" fmla="*/ 4695825 w 7515225"/>
              <a:gd name="connsiteY68" fmla="*/ 3581400 h 3943350"/>
              <a:gd name="connsiteX69" fmla="*/ 4714875 w 7515225"/>
              <a:gd name="connsiteY69" fmla="*/ 3619500 h 3943350"/>
              <a:gd name="connsiteX70" fmla="*/ 4724400 w 7515225"/>
              <a:gd name="connsiteY70" fmla="*/ 3648075 h 3943350"/>
              <a:gd name="connsiteX71" fmla="*/ 4772025 w 7515225"/>
              <a:gd name="connsiteY71" fmla="*/ 3705225 h 3943350"/>
              <a:gd name="connsiteX72" fmla="*/ 4791075 w 7515225"/>
              <a:gd name="connsiteY72" fmla="*/ 3733800 h 3943350"/>
              <a:gd name="connsiteX73" fmla="*/ 4867275 w 7515225"/>
              <a:gd name="connsiteY73" fmla="*/ 3790950 h 3943350"/>
              <a:gd name="connsiteX74" fmla="*/ 4924425 w 7515225"/>
              <a:gd name="connsiteY74" fmla="*/ 3848100 h 3943350"/>
              <a:gd name="connsiteX75" fmla="*/ 4943475 w 7515225"/>
              <a:gd name="connsiteY75" fmla="*/ 3876675 h 3943350"/>
              <a:gd name="connsiteX76" fmla="*/ 4972050 w 7515225"/>
              <a:gd name="connsiteY76" fmla="*/ 3886200 h 3943350"/>
              <a:gd name="connsiteX77" fmla="*/ 5057775 w 7515225"/>
              <a:gd name="connsiteY77" fmla="*/ 3924300 h 3943350"/>
              <a:gd name="connsiteX78" fmla="*/ 5286375 w 7515225"/>
              <a:gd name="connsiteY78" fmla="*/ 3943350 h 3943350"/>
              <a:gd name="connsiteX79" fmla="*/ 5314950 w 7515225"/>
              <a:gd name="connsiteY79" fmla="*/ 3924300 h 3943350"/>
              <a:gd name="connsiteX80" fmla="*/ 5353050 w 7515225"/>
              <a:gd name="connsiteY80" fmla="*/ 3876675 h 3943350"/>
              <a:gd name="connsiteX81" fmla="*/ 5372100 w 7515225"/>
              <a:gd name="connsiteY81" fmla="*/ 3848100 h 3943350"/>
              <a:gd name="connsiteX82" fmla="*/ 5400675 w 7515225"/>
              <a:gd name="connsiteY82" fmla="*/ 3829050 h 3943350"/>
              <a:gd name="connsiteX83" fmla="*/ 5438775 w 7515225"/>
              <a:gd name="connsiteY83" fmla="*/ 3800475 h 3943350"/>
              <a:gd name="connsiteX84" fmla="*/ 5467350 w 7515225"/>
              <a:gd name="connsiteY84" fmla="*/ 3790950 h 3943350"/>
              <a:gd name="connsiteX85" fmla="*/ 5495925 w 7515225"/>
              <a:gd name="connsiteY85" fmla="*/ 3771900 h 3943350"/>
              <a:gd name="connsiteX86" fmla="*/ 5562600 w 7515225"/>
              <a:gd name="connsiteY86" fmla="*/ 3752850 h 3943350"/>
              <a:gd name="connsiteX87" fmla="*/ 5600700 w 7515225"/>
              <a:gd name="connsiteY87" fmla="*/ 3733800 h 3943350"/>
              <a:gd name="connsiteX88" fmla="*/ 5667375 w 7515225"/>
              <a:gd name="connsiteY88" fmla="*/ 3686175 h 3943350"/>
              <a:gd name="connsiteX89" fmla="*/ 5695950 w 7515225"/>
              <a:gd name="connsiteY89" fmla="*/ 3667125 h 3943350"/>
              <a:gd name="connsiteX90" fmla="*/ 5724525 w 7515225"/>
              <a:gd name="connsiteY90" fmla="*/ 3657600 h 3943350"/>
              <a:gd name="connsiteX91" fmla="*/ 5810250 w 7515225"/>
              <a:gd name="connsiteY91" fmla="*/ 3638550 h 3943350"/>
              <a:gd name="connsiteX92" fmla="*/ 5867400 w 7515225"/>
              <a:gd name="connsiteY92" fmla="*/ 3619500 h 3943350"/>
              <a:gd name="connsiteX93" fmla="*/ 5953125 w 7515225"/>
              <a:gd name="connsiteY93" fmla="*/ 3581400 h 3943350"/>
              <a:gd name="connsiteX94" fmla="*/ 5981700 w 7515225"/>
              <a:gd name="connsiteY94" fmla="*/ 3571875 h 3943350"/>
              <a:gd name="connsiteX95" fmla="*/ 6086475 w 7515225"/>
              <a:gd name="connsiteY95" fmla="*/ 3552825 h 3943350"/>
              <a:gd name="connsiteX96" fmla="*/ 6143625 w 7515225"/>
              <a:gd name="connsiteY96" fmla="*/ 3533775 h 3943350"/>
              <a:gd name="connsiteX97" fmla="*/ 6172200 w 7515225"/>
              <a:gd name="connsiteY97" fmla="*/ 3514725 h 3943350"/>
              <a:gd name="connsiteX98" fmla="*/ 6200775 w 7515225"/>
              <a:gd name="connsiteY98" fmla="*/ 3505200 h 3943350"/>
              <a:gd name="connsiteX99" fmla="*/ 6296025 w 7515225"/>
              <a:gd name="connsiteY99" fmla="*/ 3476625 h 3943350"/>
              <a:gd name="connsiteX100" fmla="*/ 6372225 w 7515225"/>
              <a:gd name="connsiteY100" fmla="*/ 3438525 h 3943350"/>
              <a:gd name="connsiteX101" fmla="*/ 6410325 w 7515225"/>
              <a:gd name="connsiteY101" fmla="*/ 3429000 h 3943350"/>
              <a:gd name="connsiteX102" fmla="*/ 6467475 w 7515225"/>
              <a:gd name="connsiteY102" fmla="*/ 3409950 h 3943350"/>
              <a:gd name="connsiteX103" fmla="*/ 6543675 w 7515225"/>
              <a:gd name="connsiteY103" fmla="*/ 3390900 h 3943350"/>
              <a:gd name="connsiteX104" fmla="*/ 6581775 w 7515225"/>
              <a:gd name="connsiteY104" fmla="*/ 3381375 h 3943350"/>
              <a:gd name="connsiteX105" fmla="*/ 6629400 w 7515225"/>
              <a:gd name="connsiteY105" fmla="*/ 3371850 h 3943350"/>
              <a:gd name="connsiteX106" fmla="*/ 6686550 w 7515225"/>
              <a:gd name="connsiteY106" fmla="*/ 3352800 h 3943350"/>
              <a:gd name="connsiteX107" fmla="*/ 6715125 w 7515225"/>
              <a:gd name="connsiteY107" fmla="*/ 3343275 h 3943350"/>
              <a:gd name="connsiteX108" fmla="*/ 6762750 w 7515225"/>
              <a:gd name="connsiteY108" fmla="*/ 3333750 h 3943350"/>
              <a:gd name="connsiteX109" fmla="*/ 6791325 w 7515225"/>
              <a:gd name="connsiteY109" fmla="*/ 3324225 h 3943350"/>
              <a:gd name="connsiteX110" fmla="*/ 7515225 w 7515225"/>
              <a:gd name="connsiteY11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759869 w 7515225"/>
              <a:gd name="connsiteY35" fmla="*/ 1464469 h 3943350"/>
              <a:gd name="connsiteX36" fmla="*/ 2931319 w 7515225"/>
              <a:gd name="connsiteY36" fmla="*/ 1543050 h 3943350"/>
              <a:gd name="connsiteX37" fmla="*/ 3105150 w 7515225"/>
              <a:gd name="connsiteY37" fmla="*/ 1657350 h 3943350"/>
              <a:gd name="connsiteX38" fmla="*/ 3224212 w 7515225"/>
              <a:gd name="connsiteY38" fmla="*/ 1752600 h 3943350"/>
              <a:gd name="connsiteX39" fmla="*/ 3352800 w 7515225"/>
              <a:gd name="connsiteY39" fmla="*/ 1914525 h 3943350"/>
              <a:gd name="connsiteX40" fmla="*/ 3419475 w 7515225"/>
              <a:gd name="connsiteY40" fmla="*/ 2000250 h 3943350"/>
              <a:gd name="connsiteX41" fmla="*/ 3457575 w 7515225"/>
              <a:gd name="connsiteY41" fmla="*/ 2057400 h 3943350"/>
              <a:gd name="connsiteX42" fmla="*/ 3505200 w 7515225"/>
              <a:gd name="connsiteY42" fmla="*/ 2124075 h 3943350"/>
              <a:gd name="connsiteX43" fmla="*/ 3543300 w 7515225"/>
              <a:gd name="connsiteY43" fmla="*/ 2181225 h 3943350"/>
              <a:gd name="connsiteX44" fmla="*/ 3581400 w 7515225"/>
              <a:gd name="connsiteY44" fmla="*/ 2247900 h 3943350"/>
              <a:gd name="connsiteX45" fmla="*/ 3667125 w 7515225"/>
              <a:gd name="connsiteY45" fmla="*/ 2345531 h 3943350"/>
              <a:gd name="connsiteX46" fmla="*/ 3838575 w 7515225"/>
              <a:gd name="connsiteY46" fmla="*/ 2428875 h 3943350"/>
              <a:gd name="connsiteX47" fmla="*/ 4050506 w 7515225"/>
              <a:gd name="connsiteY47" fmla="*/ 2505075 h 3943350"/>
              <a:gd name="connsiteX48" fmla="*/ 4250532 w 7515225"/>
              <a:gd name="connsiteY48" fmla="*/ 2638425 h 3943350"/>
              <a:gd name="connsiteX49" fmla="*/ 4362450 w 7515225"/>
              <a:gd name="connsiteY49" fmla="*/ 2762250 h 3943350"/>
              <a:gd name="connsiteX50" fmla="*/ 4381500 w 7515225"/>
              <a:gd name="connsiteY50" fmla="*/ 2819400 h 3943350"/>
              <a:gd name="connsiteX51" fmla="*/ 4400550 w 7515225"/>
              <a:gd name="connsiteY51" fmla="*/ 2857500 h 3943350"/>
              <a:gd name="connsiteX52" fmla="*/ 4419600 w 7515225"/>
              <a:gd name="connsiteY52" fmla="*/ 2924175 h 3943350"/>
              <a:gd name="connsiteX53" fmla="*/ 4448175 w 7515225"/>
              <a:gd name="connsiteY53" fmla="*/ 2990850 h 3943350"/>
              <a:gd name="connsiteX54" fmla="*/ 4467225 w 7515225"/>
              <a:gd name="connsiteY54" fmla="*/ 3048000 h 3943350"/>
              <a:gd name="connsiteX55" fmla="*/ 4486275 w 7515225"/>
              <a:gd name="connsiteY55" fmla="*/ 3105150 h 3943350"/>
              <a:gd name="connsiteX56" fmla="*/ 4495800 w 7515225"/>
              <a:gd name="connsiteY56" fmla="*/ 3133725 h 3943350"/>
              <a:gd name="connsiteX57" fmla="*/ 4505325 w 7515225"/>
              <a:gd name="connsiteY57" fmla="*/ 3171825 h 3943350"/>
              <a:gd name="connsiteX58" fmla="*/ 4524375 w 7515225"/>
              <a:gd name="connsiteY58" fmla="*/ 3200400 h 3943350"/>
              <a:gd name="connsiteX59" fmla="*/ 4533900 w 7515225"/>
              <a:gd name="connsiteY59" fmla="*/ 3228975 h 3943350"/>
              <a:gd name="connsiteX60" fmla="*/ 4552950 w 7515225"/>
              <a:gd name="connsiteY60" fmla="*/ 3257550 h 3943350"/>
              <a:gd name="connsiteX61" fmla="*/ 4572000 w 7515225"/>
              <a:gd name="connsiteY61" fmla="*/ 3314700 h 3943350"/>
              <a:gd name="connsiteX62" fmla="*/ 4600575 w 7515225"/>
              <a:gd name="connsiteY62" fmla="*/ 3343275 h 3943350"/>
              <a:gd name="connsiteX63" fmla="*/ 4629150 w 7515225"/>
              <a:gd name="connsiteY63" fmla="*/ 3409950 h 3943350"/>
              <a:gd name="connsiteX64" fmla="*/ 4648200 w 7515225"/>
              <a:gd name="connsiteY64" fmla="*/ 3438525 h 3943350"/>
              <a:gd name="connsiteX65" fmla="*/ 4667250 w 7515225"/>
              <a:gd name="connsiteY65" fmla="*/ 3495675 h 3943350"/>
              <a:gd name="connsiteX66" fmla="*/ 4686300 w 7515225"/>
              <a:gd name="connsiteY66" fmla="*/ 3552825 h 3943350"/>
              <a:gd name="connsiteX67" fmla="*/ 4695825 w 7515225"/>
              <a:gd name="connsiteY67" fmla="*/ 3581400 h 3943350"/>
              <a:gd name="connsiteX68" fmla="*/ 4714875 w 7515225"/>
              <a:gd name="connsiteY68" fmla="*/ 3619500 h 3943350"/>
              <a:gd name="connsiteX69" fmla="*/ 4724400 w 7515225"/>
              <a:gd name="connsiteY69" fmla="*/ 3648075 h 3943350"/>
              <a:gd name="connsiteX70" fmla="*/ 4772025 w 7515225"/>
              <a:gd name="connsiteY70" fmla="*/ 3705225 h 3943350"/>
              <a:gd name="connsiteX71" fmla="*/ 4791075 w 7515225"/>
              <a:gd name="connsiteY71" fmla="*/ 3733800 h 3943350"/>
              <a:gd name="connsiteX72" fmla="*/ 4867275 w 7515225"/>
              <a:gd name="connsiteY72" fmla="*/ 3790950 h 3943350"/>
              <a:gd name="connsiteX73" fmla="*/ 4924425 w 7515225"/>
              <a:gd name="connsiteY73" fmla="*/ 3848100 h 3943350"/>
              <a:gd name="connsiteX74" fmla="*/ 4943475 w 7515225"/>
              <a:gd name="connsiteY74" fmla="*/ 3876675 h 3943350"/>
              <a:gd name="connsiteX75" fmla="*/ 4972050 w 7515225"/>
              <a:gd name="connsiteY75" fmla="*/ 3886200 h 3943350"/>
              <a:gd name="connsiteX76" fmla="*/ 5057775 w 7515225"/>
              <a:gd name="connsiteY76" fmla="*/ 3924300 h 3943350"/>
              <a:gd name="connsiteX77" fmla="*/ 5286375 w 7515225"/>
              <a:gd name="connsiteY77" fmla="*/ 3943350 h 3943350"/>
              <a:gd name="connsiteX78" fmla="*/ 5314950 w 7515225"/>
              <a:gd name="connsiteY78" fmla="*/ 3924300 h 3943350"/>
              <a:gd name="connsiteX79" fmla="*/ 5353050 w 7515225"/>
              <a:gd name="connsiteY79" fmla="*/ 3876675 h 3943350"/>
              <a:gd name="connsiteX80" fmla="*/ 5372100 w 7515225"/>
              <a:gd name="connsiteY80" fmla="*/ 3848100 h 3943350"/>
              <a:gd name="connsiteX81" fmla="*/ 5400675 w 7515225"/>
              <a:gd name="connsiteY81" fmla="*/ 3829050 h 3943350"/>
              <a:gd name="connsiteX82" fmla="*/ 5438775 w 7515225"/>
              <a:gd name="connsiteY82" fmla="*/ 3800475 h 3943350"/>
              <a:gd name="connsiteX83" fmla="*/ 5467350 w 7515225"/>
              <a:gd name="connsiteY83" fmla="*/ 3790950 h 3943350"/>
              <a:gd name="connsiteX84" fmla="*/ 5495925 w 7515225"/>
              <a:gd name="connsiteY84" fmla="*/ 3771900 h 3943350"/>
              <a:gd name="connsiteX85" fmla="*/ 5562600 w 7515225"/>
              <a:gd name="connsiteY85" fmla="*/ 3752850 h 3943350"/>
              <a:gd name="connsiteX86" fmla="*/ 5600700 w 7515225"/>
              <a:gd name="connsiteY86" fmla="*/ 3733800 h 3943350"/>
              <a:gd name="connsiteX87" fmla="*/ 5667375 w 7515225"/>
              <a:gd name="connsiteY87" fmla="*/ 3686175 h 3943350"/>
              <a:gd name="connsiteX88" fmla="*/ 5695950 w 7515225"/>
              <a:gd name="connsiteY88" fmla="*/ 3667125 h 3943350"/>
              <a:gd name="connsiteX89" fmla="*/ 5724525 w 7515225"/>
              <a:gd name="connsiteY89" fmla="*/ 3657600 h 3943350"/>
              <a:gd name="connsiteX90" fmla="*/ 5810250 w 7515225"/>
              <a:gd name="connsiteY90" fmla="*/ 3638550 h 3943350"/>
              <a:gd name="connsiteX91" fmla="*/ 5867400 w 7515225"/>
              <a:gd name="connsiteY91" fmla="*/ 3619500 h 3943350"/>
              <a:gd name="connsiteX92" fmla="*/ 5953125 w 7515225"/>
              <a:gd name="connsiteY92" fmla="*/ 3581400 h 3943350"/>
              <a:gd name="connsiteX93" fmla="*/ 5981700 w 7515225"/>
              <a:gd name="connsiteY93" fmla="*/ 3571875 h 3943350"/>
              <a:gd name="connsiteX94" fmla="*/ 6086475 w 7515225"/>
              <a:gd name="connsiteY94" fmla="*/ 3552825 h 3943350"/>
              <a:gd name="connsiteX95" fmla="*/ 6143625 w 7515225"/>
              <a:gd name="connsiteY95" fmla="*/ 3533775 h 3943350"/>
              <a:gd name="connsiteX96" fmla="*/ 6172200 w 7515225"/>
              <a:gd name="connsiteY96" fmla="*/ 3514725 h 3943350"/>
              <a:gd name="connsiteX97" fmla="*/ 6200775 w 7515225"/>
              <a:gd name="connsiteY97" fmla="*/ 3505200 h 3943350"/>
              <a:gd name="connsiteX98" fmla="*/ 6296025 w 7515225"/>
              <a:gd name="connsiteY98" fmla="*/ 3476625 h 3943350"/>
              <a:gd name="connsiteX99" fmla="*/ 6372225 w 7515225"/>
              <a:gd name="connsiteY99" fmla="*/ 3438525 h 3943350"/>
              <a:gd name="connsiteX100" fmla="*/ 6410325 w 7515225"/>
              <a:gd name="connsiteY100" fmla="*/ 3429000 h 3943350"/>
              <a:gd name="connsiteX101" fmla="*/ 6467475 w 7515225"/>
              <a:gd name="connsiteY101" fmla="*/ 3409950 h 3943350"/>
              <a:gd name="connsiteX102" fmla="*/ 6543675 w 7515225"/>
              <a:gd name="connsiteY102" fmla="*/ 3390900 h 3943350"/>
              <a:gd name="connsiteX103" fmla="*/ 6581775 w 7515225"/>
              <a:gd name="connsiteY103" fmla="*/ 3381375 h 3943350"/>
              <a:gd name="connsiteX104" fmla="*/ 6629400 w 7515225"/>
              <a:gd name="connsiteY104" fmla="*/ 3371850 h 3943350"/>
              <a:gd name="connsiteX105" fmla="*/ 6686550 w 7515225"/>
              <a:gd name="connsiteY105" fmla="*/ 3352800 h 3943350"/>
              <a:gd name="connsiteX106" fmla="*/ 6715125 w 7515225"/>
              <a:gd name="connsiteY106" fmla="*/ 3343275 h 3943350"/>
              <a:gd name="connsiteX107" fmla="*/ 6762750 w 7515225"/>
              <a:gd name="connsiteY107" fmla="*/ 3333750 h 3943350"/>
              <a:gd name="connsiteX108" fmla="*/ 6791325 w 7515225"/>
              <a:gd name="connsiteY108" fmla="*/ 3324225 h 3943350"/>
              <a:gd name="connsiteX109" fmla="*/ 7515225 w 7515225"/>
              <a:gd name="connsiteY109"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759869 w 7515225"/>
              <a:gd name="connsiteY34" fmla="*/ 1464469 h 3943350"/>
              <a:gd name="connsiteX35" fmla="*/ 2931319 w 7515225"/>
              <a:gd name="connsiteY35" fmla="*/ 1543050 h 3943350"/>
              <a:gd name="connsiteX36" fmla="*/ 3105150 w 7515225"/>
              <a:gd name="connsiteY36" fmla="*/ 1657350 h 3943350"/>
              <a:gd name="connsiteX37" fmla="*/ 3224212 w 7515225"/>
              <a:gd name="connsiteY37" fmla="*/ 1752600 h 3943350"/>
              <a:gd name="connsiteX38" fmla="*/ 3352800 w 7515225"/>
              <a:gd name="connsiteY38" fmla="*/ 1914525 h 3943350"/>
              <a:gd name="connsiteX39" fmla="*/ 3419475 w 7515225"/>
              <a:gd name="connsiteY39" fmla="*/ 2000250 h 3943350"/>
              <a:gd name="connsiteX40" fmla="*/ 3457575 w 7515225"/>
              <a:gd name="connsiteY40" fmla="*/ 2057400 h 3943350"/>
              <a:gd name="connsiteX41" fmla="*/ 3505200 w 7515225"/>
              <a:gd name="connsiteY41" fmla="*/ 2124075 h 3943350"/>
              <a:gd name="connsiteX42" fmla="*/ 3543300 w 7515225"/>
              <a:gd name="connsiteY42" fmla="*/ 2181225 h 3943350"/>
              <a:gd name="connsiteX43" fmla="*/ 3581400 w 7515225"/>
              <a:gd name="connsiteY43" fmla="*/ 2247900 h 3943350"/>
              <a:gd name="connsiteX44" fmla="*/ 3667125 w 7515225"/>
              <a:gd name="connsiteY44" fmla="*/ 2345531 h 3943350"/>
              <a:gd name="connsiteX45" fmla="*/ 3838575 w 7515225"/>
              <a:gd name="connsiteY45" fmla="*/ 2428875 h 3943350"/>
              <a:gd name="connsiteX46" fmla="*/ 4050506 w 7515225"/>
              <a:gd name="connsiteY46" fmla="*/ 2505075 h 3943350"/>
              <a:gd name="connsiteX47" fmla="*/ 4250532 w 7515225"/>
              <a:gd name="connsiteY47" fmla="*/ 2638425 h 3943350"/>
              <a:gd name="connsiteX48" fmla="*/ 4362450 w 7515225"/>
              <a:gd name="connsiteY48" fmla="*/ 2762250 h 3943350"/>
              <a:gd name="connsiteX49" fmla="*/ 4381500 w 7515225"/>
              <a:gd name="connsiteY49" fmla="*/ 2819400 h 3943350"/>
              <a:gd name="connsiteX50" fmla="*/ 4400550 w 7515225"/>
              <a:gd name="connsiteY50" fmla="*/ 2857500 h 3943350"/>
              <a:gd name="connsiteX51" fmla="*/ 4419600 w 7515225"/>
              <a:gd name="connsiteY51" fmla="*/ 2924175 h 3943350"/>
              <a:gd name="connsiteX52" fmla="*/ 4448175 w 7515225"/>
              <a:gd name="connsiteY52" fmla="*/ 2990850 h 3943350"/>
              <a:gd name="connsiteX53" fmla="*/ 4467225 w 7515225"/>
              <a:gd name="connsiteY53" fmla="*/ 3048000 h 3943350"/>
              <a:gd name="connsiteX54" fmla="*/ 4486275 w 7515225"/>
              <a:gd name="connsiteY54" fmla="*/ 3105150 h 3943350"/>
              <a:gd name="connsiteX55" fmla="*/ 4495800 w 7515225"/>
              <a:gd name="connsiteY55" fmla="*/ 3133725 h 3943350"/>
              <a:gd name="connsiteX56" fmla="*/ 4505325 w 7515225"/>
              <a:gd name="connsiteY56" fmla="*/ 3171825 h 3943350"/>
              <a:gd name="connsiteX57" fmla="*/ 4524375 w 7515225"/>
              <a:gd name="connsiteY57" fmla="*/ 3200400 h 3943350"/>
              <a:gd name="connsiteX58" fmla="*/ 4533900 w 7515225"/>
              <a:gd name="connsiteY58" fmla="*/ 3228975 h 3943350"/>
              <a:gd name="connsiteX59" fmla="*/ 4552950 w 7515225"/>
              <a:gd name="connsiteY59" fmla="*/ 3257550 h 3943350"/>
              <a:gd name="connsiteX60" fmla="*/ 4572000 w 7515225"/>
              <a:gd name="connsiteY60" fmla="*/ 3314700 h 3943350"/>
              <a:gd name="connsiteX61" fmla="*/ 4600575 w 7515225"/>
              <a:gd name="connsiteY61" fmla="*/ 3343275 h 3943350"/>
              <a:gd name="connsiteX62" fmla="*/ 4629150 w 7515225"/>
              <a:gd name="connsiteY62" fmla="*/ 3409950 h 3943350"/>
              <a:gd name="connsiteX63" fmla="*/ 4648200 w 7515225"/>
              <a:gd name="connsiteY63" fmla="*/ 3438525 h 3943350"/>
              <a:gd name="connsiteX64" fmla="*/ 4667250 w 7515225"/>
              <a:gd name="connsiteY64" fmla="*/ 3495675 h 3943350"/>
              <a:gd name="connsiteX65" fmla="*/ 4686300 w 7515225"/>
              <a:gd name="connsiteY65" fmla="*/ 3552825 h 3943350"/>
              <a:gd name="connsiteX66" fmla="*/ 4695825 w 7515225"/>
              <a:gd name="connsiteY66" fmla="*/ 3581400 h 3943350"/>
              <a:gd name="connsiteX67" fmla="*/ 4714875 w 7515225"/>
              <a:gd name="connsiteY67" fmla="*/ 3619500 h 3943350"/>
              <a:gd name="connsiteX68" fmla="*/ 4724400 w 7515225"/>
              <a:gd name="connsiteY68" fmla="*/ 3648075 h 3943350"/>
              <a:gd name="connsiteX69" fmla="*/ 4772025 w 7515225"/>
              <a:gd name="connsiteY69" fmla="*/ 3705225 h 3943350"/>
              <a:gd name="connsiteX70" fmla="*/ 4791075 w 7515225"/>
              <a:gd name="connsiteY70" fmla="*/ 3733800 h 3943350"/>
              <a:gd name="connsiteX71" fmla="*/ 4867275 w 7515225"/>
              <a:gd name="connsiteY71" fmla="*/ 3790950 h 3943350"/>
              <a:gd name="connsiteX72" fmla="*/ 4924425 w 7515225"/>
              <a:gd name="connsiteY72" fmla="*/ 3848100 h 3943350"/>
              <a:gd name="connsiteX73" fmla="*/ 4943475 w 7515225"/>
              <a:gd name="connsiteY73" fmla="*/ 3876675 h 3943350"/>
              <a:gd name="connsiteX74" fmla="*/ 4972050 w 7515225"/>
              <a:gd name="connsiteY74" fmla="*/ 3886200 h 3943350"/>
              <a:gd name="connsiteX75" fmla="*/ 5057775 w 7515225"/>
              <a:gd name="connsiteY75" fmla="*/ 3924300 h 3943350"/>
              <a:gd name="connsiteX76" fmla="*/ 5286375 w 7515225"/>
              <a:gd name="connsiteY76" fmla="*/ 3943350 h 3943350"/>
              <a:gd name="connsiteX77" fmla="*/ 5314950 w 7515225"/>
              <a:gd name="connsiteY77" fmla="*/ 3924300 h 3943350"/>
              <a:gd name="connsiteX78" fmla="*/ 5353050 w 7515225"/>
              <a:gd name="connsiteY78" fmla="*/ 3876675 h 3943350"/>
              <a:gd name="connsiteX79" fmla="*/ 5372100 w 7515225"/>
              <a:gd name="connsiteY79" fmla="*/ 3848100 h 3943350"/>
              <a:gd name="connsiteX80" fmla="*/ 5400675 w 7515225"/>
              <a:gd name="connsiteY80" fmla="*/ 3829050 h 3943350"/>
              <a:gd name="connsiteX81" fmla="*/ 5438775 w 7515225"/>
              <a:gd name="connsiteY81" fmla="*/ 3800475 h 3943350"/>
              <a:gd name="connsiteX82" fmla="*/ 5467350 w 7515225"/>
              <a:gd name="connsiteY82" fmla="*/ 3790950 h 3943350"/>
              <a:gd name="connsiteX83" fmla="*/ 5495925 w 7515225"/>
              <a:gd name="connsiteY83" fmla="*/ 3771900 h 3943350"/>
              <a:gd name="connsiteX84" fmla="*/ 5562600 w 7515225"/>
              <a:gd name="connsiteY84" fmla="*/ 3752850 h 3943350"/>
              <a:gd name="connsiteX85" fmla="*/ 5600700 w 7515225"/>
              <a:gd name="connsiteY85" fmla="*/ 3733800 h 3943350"/>
              <a:gd name="connsiteX86" fmla="*/ 5667375 w 7515225"/>
              <a:gd name="connsiteY86" fmla="*/ 3686175 h 3943350"/>
              <a:gd name="connsiteX87" fmla="*/ 5695950 w 7515225"/>
              <a:gd name="connsiteY87" fmla="*/ 3667125 h 3943350"/>
              <a:gd name="connsiteX88" fmla="*/ 5724525 w 7515225"/>
              <a:gd name="connsiteY88" fmla="*/ 3657600 h 3943350"/>
              <a:gd name="connsiteX89" fmla="*/ 5810250 w 7515225"/>
              <a:gd name="connsiteY89" fmla="*/ 3638550 h 3943350"/>
              <a:gd name="connsiteX90" fmla="*/ 5867400 w 7515225"/>
              <a:gd name="connsiteY90" fmla="*/ 3619500 h 3943350"/>
              <a:gd name="connsiteX91" fmla="*/ 5953125 w 7515225"/>
              <a:gd name="connsiteY91" fmla="*/ 3581400 h 3943350"/>
              <a:gd name="connsiteX92" fmla="*/ 5981700 w 7515225"/>
              <a:gd name="connsiteY92" fmla="*/ 3571875 h 3943350"/>
              <a:gd name="connsiteX93" fmla="*/ 6086475 w 7515225"/>
              <a:gd name="connsiteY93" fmla="*/ 3552825 h 3943350"/>
              <a:gd name="connsiteX94" fmla="*/ 6143625 w 7515225"/>
              <a:gd name="connsiteY94" fmla="*/ 3533775 h 3943350"/>
              <a:gd name="connsiteX95" fmla="*/ 6172200 w 7515225"/>
              <a:gd name="connsiteY95" fmla="*/ 3514725 h 3943350"/>
              <a:gd name="connsiteX96" fmla="*/ 6200775 w 7515225"/>
              <a:gd name="connsiteY96" fmla="*/ 3505200 h 3943350"/>
              <a:gd name="connsiteX97" fmla="*/ 6296025 w 7515225"/>
              <a:gd name="connsiteY97" fmla="*/ 3476625 h 3943350"/>
              <a:gd name="connsiteX98" fmla="*/ 6372225 w 7515225"/>
              <a:gd name="connsiteY98" fmla="*/ 3438525 h 3943350"/>
              <a:gd name="connsiteX99" fmla="*/ 6410325 w 7515225"/>
              <a:gd name="connsiteY99" fmla="*/ 3429000 h 3943350"/>
              <a:gd name="connsiteX100" fmla="*/ 6467475 w 7515225"/>
              <a:gd name="connsiteY100" fmla="*/ 3409950 h 3943350"/>
              <a:gd name="connsiteX101" fmla="*/ 6543675 w 7515225"/>
              <a:gd name="connsiteY101" fmla="*/ 3390900 h 3943350"/>
              <a:gd name="connsiteX102" fmla="*/ 6581775 w 7515225"/>
              <a:gd name="connsiteY102" fmla="*/ 3381375 h 3943350"/>
              <a:gd name="connsiteX103" fmla="*/ 6629400 w 7515225"/>
              <a:gd name="connsiteY103" fmla="*/ 3371850 h 3943350"/>
              <a:gd name="connsiteX104" fmla="*/ 6686550 w 7515225"/>
              <a:gd name="connsiteY104" fmla="*/ 3352800 h 3943350"/>
              <a:gd name="connsiteX105" fmla="*/ 6715125 w 7515225"/>
              <a:gd name="connsiteY105" fmla="*/ 3343275 h 3943350"/>
              <a:gd name="connsiteX106" fmla="*/ 6762750 w 7515225"/>
              <a:gd name="connsiteY106" fmla="*/ 3333750 h 3943350"/>
              <a:gd name="connsiteX107" fmla="*/ 6791325 w 7515225"/>
              <a:gd name="connsiteY107" fmla="*/ 3324225 h 3943350"/>
              <a:gd name="connsiteX108" fmla="*/ 7515225 w 7515225"/>
              <a:gd name="connsiteY108"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759869 w 7515225"/>
              <a:gd name="connsiteY33" fmla="*/ 1464469 h 3943350"/>
              <a:gd name="connsiteX34" fmla="*/ 2931319 w 7515225"/>
              <a:gd name="connsiteY34" fmla="*/ 1543050 h 3943350"/>
              <a:gd name="connsiteX35" fmla="*/ 3105150 w 7515225"/>
              <a:gd name="connsiteY35" fmla="*/ 1657350 h 3943350"/>
              <a:gd name="connsiteX36" fmla="*/ 3224212 w 7515225"/>
              <a:gd name="connsiteY36" fmla="*/ 1752600 h 3943350"/>
              <a:gd name="connsiteX37" fmla="*/ 3352800 w 7515225"/>
              <a:gd name="connsiteY37" fmla="*/ 1914525 h 3943350"/>
              <a:gd name="connsiteX38" fmla="*/ 3419475 w 7515225"/>
              <a:gd name="connsiteY38" fmla="*/ 2000250 h 3943350"/>
              <a:gd name="connsiteX39" fmla="*/ 3457575 w 7515225"/>
              <a:gd name="connsiteY39" fmla="*/ 2057400 h 3943350"/>
              <a:gd name="connsiteX40" fmla="*/ 3505200 w 7515225"/>
              <a:gd name="connsiteY40" fmla="*/ 2124075 h 3943350"/>
              <a:gd name="connsiteX41" fmla="*/ 3543300 w 7515225"/>
              <a:gd name="connsiteY41" fmla="*/ 2181225 h 3943350"/>
              <a:gd name="connsiteX42" fmla="*/ 3581400 w 7515225"/>
              <a:gd name="connsiteY42" fmla="*/ 2247900 h 3943350"/>
              <a:gd name="connsiteX43" fmla="*/ 3667125 w 7515225"/>
              <a:gd name="connsiteY43" fmla="*/ 2345531 h 3943350"/>
              <a:gd name="connsiteX44" fmla="*/ 3838575 w 7515225"/>
              <a:gd name="connsiteY44" fmla="*/ 2428875 h 3943350"/>
              <a:gd name="connsiteX45" fmla="*/ 4050506 w 7515225"/>
              <a:gd name="connsiteY45" fmla="*/ 2505075 h 3943350"/>
              <a:gd name="connsiteX46" fmla="*/ 4250532 w 7515225"/>
              <a:gd name="connsiteY46" fmla="*/ 2638425 h 3943350"/>
              <a:gd name="connsiteX47" fmla="*/ 4362450 w 7515225"/>
              <a:gd name="connsiteY47" fmla="*/ 2762250 h 3943350"/>
              <a:gd name="connsiteX48" fmla="*/ 4381500 w 7515225"/>
              <a:gd name="connsiteY48" fmla="*/ 2819400 h 3943350"/>
              <a:gd name="connsiteX49" fmla="*/ 4400550 w 7515225"/>
              <a:gd name="connsiteY49" fmla="*/ 2857500 h 3943350"/>
              <a:gd name="connsiteX50" fmla="*/ 4419600 w 7515225"/>
              <a:gd name="connsiteY50" fmla="*/ 2924175 h 3943350"/>
              <a:gd name="connsiteX51" fmla="*/ 4448175 w 7515225"/>
              <a:gd name="connsiteY51" fmla="*/ 2990850 h 3943350"/>
              <a:gd name="connsiteX52" fmla="*/ 4467225 w 7515225"/>
              <a:gd name="connsiteY52" fmla="*/ 3048000 h 3943350"/>
              <a:gd name="connsiteX53" fmla="*/ 4486275 w 7515225"/>
              <a:gd name="connsiteY53" fmla="*/ 3105150 h 3943350"/>
              <a:gd name="connsiteX54" fmla="*/ 4495800 w 7515225"/>
              <a:gd name="connsiteY54" fmla="*/ 3133725 h 3943350"/>
              <a:gd name="connsiteX55" fmla="*/ 4505325 w 7515225"/>
              <a:gd name="connsiteY55" fmla="*/ 3171825 h 3943350"/>
              <a:gd name="connsiteX56" fmla="*/ 4524375 w 7515225"/>
              <a:gd name="connsiteY56" fmla="*/ 3200400 h 3943350"/>
              <a:gd name="connsiteX57" fmla="*/ 4533900 w 7515225"/>
              <a:gd name="connsiteY57" fmla="*/ 3228975 h 3943350"/>
              <a:gd name="connsiteX58" fmla="*/ 4552950 w 7515225"/>
              <a:gd name="connsiteY58" fmla="*/ 3257550 h 3943350"/>
              <a:gd name="connsiteX59" fmla="*/ 4572000 w 7515225"/>
              <a:gd name="connsiteY59" fmla="*/ 3314700 h 3943350"/>
              <a:gd name="connsiteX60" fmla="*/ 4600575 w 7515225"/>
              <a:gd name="connsiteY60" fmla="*/ 3343275 h 3943350"/>
              <a:gd name="connsiteX61" fmla="*/ 4629150 w 7515225"/>
              <a:gd name="connsiteY61" fmla="*/ 3409950 h 3943350"/>
              <a:gd name="connsiteX62" fmla="*/ 4648200 w 7515225"/>
              <a:gd name="connsiteY62" fmla="*/ 3438525 h 3943350"/>
              <a:gd name="connsiteX63" fmla="*/ 4667250 w 7515225"/>
              <a:gd name="connsiteY63" fmla="*/ 3495675 h 3943350"/>
              <a:gd name="connsiteX64" fmla="*/ 4686300 w 7515225"/>
              <a:gd name="connsiteY64" fmla="*/ 3552825 h 3943350"/>
              <a:gd name="connsiteX65" fmla="*/ 4695825 w 7515225"/>
              <a:gd name="connsiteY65" fmla="*/ 3581400 h 3943350"/>
              <a:gd name="connsiteX66" fmla="*/ 4714875 w 7515225"/>
              <a:gd name="connsiteY66" fmla="*/ 3619500 h 3943350"/>
              <a:gd name="connsiteX67" fmla="*/ 4724400 w 7515225"/>
              <a:gd name="connsiteY67" fmla="*/ 3648075 h 3943350"/>
              <a:gd name="connsiteX68" fmla="*/ 4772025 w 7515225"/>
              <a:gd name="connsiteY68" fmla="*/ 3705225 h 3943350"/>
              <a:gd name="connsiteX69" fmla="*/ 4791075 w 7515225"/>
              <a:gd name="connsiteY69" fmla="*/ 3733800 h 3943350"/>
              <a:gd name="connsiteX70" fmla="*/ 4867275 w 7515225"/>
              <a:gd name="connsiteY70" fmla="*/ 3790950 h 3943350"/>
              <a:gd name="connsiteX71" fmla="*/ 4924425 w 7515225"/>
              <a:gd name="connsiteY71" fmla="*/ 3848100 h 3943350"/>
              <a:gd name="connsiteX72" fmla="*/ 4943475 w 7515225"/>
              <a:gd name="connsiteY72" fmla="*/ 3876675 h 3943350"/>
              <a:gd name="connsiteX73" fmla="*/ 4972050 w 7515225"/>
              <a:gd name="connsiteY73" fmla="*/ 3886200 h 3943350"/>
              <a:gd name="connsiteX74" fmla="*/ 5057775 w 7515225"/>
              <a:gd name="connsiteY74" fmla="*/ 3924300 h 3943350"/>
              <a:gd name="connsiteX75" fmla="*/ 5286375 w 7515225"/>
              <a:gd name="connsiteY75" fmla="*/ 3943350 h 3943350"/>
              <a:gd name="connsiteX76" fmla="*/ 5314950 w 7515225"/>
              <a:gd name="connsiteY76" fmla="*/ 3924300 h 3943350"/>
              <a:gd name="connsiteX77" fmla="*/ 5353050 w 7515225"/>
              <a:gd name="connsiteY77" fmla="*/ 3876675 h 3943350"/>
              <a:gd name="connsiteX78" fmla="*/ 5372100 w 7515225"/>
              <a:gd name="connsiteY78" fmla="*/ 3848100 h 3943350"/>
              <a:gd name="connsiteX79" fmla="*/ 5400675 w 7515225"/>
              <a:gd name="connsiteY79" fmla="*/ 3829050 h 3943350"/>
              <a:gd name="connsiteX80" fmla="*/ 5438775 w 7515225"/>
              <a:gd name="connsiteY80" fmla="*/ 3800475 h 3943350"/>
              <a:gd name="connsiteX81" fmla="*/ 5467350 w 7515225"/>
              <a:gd name="connsiteY81" fmla="*/ 3790950 h 3943350"/>
              <a:gd name="connsiteX82" fmla="*/ 5495925 w 7515225"/>
              <a:gd name="connsiteY82" fmla="*/ 3771900 h 3943350"/>
              <a:gd name="connsiteX83" fmla="*/ 5562600 w 7515225"/>
              <a:gd name="connsiteY83" fmla="*/ 3752850 h 3943350"/>
              <a:gd name="connsiteX84" fmla="*/ 5600700 w 7515225"/>
              <a:gd name="connsiteY84" fmla="*/ 3733800 h 3943350"/>
              <a:gd name="connsiteX85" fmla="*/ 5667375 w 7515225"/>
              <a:gd name="connsiteY85" fmla="*/ 3686175 h 3943350"/>
              <a:gd name="connsiteX86" fmla="*/ 5695950 w 7515225"/>
              <a:gd name="connsiteY86" fmla="*/ 3667125 h 3943350"/>
              <a:gd name="connsiteX87" fmla="*/ 5724525 w 7515225"/>
              <a:gd name="connsiteY87" fmla="*/ 3657600 h 3943350"/>
              <a:gd name="connsiteX88" fmla="*/ 5810250 w 7515225"/>
              <a:gd name="connsiteY88" fmla="*/ 3638550 h 3943350"/>
              <a:gd name="connsiteX89" fmla="*/ 5867400 w 7515225"/>
              <a:gd name="connsiteY89" fmla="*/ 3619500 h 3943350"/>
              <a:gd name="connsiteX90" fmla="*/ 5953125 w 7515225"/>
              <a:gd name="connsiteY90" fmla="*/ 3581400 h 3943350"/>
              <a:gd name="connsiteX91" fmla="*/ 5981700 w 7515225"/>
              <a:gd name="connsiteY91" fmla="*/ 3571875 h 3943350"/>
              <a:gd name="connsiteX92" fmla="*/ 6086475 w 7515225"/>
              <a:gd name="connsiteY92" fmla="*/ 3552825 h 3943350"/>
              <a:gd name="connsiteX93" fmla="*/ 6143625 w 7515225"/>
              <a:gd name="connsiteY93" fmla="*/ 3533775 h 3943350"/>
              <a:gd name="connsiteX94" fmla="*/ 6172200 w 7515225"/>
              <a:gd name="connsiteY94" fmla="*/ 3514725 h 3943350"/>
              <a:gd name="connsiteX95" fmla="*/ 6200775 w 7515225"/>
              <a:gd name="connsiteY95" fmla="*/ 3505200 h 3943350"/>
              <a:gd name="connsiteX96" fmla="*/ 6296025 w 7515225"/>
              <a:gd name="connsiteY96" fmla="*/ 3476625 h 3943350"/>
              <a:gd name="connsiteX97" fmla="*/ 6372225 w 7515225"/>
              <a:gd name="connsiteY97" fmla="*/ 3438525 h 3943350"/>
              <a:gd name="connsiteX98" fmla="*/ 6410325 w 7515225"/>
              <a:gd name="connsiteY98" fmla="*/ 3429000 h 3943350"/>
              <a:gd name="connsiteX99" fmla="*/ 6467475 w 7515225"/>
              <a:gd name="connsiteY99" fmla="*/ 3409950 h 3943350"/>
              <a:gd name="connsiteX100" fmla="*/ 6543675 w 7515225"/>
              <a:gd name="connsiteY100" fmla="*/ 3390900 h 3943350"/>
              <a:gd name="connsiteX101" fmla="*/ 6581775 w 7515225"/>
              <a:gd name="connsiteY101" fmla="*/ 3381375 h 3943350"/>
              <a:gd name="connsiteX102" fmla="*/ 6629400 w 7515225"/>
              <a:gd name="connsiteY102" fmla="*/ 3371850 h 3943350"/>
              <a:gd name="connsiteX103" fmla="*/ 6686550 w 7515225"/>
              <a:gd name="connsiteY103" fmla="*/ 3352800 h 3943350"/>
              <a:gd name="connsiteX104" fmla="*/ 6715125 w 7515225"/>
              <a:gd name="connsiteY104" fmla="*/ 3343275 h 3943350"/>
              <a:gd name="connsiteX105" fmla="*/ 6762750 w 7515225"/>
              <a:gd name="connsiteY105" fmla="*/ 3333750 h 3943350"/>
              <a:gd name="connsiteX106" fmla="*/ 6791325 w 7515225"/>
              <a:gd name="connsiteY106" fmla="*/ 3324225 h 3943350"/>
              <a:gd name="connsiteX107" fmla="*/ 7515225 w 7515225"/>
              <a:gd name="connsiteY107"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759869 w 7515225"/>
              <a:gd name="connsiteY32" fmla="*/ 1464469 h 3943350"/>
              <a:gd name="connsiteX33" fmla="*/ 2931319 w 7515225"/>
              <a:gd name="connsiteY33" fmla="*/ 1543050 h 3943350"/>
              <a:gd name="connsiteX34" fmla="*/ 3105150 w 7515225"/>
              <a:gd name="connsiteY34" fmla="*/ 1657350 h 3943350"/>
              <a:gd name="connsiteX35" fmla="*/ 3224212 w 7515225"/>
              <a:gd name="connsiteY35" fmla="*/ 1752600 h 3943350"/>
              <a:gd name="connsiteX36" fmla="*/ 3352800 w 7515225"/>
              <a:gd name="connsiteY36" fmla="*/ 1914525 h 3943350"/>
              <a:gd name="connsiteX37" fmla="*/ 3419475 w 7515225"/>
              <a:gd name="connsiteY37" fmla="*/ 2000250 h 3943350"/>
              <a:gd name="connsiteX38" fmla="*/ 3457575 w 7515225"/>
              <a:gd name="connsiteY38" fmla="*/ 2057400 h 3943350"/>
              <a:gd name="connsiteX39" fmla="*/ 3505200 w 7515225"/>
              <a:gd name="connsiteY39" fmla="*/ 2124075 h 3943350"/>
              <a:gd name="connsiteX40" fmla="*/ 3543300 w 7515225"/>
              <a:gd name="connsiteY40" fmla="*/ 2181225 h 3943350"/>
              <a:gd name="connsiteX41" fmla="*/ 3581400 w 7515225"/>
              <a:gd name="connsiteY41" fmla="*/ 2247900 h 3943350"/>
              <a:gd name="connsiteX42" fmla="*/ 3667125 w 7515225"/>
              <a:gd name="connsiteY42" fmla="*/ 2345531 h 3943350"/>
              <a:gd name="connsiteX43" fmla="*/ 3838575 w 7515225"/>
              <a:gd name="connsiteY43" fmla="*/ 2428875 h 3943350"/>
              <a:gd name="connsiteX44" fmla="*/ 4050506 w 7515225"/>
              <a:gd name="connsiteY44" fmla="*/ 2505075 h 3943350"/>
              <a:gd name="connsiteX45" fmla="*/ 4250532 w 7515225"/>
              <a:gd name="connsiteY45" fmla="*/ 2638425 h 3943350"/>
              <a:gd name="connsiteX46" fmla="*/ 4362450 w 7515225"/>
              <a:gd name="connsiteY46" fmla="*/ 2762250 h 3943350"/>
              <a:gd name="connsiteX47" fmla="*/ 4381500 w 7515225"/>
              <a:gd name="connsiteY47" fmla="*/ 2819400 h 3943350"/>
              <a:gd name="connsiteX48" fmla="*/ 4400550 w 7515225"/>
              <a:gd name="connsiteY48" fmla="*/ 2857500 h 3943350"/>
              <a:gd name="connsiteX49" fmla="*/ 4419600 w 7515225"/>
              <a:gd name="connsiteY49" fmla="*/ 2924175 h 3943350"/>
              <a:gd name="connsiteX50" fmla="*/ 4448175 w 7515225"/>
              <a:gd name="connsiteY50" fmla="*/ 2990850 h 3943350"/>
              <a:gd name="connsiteX51" fmla="*/ 4467225 w 7515225"/>
              <a:gd name="connsiteY51" fmla="*/ 3048000 h 3943350"/>
              <a:gd name="connsiteX52" fmla="*/ 4486275 w 7515225"/>
              <a:gd name="connsiteY52" fmla="*/ 3105150 h 3943350"/>
              <a:gd name="connsiteX53" fmla="*/ 4495800 w 7515225"/>
              <a:gd name="connsiteY53" fmla="*/ 3133725 h 3943350"/>
              <a:gd name="connsiteX54" fmla="*/ 4505325 w 7515225"/>
              <a:gd name="connsiteY54" fmla="*/ 3171825 h 3943350"/>
              <a:gd name="connsiteX55" fmla="*/ 4524375 w 7515225"/>
              <a:gd name="connsiteY55" fmla="*/ 3200400 h 3943350"/>
              <a:gd name="connsiteX56" fmla="*/ 4533900 w 7515225"/>
              <a:gd name="connsiteY56" fmla="*/ 3228975 h 3943350"/>
              <a:gd name="connsiteX57" fmla="*/ 4552950 w 7515225"/>
              <a:gd name="connsiteY57" fmla="*/ 3257550 h 3943350"/>
              <a:gd name="connsiteX58" fmla="*/ 4572000 w 7515225"/>
              <a:gd name="connsiteY58" fmla="*/ 3314700 h 3943350"/>
              <a:gd name="connsiteX59" fmla="*/ 4600575 w 7515225"/>
              <a:gd name="connsiteY59" fmla="*/ 3343275 h 3943350"/>
              <a:gd name="connsiteX60" fmla="*/ 4629150 w 7515225"/>
              <a:gd name="connsiteY60" fmla="*/ 3409950 h 3943350"/>
              <a:gd name="connsiteX61" fmla="*/ 4648200 w 7515225"/>
              <a:gd name="connsiteY61" fmla="*/ 3438525 h 3943350"/>
              <a:gd name="connsiteX62" fmla="*/ 4667250 w 7515225"/>
              <a:gd name="connsiteY62" fmla="*/ 3495675 h 3943350"/>
              <a:gd name="connsiteX63" fmla="*/ 4686300 w 7515225"/>
              <a:gd name="connsiteY63" fmla="*/ 3552825 h 3943350"/>
              <a:gd name="connsiteX64" fmla="*/ 4695825 w 7515225"/>
              <a:gd name="connsiteY64" fmla="*/ 3581400 h 3943350"/>
              <a:gd name="connsiteX65" fmla="*/ 4714875 w 7515225"/>
              <a:gd name="connsiteY65" fmla="*/ 3619500 h 3943350"/>
              <a:gd name="connsiteX66" fmla="*/ 4724400 w 7515225"/>
              <a:gd name="connsiteY66" fmla="*/ 3648075 h 3943350"/>
              <a:gd name="connsiteX67" fmla="*/ 4772025 w 7515225"/>
              <a:gd name="connsiteY67" fmla="*/ 3705225 h 3943350"/>
              <a:gd name="connsiteX68" fmla="*/ 4791075 w 7515225"/>
              <a:gd name="connsiteY68" fmla="*/ 3733800 h 3943350"/>
              <a:gd name="connsiteX69" fmla="*/ 4867275 w 7515225"/>
              <a:gd name="connsiteY69" fmla="*/ 3790950 h 3943350"/>
              <a:gd name="connsiteX70" fmla="*/ 4924425 w 7515225"/>
              <a:gd name="connsiteY70" fmla="*/ 3848100 h 3943350"/>
              <a:gd name="connsiteX71" fmla="*/ 4943475 w 7515225"/>
              <a:gd name="connsiteY71" fmla="*/ 3876675 h 3943350"/>
              <a:gd name="connsiteX72" fmla="*/ 4972050 w 7515225"/>
              <a:gd name="connsiteY72" fmla="*/ 3886200 h 3943350"/>
              <a:gd name="connsiteX73" fmla="*/ 5057775 w 7515225"/>
              <a:gd name="connsiteY73" fmla="*/ 3924300 h 3943350"/>
              <a:gd name="connsiteX74" fmla="*/ 5286375 w 7515225"/>
              <a:gd name="connsiteY74" fmla="*/ 3943350 h 3943350"/>
              <a:gd name="connsiteX75" fmla="*/ 5314950 w 7515225"/>
              <a:gd name="connsiteY75" fmla="*/ 3924300 h 3943350"/>
              <a:gd name="connsiteX76" fmla="*/ 5353050 w 7515225"/>
              <a:gd name="connsiteY76" fmla="*/ 3876675 h 3943350"/>
              <a:gd name="connsiteX77" fmla="*/ 5372100 w 7515225"/>
              <a:gd name="connsiteY77" fmla="*/ 3848100 h 3943350"/>
              <a:gd name="connsiteX78" fmla="*/ 5400675 w 7515225"/>
              <a:gd name="connsiteY78" fmla="*/ 3829050 h 3943350"/>
              <a:gd name="connsiteX79" fmla="*/ 5438775 w 7515225"/>
              <a:gd name="connsiteY79" fmla="*/ 3800475 h 3943350"/>
              <a:gd name="connsiteX80" fmla="*/ 5467350 w 7515225"/>
              <a:gd name="connsiteY80" fmla="*/ 3790950 h 3943350"/>
              <a:gd name="connsiteX81" fmla="*/ 5495925 w 7515225"/>
              <a:gd name="connsiteY81" fmla="*/ 3771900 h 3943350"/>
              <a:gd name="connsiteX82" fmla="*/ 5562600 w 7515225"/>
              <a:gd name="connsiteY82" fmla="*/ 3752850 h 3943350"/>
              <a:gd name="connsiteX83" fmla="*/ 5600700 w 7515225"/>
              <a:gd name="connsiteY83" fmla="*/ 3733800 h 3943350"/>
              <a:gd name="connsiteX84" fmla="*/ 5667375 w 7515225"/>
              <a:gd name="connsiteY84" fmla="*/ 3686175 h 3943350"/>
              <a:gd name="connsiteX85" fmla="*/ 5695950 w 7515225"/>
              <a:gd name="connsiteY85" fmla="*/ 3667125 h 3943350"/>
              <a:gd name="connsiteX86" fmla="*/ 5724525 w 7515225"/>
              <a:gd name="connsiteY86" fmla="*/ 3657600 h 3943350"/>
              <a:gd name="connsiteX87" fmla="*/ 5810250 w 7515225"/>
              <a:gd name="connsiteY87" fmla="*/ 3638550 h 3943350"/>
              <a:gd name="connsiteX88" fmla="*/ 5867400 w 7515225"/>
              <a:gd name="connsiteY88" fmla="*/ 3619500 h 3943350"/>
              <a:gd name="connsiteX89" fmla="*/ 5953125 w 7515225"/>
              <a:gd name="connsiteY89" fmla="*/ 3581400 h 3943350"/>
              <a:gd name="connsiteX90" fmla="*/ 5981700 w 7515225"/>
              <a:gd name="connsiteY90" fmla="*/ 3571875 h 3943350"/>
              <a:gd name="connsiteX91" fmla="*/ 6086475 w 7515225"/>
              <a:gd name="connsiteY91" fmla="*/ 3552825 h 3943350"/>
              <a:gd name="connsiteX92" fmla="*/ 6143625 w 7515225"/>
              <a:gd name="connsiteY92" fmla="*/ 3533775 h 3943350"/>
              <a:gd name="connsiteX93" fmla="*/ 6172200 w 7515225"/>
              <a:gd name="connsiteY93" fmla="*/ 3514725 h 3943350"/>
              <a:gd name="connsiteX94" fmla="*/ 6200775 w 7515225"/>
              <a:gd name="connsiteY94" fmla="*/ 3505200 h 3943350"/>
              <a:gd name="connsiteX95" fmla="*/ 6296025 w 7515225"/>
              <a:gd name="connsiteY95" fmla="*/ 3476625 h 3943350"/>
              <a:gd name="connsiteX96" fmla="*/ 6372225 w 7515225"/>
              <a:gd name="connsiteY96" fmla="*/ 3438525 h 3943350"/>
              <a:gd name="connsiteX97" fmla="*/ 6410325 w 7515225"/>
              <a:gd name="connsiteY97" fmla="*/ 3429000 h 3943350"/>
              <a:gd name="connsiteX98" fmla="*/ 6467475 w 7515225"/>
              <a:gd name="connsiteY98" fmla="*/ 3409950 h 3943350"/>
              <a:gd name="connsiteX99" fmla="*/ 6543675 w 7515225"/>
              <a:gd name="connsiteY99" fmla="*/ 3390900 h 3943350"/>
              <a:gd name="connsiteX100" fmla="*/ 6581775 w 7515225"/>
              <a:gd name="connsiteY100" fmla="*/ 3381375 h 3943350"/>
              <a:gd name="connsiteX101" fmla="*/ 6629400 w 7515225"/>
              <a:gd name="connsiteY101" fmla="*/ 3371850 h 3943350"/>
              <a:gd name="connsiteX102" fmla="*/ 6686550 w 7515225"/>
              <a:gd name="connsiteY102" fmla="*/ 3352800 h 3943350"/>
              <a:gd name="connsiteX103" fmla="*/ 6715125 w 7515225"/>
              <a:gd name="connsiteY103" fmla="*/ 3343275 h 3943350"/>
              <a:gd name="connsiteX104" fmla="*/ 6762750 w 7515225"/>
              <a:gd name="connsiteY104" fmla="*/ 3333750 h 3943350"/>
              <a:gd name="connsiteX105" fmla="*/ 6791325 w 7515225"/>
              <a:gd name="connsiteY105" fmla="*/ 3324225 h 3943350"/>
              <a:gd name="connsiteX106" fmla="*/ 7515225 w 7515225"/>
              <a:gd name="connsiteY106"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943100 w 7515225"/>
              <a:gd name="connsiteY30" fmla="*/ 1133475 h 3943350"/>
              <a:gd name="connsiteX31" fmla="*/ 2759869 w 7515225"/>
              <a:gd name="connsiteY31" fmla="*/ 1464469 h 3943350"/>
              <a:gd name="connsiteX32" fmla="*/ 2931319 w 7515225"/>
              <a:gd name="connsiteY32" fmla="*/ 1543050 h 3943350"/>
              <a:gd name="connsiteX33" fmla="*/ 3105150 w 7515225"/>
              <a:gd name="connsiteY33" fmla="*/ 1657350 h 3943350"/>
              <a:gd name="connsiteX34" fmla="*/ 3224212 w 7515225"/>
              <a:gd name="connsiteY34" fmla="*/ 1752600 h 3943350"/>
              <a:gd name="connsiteX35" fmla="*/ 3352800 w 7515225"/>
              <a:gd name="connsiteY35" fmla="*/ 1914525 h 3943350"/>
              <a:gd name="connsiteX36" fmla="*/ 3419475 w 7515225"/>
              <a:gd name="connsiteY36" fmla="*/ 2000250 h 3943350"/>
              <a:gd name="connsiteX37" fmla="*/ 3457575 w 7515225"/>
              <a:gd name="connsiteY37" fmla="*/ 2057400 h 3943350"/>
              <a:gd name="connsiteX38" fmla="*/ 3505200 w 7515225"/>
              <a:gd name="connsiteY38" fmla="*/ 2124075 h 3943350"/>
              <a:gd name="connsiteX39" fmla="*/ 3543300 w 7515225"/>
              <a:gd name="connsiteY39" fmla="*/ 2181225 h 3943350"/>
              <a:gd name="connsiteX40" fmla="*/ 3581400 w 7515225"/>
              <a:gd name="connsiteY40" fmla="*/ 2247900 h 3943350"/>
              <a:gd name="connsiteX41" fmla="*/ 3667125 w 7515225"/>
              <a:gd name="connsiteY41" fmla="*/ 2345531 h 3943350"/>
              <a:gd name="connsiteX42" fmla="*/ 3838575 w 7515225"/>
              <a:gd name="connsiteY42" fmla="*/ 2428875 h 3943350"/>
              <a:gd name="connsiteX43" fmla="*/ 4050506 w 7515225"/>
              <a:gd name="connsiteY43" fmla="*/ 2505075 h 3943350"/>
              <a:gd name="connsiteX44" fmla="*/ 4250532 w 7515225"/>
              <a:gd name="connsiteY44" fmla="*/ 2638425 h 3943350"/>
              <a:gd name="connsiteX45" fmla="*/ 4362450 w 7515225"/>
              <a:gd name="connsiteY45" fmla="*/ 2762250 h 3943350"/>
              <a:gd name="connsiteX46" fmla="*/ 4381500 w 7515225"/>
              <a:gd name="connsiteY46" fmla="*/ 2819400 h 3943350"/>
              <a:gd name="connsiteX47" fmla="*/ 4400550 w 7515225"/>
              <a:gd name="connsiteY47" fmla="*/ 2857500 h 3943350"/>
              <a:gd name="connsiteX48" fmla="*/ 4419600 w 7515225"/>
              <a:gd name="connsiteY48" fmla="*/ 2924175 h 3943350"/>
              <a:gd name="connsiteX49" fmla="*/ 4448175 w 7515225"/>
              <a:gd name="connsiteY49" fmla="*/ 2990850 h 3943350"/>
              <a:gd name="connsiteX50" fmla="*/ 4467225 w 7515225"/>
              <a:gd name="connsiteY50" fmla="*/ 3048000 h 3943350"/>
              <a:gd name="connsiteX51" fmla="*/ 4486275 w 7515225"/>
              <a:gd name="connsiteY51" fmla="*/ 3105150 h 3943350"/>
              <a:gd name="connsiteX52" fmla="*/ 4495800 w 7515225"/>
              <a:gd name="connsiteY52" fmla="*/ 3133725 h 3943350"/>
              <a:gd name="connsiteX53" fmla="*/ 4505325 w 7515225"/>
              <a:gd name="connsiteY53" fmla="*/ 3171825 h 3943350"/>
              <a:gd name="connsiteX54" fmla="*/ 4524375 w 7515225"/>
              <a:gd name="connsiteY54" fmla="*/ 3200400 h 3943350"/>
              <a:gd name="connsiteX55" fmla="*/ 4533900 w 7515225"/>
              <a:gd name="connsiteY55" fmla="*/ 3228975 h 3943350"/>
              <a:gd name="connsiteX56" fmla="*/ 4552950 w 7515225"/>
              <a:gd name="connsiteY56" fmla="*/ 3257550 h 3943350"/>
              <a:gd name="connsiteX57" fmla="*/ 4572000 w 7515225"/>
              <a:gd name="connsiteY57" fmla="*/ 3314700 h 3943350"/>
              <a:gd name="connsiteX58" fmla="*/ 4600575 w 7515225"/>
              <a:gd name="connsiteY58" fmla="*/ 3343275 h 3943350"/>
              <a:gd name="connsiteX59" fmla="*/ 4629150 w 7515225"/>
              <a:gd name="connsiteY59" fmla="*/ 3409950 h 3943350"/>
              <a:gd name="connsiteX60" fmla="*/ 4648200 w 7515225"/>
              <a:gd name="connsiteY60" fmla="*/ 3438525 h 3943350"/>
              <a:gd name="connsiteX61" fmla="*/ 4667250 w 7515225"/>
              <a:gd name="connsiteY61" fmla="*/ 3495675 h 3943350"/>
              <a:gd name="connsiteX62" fmla="*/ 4686300 w 7515225"/>
              <a:gd name="connsiteY62" fmla="*/ 3552825 h 3943350"/>
              <a:gd name="connsiteX63" fmla="*/ 4695825 w 7515225"/>
              <a:gd name="connsiteY63" fmla="*/ 3581400 h 3943350"/>
              <a:gd name="connsiteX64" fmla="*/ 4714875 w 7515225"/>
              <a:gd name="connsiteY64" fmla="*/ 3619500 h 3943350"/>
              <a:gd name="connsiteX65" fmla="*/ 4724400 w 7515225"/>
              <a:gd name="connsiteY65" fmla="*/ 3648075 h 3943350"/>
              <a:gd name="connsiteX66" fmla="*/ 4772025 w 7515225"/>
              <a:gd name="connsiteY66" fmla="*/ 3705225 h 3943350"/>
              <a:gd name="connsiteX67" fmla="*/ 4791075 w 7515225"/>
              <a:gd name="connsiteY67" fmla="*/ 3733800 h 3943350"/>
              <a:gd name="connsiteX68" fmla="*/ 4867275 w 7515225"/>
              <a:gd name="connsiteY68" fmla="*/ 3790950 h 3943350"/>
              <a:gd name="connsiteX69" fmla="*/ 4924425 w 7515225"/>
              <a:gd name="connsiteY69" fmla="*/ 3848100 h 3943350"/>
              <a:gd name="connsiteX70" fmla="*/ 4943475 w 7515225"/>
              <a:gd name="connsiteY70" fmla="*/ 3876675 h 3943350"/>
              <a:gd name="connsiteX71" fmla="*/ 4972050 w 7515225"/>
              <a:gd name="connsiteY71" fmla="*/ 3886200 h 3943350"/>
              <a:gd name="connsiteX72" fmla="*/ 5057775 w 7515225"/>
              <a:gd name="connsiteY72" fmla="*/ 3924300 h 3943350"/>
              <a:gd name="connsiteX73" fmla="*/ 5286375 w 7515225"/>
              <a:gd name="connsiteY73" fmla="*/ 3943350 h 3943350"/>
              <a:gd name="connsiteX74" fmla="*/ 5314950 w 7515225"/>
              <a:gd name="connsiteY74" fmla="*/ 3924300 h 3943350"/>
              <a:gd name="connsiteX75" fmla="*/ 5353050 w 7515225"/>
              <a:gd name="connsiteY75" fmla="*/ 3876675 h 3943350"/>
              <a:gd name="connsiteX76" fmla="*/ 5372100 w 7515225"/>
              <a:gd name="connsiteY76" fmla="*/ 3848100 h 3943350"/>
              <a:gd name="connsiteX77" fmla="*/ 5400675 w 7515225"/>
              <a:gd name="connsiteY77" fmla="*/ 3829050 h 3943350"/>
              <a:gd name="connsiteX78" fmla="*/ 5438775 w 7515225"/>
              <a:gd name="connsiteY78" fmla="*/ 3800475 h 3943350"/>
              <a:gd name="connsiteX79" fmla="*/ 5467350 w 7515225"/>
              <a:gd name="connsiteY79" fmla="*/ 3790950 h 3943350"/>
              <a:gd name="connsiteX80" fmla="*/ 5495925 w 7515225"/>
              <a:gd name="connsiteY80" fmla="*/ 3771900 h 3943350"/>
              <a:gd name="connsiteX81" fmla="*/ 5562600 w 7515225"/>
              <a:gd name="connsiteY81" fmla="*/ 3752850 h 3943350"/>
              <a:gd name="connsiteX82" fmla="*/ 5600700 w 7515225"/>
              <a:gd name="connsiteY82" fmla="*/ 3733800 h 3943350"/>
              <a:gd name="connsiteX83" fmla="*/ 5667375 w 7515225"/>
              <a:gd name="connsiteY83" fmla="*/ 3686175 h 3943350"/>
              <a:gd name="connsiteX84" fmla="*/ 5695950 w 7515225"/>
              <a:gd name="connsiteY84" fmla="*/ 3667125 h 3943350"/>
              <a:gd name="connsiteX85" fmla="*/ 5724525 w 7515225"/>
              <a:gd name="connsiteY85" fmla="*/ 3657600 h 3943350"/>
              <a:gd name="connsiteX86" fmla="*/ 5810250 w 7515225"/>
              <a:gd name="connsiteY86" fmla="*/ 3638550 h 3943350"/>
              <a:gd name="connsiteX87" fmla="*/ 5867400 w 7515225"/>
              <a:gd name="connsiteY87" fmla="*/ 3619500 h 3943350"/>
              <a:gd name="connsiteX88" fmla="*/ 5953125 w 7515225"/>
              <a:gd name="connsiteY88" fmla="*/ 3581400 h 3943350"/>
              <a:gd name="connsiteX89" fmla="*/ 5981700 w 7515225"/>
              <a:gd name="connsiteY89" fmla="*/ 3571875 h 3943350"/>
              <a:gd name="connsiteX90" fmla="*/ 6086475 w 7515225"/>
              <a:gd name="connsiteY90" fmla="*/ 3552825 h 3943350"/>
              <a:gd name="connsiteX91" fmla="*/ 6143625 w 7515225"/>
              <a:gd name="connsiteY91" fmla="*/ 3533775 h 3943350"/>
              <a:gd name="connsiteX92" fmla="*/ 6172200 w 7515225"/>
              <a:gd name="connsiteY92" fmla="*/ 3514725 h 3943350"/>
              <a:gd name="connsiteX93" fmla="*/ 6200775 w 7515225"/>
              <a:gd name="connsiteY93" fmla="*/ 3505200 h 3943350"/>
              <a:gd name="connsiteX94" fmla="*/ 6296025 w 7515225"/>
              <a:gd name="connsiteY94" fmla="*/ 3476625 h 3943350"/>
              <a:gd name="connsiteX95" fmla="*/ 6372225 w 7515225"/>
              <a:gd name="connsiteY95" fmla="*/ 3438525 h 3943350"/>
              <a:gd name="connsiteX96" fmla="*/ 6410325 w 7515225"/>
              <a:gd name="connsiteY96" fmla="*/ 3429000 h 3943350"/>
              <a:gd name="connsiteX97" fmla="*/ 6467475 w 7515225"/>
              <a:gd name="connsiteY97" fmla="*/ 3409950 h 3943350"/>
              <a:gd name="connsiteX98" fmla="*/ 6543675 w 7515225"/>
              <a:gd name="connsiteY98" fmla="*/ 3390900 h 3943350"/>
              <a:gd name="connsiteX99" fmla="*/ 6581775 w 7515225"/>
              <a:gd name="connsiteY99" fmla="*/ 3381375 h 3943350"/>
              <a:gd name="connsiteX100" fmla="*/ 6629400 w 7515225"/>
              <a:gd name="connsiteY100" fmla="*/ 3371850 h 3943350"/>
              <a:gd name="connsiteX101" fmla="*/ 6686550 w 7515225"/>
              <a:gd name="connsiteY101" fmla="*/ 3352800 h 3943350"/>
              <a:gd name="connsiteX102" fmla="*/ 6715125 w 7515225"/>
              <a:gd name="connsiteY102" fmla="*/ 3343275 h 3943350"/>
              <a:gd name="connsiteX103" fmla="*/ 6762750 w 7515225"/>
              <a:gd name="connsiteY103" fmla="*/ 3333750 h 3943350"/>
              <a:gd name="connsiteX104" fmla="*/ 6791325 w 7515225"/>
              <a:gd name="connsiteY104" fmla="*/ 3324225 h 3943350"/>
              <a:gd name="connsiteX105" fmla="*/ 7515225 w 7515225"/>
              <a:gd name="connsiteY105"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943100 w 7515225"/>
              <a:gd name="connsiteY29" fmla="*/ 1133475 h 3943350"/>
              <a:gd name="connsiteX30" fmla="*/ 2759869 w 7515225"/>
              <a:gd name="connsiteY30" fmla="*/ 1464469 h 3943350"/>
              <a:gd name="connsiteX31" fmla="*/ 2931319 w 7515225"/>
              <a:gd name="connsiteY31" fmla="*/ 1543050 h 3943350"/>
              <a:gd name="connsiteX32" fmla="*/ 3105150 w 7515225"/>
              <a:gd name="connsiteY32" fmla="*/ 1657350 h 3943350"/>
              <a:gd name="connsiteX33" fmla="*/ 3224212 w 7515225"/>
              <a:gd name="connsiteY33" fmla="*/ 1752600 h 3943350"/>
              <a:gd name="connsiteX34" fmla="*/ 3352800 w 7515225"/>
              <a:gd name="connsiteY34" fmla="*/ 1914525 h 3943350"/>
              <a:gd name="connsiteX35" fmla="*/ 3419475 w 7515225"/>
              <a:gd name="connsiteY35" fmla="*/ 2000250 h 3943350"/>
              <a:gd name="connsiteX36" fmla="*/ 3457575 w 7515225"/>
              <a:gd name="connsiteY36" fmla="*/ 2057400 h 3943350"/>
              <a:gd name="connsiteX37" fmla="*/ 3505200 w 7515225"/>
              <a:gd name="connsiteY37" fmla="*/ 2124075 h 3943350"/>
              <a:gd name="connsiteX38" fmla="*/ 3543300 w 7515225"/>
              <a:gd name="connsiteY38" fmla="*/ 2181225 h 3943350"/>
              <a:gd name="connsiteX39" fmla="*/ 3581400 w 7515225"/>
              <a:gd name="connsiteY39" fmla="*/ 2247900 h 3943350"/>
              <a:gd name="connsiteX40" fmla="*/ 3667125 w 7515225"/>
              <a:gd name="connsiteY40" fmla="*/ 2345531 h 3943350"/>
              <a:gd name="connsiteX41" fmla="*/ 3838575 w 7515225"/>
              <a:gd name="connsiteY41" fmla="*/ 2428875 h 3943350"/>
              <a:gd name="connsiteX42" fmla="*/ 4050506 w 7515225"/>
              <a:gd name="connsiteY42" fmla="*/ 2505075 h 3943350"/>
              <a:gd name="connsiteX43" fmla="*/ 4250532 w 7515225"/>
              <a:gd name="connsiteY43" fmla="*/ 2638425 h 3943350"/>
              <a:gd name="connsiteX44" fmla="*/ 4362450 w 7515225"/>
              <a:gd name="connsiteY44" fmla="*/ 2762250 h 3943350"/>
              <a:gd name="connsiteX45" fmla="*/ 4381500 w 7515225"/>
              <a:gd name="connsiteY45" fmla="*/ 2819400 h 3943350"/>
              <a:gd name="connsiteX46" fmla="*/ 4400550 w 7515225"/>
              <a:gd name="connsiteY46" fmla="*/ 2857500 h 3943350"/>
              <a:gd name="connsiteX47" fmla="*/ 4419600 w 7515225"/>
              <a:gd name="connsiteY47" fmla="*/ 2924175 h 3943350"/>
              <a:gd name="connsiteX48" fmla="*/ 4448175 w 7515225"/>
              <a:gd name="connsiteY48" fmla="*/ 2990850 h 3943350"/>
              <a:gd name="connsiteX49" fmla="*/ 4467225 w 7515225"/>
              <a:gd name="connsiteY49" fmla="*/ 3048000 h 3943350"/>
              <a:gd name="connsiteX50" fmla="*/ 4486275 w 7515225"/>
              <a:gd name="connsiteY50" fmla="*/ 3105150 h 3943350"/>
              <a:gd name="connsiteX51" fmla="*/ 4495800 w 7515225"/>
              <a:gd name="connsiteY51" fmla="*/ 3133725 h 3943350"/>
              <a:gd name="connsiteX52" fmla="*/ 4505325 w 7515225"/>
              <a:gd name="connsiteY52" fmla="*/ 3171825 h 3943350"/>
              <a:gd name="connsiteX53" fmla="*/ 4524375 w 7515225"/>
              <a:gd name="connsiteY53" fmla="*/ 3200400 h 3943350"/>
              <a:gd name="connsiteX54" fmla="*/ 4533900 w 7515225"/>
              <a:gd name="connsiteY54" fmla="*/ 3228975 h 3943350"/>
              <a:gd name="connsiteX55" fmla="*/ 4552950 w 7515225"/>
              <a:gd name="connsiteY55" fmla="*/ 3257550 h 3943350"/>
              <a:gd name="connsiteX56" fmla="*/ 4572000 w 7515225"/>
              <a:gd name="connsiteY56" fmla="*/ 3314700 h 3943350"/>
              <a:gd name="connsiteX57" fmla="*/ 4600575 w 7515225"/>
              <a:gd name="connsiteY57" fmla="*/ 3343275 h 3943350"/>
              <a:gd name="connsiteX58" fmla="*/ 4629150 w 7515225"/>
              <a:gd name="connsiteY58" fmla="*/ 3409950 h 3943350"/>
              <a:gd name="connsiteX59" fmla="*/ 4648200 w 7515225"/>
              <a:gd name="connsiteY59" fmla="*/ 3438525 h 3943350"/>
              <a:gd name="connsiteX60" fmla="*/ 4667250 w 7515225"/>
              <a:gd name="connsiteY60" fmla="*/ 3495675 h 3943350"/>
              <a:gd name="connsiteX61" fmla="*/ 4686300 w 7515225"/>
              <a:gd name="connsiteY61" fmla="*/ 3552825 h 3943350"/>
              <a:gd name="connsiteX62" fmla="*/ 4695825 w 7515225"/>
              <a:gd name="connsiteY62" fmla="*/ 3581400 h 3943350"/>
              <a:gd name="connsiteX63" fmla="*/ 4714875 w 7515225"/>
              <a:gd name="connsiteY63" fmla="*/ 3619500 h 3943350"/>
              <a:gd name="connsiteX64" fmla="*/ 4724400 w 7515225"/>
              <a:gd name="connsiteY64" fmla="*/ 3648075 h 3943350"/>
              <a:gd name="connsiteX65" fmla="*/ 4772025 w 7515225"/>
              <a:gd name="connsiteY65" fmla="*/ 3705225 h 3943350"/>
              <a:gd name="connsiteX66" fmla="*/ 4791075 w 7515225"/>
              <a:gd name="connsiteY66" fmla="*/ 3733800 h 3943350"/>
              <a:gd name="connsiteX67" fmla="*/ 4867275 w 7515225"/>
              <a:gd name="connsiteY67" fmla="*/ 3790950 h 3943350"/>
              <a:gd name="connsiteX68" fmla="*/ 4924425 w 7515225"/>
              <a:gd name="connsiteY68" fmla="*/ 3848100 h 3943350"/>
              <a:gd name="connsiteX69" fmla="*/ 4943475 w 7515225"/>
              <a:gd name="connsiteY69" fmla="*/ 3876675 h 3943350"/>
              <a:gd name="connsiteX70" fmla="*/ 4972050 w 7515225"/>
              <a:gd name="connsiteY70" fmla="*/ 3886200 h 3943350"/>
              <a:gd name="connsiteX71" fmla="*/ 5057775 w 7515225"/>
              <a:gd name="connsiteY71" fmla="*/ 3924300 h 3943350"/>
              <a:gd name="connsiteX72" fmla="*/ 5286375 w 7515225"/>
              <a:gd name="connsiteY72" fmla="*/ 3943350 h 3943350"/>
              <a:gd name="connsiteX73" fmla="*/ 5314950 w 7515225"/>
              <a:gd name="connsiteY73" fmla="*/ 3924300 h 3943350"/>
              <a:gd name="connsiteX74" fmla="*/ 5353050 w 7515225"/>
              <a:gd name="connsiteY74" fmla="*/ 3876675 h 3943350"/>
              <a:gd name="connsiteX75" fmla="*/ 5372100 w 7515225"/>
              <a:gd name="connsiteY75" fmla="*/ 3848100 h 3943350"/>
              <a:gd name="connsiteX76" fmla="*/ 5400675 w 7515225"/>
              <a:gd name="connsiteY76" fmla="*/ 3829050 h 3943350"/>
              <a:gd name="connsiteX77" fmla="*/ 5438775 w 7515225"/>
              <a:gd name="connsiteY77" fmla="*/ 3800475 h 3943350"/>
              <a:gd name="connsiteX78" fmla="*/ 5467350 w 7515225"/>
              <a:gd name="connsiteY78" fmla="*/ 3790950 h 3943350"/>
              <a:gd name="connsiteX79" fmla="*/ 5495925 w 7515225"/>
              <a:gd name="connsiteY79" fmla="*/ 3771900 h 3943350"/>
              <a:gd name="connsiteX80" fmla="*/ 5562600 w 7515225"/>
              <a:gd name="connsiteY80" fmla="*/ 3752850 h 3943350"/>
              <a:gd name="connsiteX81" fmla="*/ 5600700 w 7515225"/>
              <a:gd name="connsiteY81" fmla="*/ 3733800 h 3943350"/>
              <a:gd name="connsiteX82" fmla="*/ 5667375 w 7515225"/>
              <a:gd name="connsiteY82" fmla="*/ 3686175 h 3943350"/>
              <a:gd name="connsiteX83" fmla="*/ 5695950 w 7515225"/>
              <a:gd name="connsiteY83" fmla="*/ 3667125 h 3943350"/>
              <a:gd name="connsiteX84" fmla="*/ 5724525 w 7515225"/>
              <a:gd name="connsiteY84" fmla="*/ 3657600 h 3943350"/>
              <a:gd name="connsiteX85" fmla="*/ 5810250 w 7515225"/>
              <a:gd name="connsiteY85" fmla="*/ 3638550 h 3943350"/>
              <a:gd name="connsiteX86" fmla="*/ 5867400 w 7515225"/>
              <a:gd name="connsiteY86" fmla="*/ 3619500 h 3943350"/>
              <a:gd name="connsiteX87" fmla="*/ 5953125 w 7515225"/>
              <a:gd name="connsiteY87" fmla="*/ 3581400 h 3943350"/>
              <a:gd name="connsiteX88" fmla="*/ 5981700 w 7515225"/>
              <a:gd name="connsiteY88" fmla="*/ 3571875 h 3943350"/>
              <a:gd name="connsiteX89" fmla="*/ 6086475 w 7515225"/>
              <a:gd name="connsiteY89" fmla="*/ 3552825 h 3943350"/>
              <a:gd name="connsiteX90" fmla="*/ 6143625 w 7515225"/>
              <a:gd name="connsiteY90" fmla="*/ 3533775 h 3943350"/>
              <a:gd name="connsiteX91" fmla="*/ 6172200 w 7515225"/>
              <a:gd name="connsiteY91" fmla="*/ 3514725 h 3943350"/>
              <a:gd name="connsiteX92" fmla="*/ 6200775 w 7515225"/>
              <a:gd name="connsiteY92" fmla="*/ 3505200 h 3943350"/>
              <a:gd name="connsiteX93" fmla="*/ 6296025 w 7515225"/>
              <a:gd name="connsiteY93" fmla="*/ 3476625 h 3943350"/>
              <a:gd name="connsiteX94" fmla="*/ 6372225 w 7515225"/>
              <a:gd name="connsiteY94" fmla="*/ 3438525 h 3943350"/>
              <a:gd name="connsiteX95" fmla="*/ 6410325 w 7515225"/>
              <a:gd name="connsiteY95" fmla="*/ 3429000 h 3943350"/>
              <a:gd name="connsiteX96" fmla="*/ 6467475 w 7515225"/>
              <a:gd name="connsiteY96" fmla="*/ 3409950 h 3943350"/>
              <a:gd name="connsiteX97" fmla="*/ 6543675 w 7515225"/>
              <a:gd name="connsiteY97" fmla="*/ 3390900 h 3943350"/>
              <a:gd name="connsiteX98" fmla="*/ 6581775 w 7515225"/>
              <a:gd name="connsiteY98" fmla="*/ 3381375 h 3943350"/>
              <a:gd name="connsiteX99" fmla="*/ 6629400 w 7515225"/>
              <a:gd name="connsiteY99" fmla="*/ 3371850 h 3943350"/>
              <a:gd name="connsiteX100" fmla="*/ 6686550 w 7515225"/>
              <a:gd name="connsiteY100" fmla="*/ 3352800 h 3943350"/>
              <a:gd name="connsiteX101" fmla="*/ 6715125 w 7515225"/>
              <a:gd name="connsiteY101" fmla="*/ 3343275 h 3943350"/>
              <a:gd name="connsiteX102" fmla="*/ 6762750 w 7515225"/>
              <a:gd name="connsiteY102" fmla="*/ 3333750 h 3943350"/>
              <a:gd name="connsiteX103" fmla="*/ 6791325 w 7515225"/>
              <a:gd name="connsiteY103" fmla="*/ 3324225 h 3943350"/>
              <a:gd name="connsiteX104" fmla="*/ 7515225 w 7515225"/>
              <a:gd name="connsiteY104"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943100 w 7515225"/>
              <a:gd name="connsiteY28" fmla="*/ 1133475 h 3943350"/>
              <a:gd name="connsiteX29" fmla="*/ 2759869 w 7515225"/>
              <a:gd name="connsiteY29" fmla="*/ 1464469 h 3943350"/>
              <a:gd name="connsiteX30" fmla="*/ 2931319 w 7515225"/>
              <a:gd name="connsiteY30" fmla="*/ 1543050 h 3943350"/>
              <a:gd name="connsiteX31" fmla="*/ 3105150 w 7515225"/>
              <a:gd name="connsiteY31" fmla="*/ 1657350 h 3943350"/>
              <a:gd name="connsiteX32" fmla="*/ 3224212 w 7515225"/>
              <a:gd name="connsiteY32" fmla="*/ 1752600 h 3943350"/>
              <a:gd name="connsiteX33" fmla="*/ 3352800 w 7515225"/>
              <a:gd name="connsiteY33" fmla="*/ 1914525 h 3943350"/>
              <a:gd name="connsiteX34" fmla="*/ 3419475 w 7515225"/>
              <a:gd name="connsiteY34" fmla="*/ 2000250 h 3943350"/>
              <a:gd name="connsiteX35" fmla="*/ 3457575 w 7515225"/>
              <a:gd name="connsiteY35" fmla="*/ 2057400 h 3943350"/>
              <a:gd name="connsiteX36" fmla="*/ 3505200 w 7515225"/>
              <a:gd name="connsiteY36" fmla="*/ 2124075 h 3943350"/>
              <a:gd name="connsiteX37" fmla="*/ 3543300 w 7515225"/>
              <a:gd name="connsiteY37" fmla="*/ 2181225 h 3943350"/>
              <a:gd name="connsiteX38" fmla="*/ 3581400 w 7515225"/>
              <a:gd name="connsiteY38" fmla="*/ 2247900 h 3943350"/>
              <a:gd name="connsiteX39" fmla="*/ 3667125 w 7515225"/>
              <a:gd name="connsiteY39" fmla="*/ 2345531 h 3943350"/>
              <a:gd name="connsiteX40" fmla="*/ 3838575 w 7515225"/>
              <a:gd name="connsiteY40" fmla="*/ 2428875 h 3943350"/>
              <a:gd name="connsiteX41" fmla="*/ 4050506 w 7515225"/>
              <a:gd name="connsiteY41" fmla="*/ 2505075 h 3943350"/>
              <a:gd name="connsiteX42" fmla="*/ 4250532 w 7515225"/>
              <a:gd name="connsiteY42" fmla="*/ 2638425 h 3943350"/>
              <a:gd name="connsiteX43" fmla="*/ 4362450 w 7515225"/>
              <a:gd name="connsiteY43" fmla="*/ 2762250 h 3943350"/>
              <a:gd name="connsiteX44" fmla="*/ 4381500 w 7515225"/>
              <a:gd name="connsiteY44" fmla="*/ 2819400 h 3943350"/>
              <a:gd name="connsiteX45" fmla="*/ 4400550 w 7515225"/>
              <a:gd name="connsiteY45" fmla="*/ 2857500 h 3943350"/>
              <a:gd name="connsiteX46" fmla="*/ 4419600 w 7515225"/>
              <a:gd name="connsiteY46" fmla="*/ 2924175 h 3943350"/>
              <a:gd name="connsiteX47" fmla="*/ 4448175 w 7515225"/>
              <a:gd name="connsiteY47" fmla="*/ 2990850 h 3943350"/>
              <a:gd name="connsiteX48" fmla="*/ 4467225 w 7515225"/>
              <a:gd name="connsiteY48" fmla="*/ 3048000 h 3943350"/>
              <a:gd name="connsiteX49" fmla="*/ 4486275 w 7515225"/>
              <a:gd name="connsiteY49" fmla="*/ 3105150 h 3943350"/>
              <a:gd name="connsiteX50" fmla="*/ 4495800 w 7515225"/>
              <a:gd name="connsiteY50" fmla="*/ 3133725 h 3943350"/>
              <a:gd name="connsiteX51" fmla="*/ 4505325 w 7515225"/>
              <a:gd name="connsiteY51" fmla="*/ 3171825 h 3943350"/>
              <a:gd name="connsiteX52" fmla="*/ 4524375 w 7515225"/>
              <a:gd name="connsiteY52" fmla="*/ 3200400 h 3943350"/>
              <a:gd name="connsiteX53" fmla="*/ 4533900 w 7515225"/>
              <a:gd name="connsiteY53" fmla="*/ 3228975 h 3943350"/>
              <a:gd name="connsiteX54" fmla="*/ 4552950 w 7515225"/>
              <a:gd name="connsiteY54" fmla="*/ 3257550 h 3943350"/>
              <a:gd name="connsiteX55" fmla="*/ 4572000 w 7515225"/>
              <a:gd name="connsiteY55" fmla="*/ 3314700 h 3943350"/>
              <a:gd name="connsiteX56" fmla="*/ 4600575 w 7515225"/>
              <a:gd name="connsiteY56" fmla="*/ 3343275 h 3943350"/>
              <a:gd name="connsiteX57" fmla="*/ 4629150 w 7515225"/>
              <a:gd name="connsiteY57" fmla="*/ 3409950 h 3943350"/>
              <a:gd name="connsiteX58" fmla="*/ 4648200 w 7515225"/>
              <a:gd name="connsiteY58" fmla="*/ 3438525 h 3943350"/>
              <a:gd name="connsiteX59" fmla="*/ 4667250 w 7515225"/>
              <a:gd name="connsiteY59" fmla="*/ 3495675 h 3943350"/>
              <a:gd name="connsiteX60" fmla="*/ 4686300 w 7515225"/>
              <a:gd name="connsiteY60" fmla="*/ 3552825 h 3943350"/>
              <a:gd name="connsiteX61" fmla="*/ 4695825 w 7515225"/>
              <a:gd name="connsiteY61" fmla="*/ 3581400 h 3943350"/>
              <a:gd name="connsiteX62" fmla="*/ 4714875 w 7515225"/>
              <a:gd name="connsiteY62" fmla="*/ 3619500 h 3943350"/>
              <a:gd name="connsiteX63" fmla="*/ 4724400 w 7515225"/>
              <a:gd name="connsiteY63" fmla="*/ 3648075 h 3943350"/>
              <a:gd name="connsiteX64" fmla="*/ 4772025 w 7515225"/>
              <a:gd name="connsiteY64" fmla="*/ 3705225 h 3943350"/>
              <a:gd name="connsiteX65" fmla="*/ 4791075 w 7515225"/>
              <a:gd name="connsiteY65" fmla="*/ 3733800 h 3943350"/>
              <a:gd name="connsiteX66" fmla="*/ 4867275 w 7515225"/>
              <a:gd name="connsiteY66" fmla="*/ 3790950 h 3943350"/>
              <a:gd name="connsiteX67" fmla="*/ 4924425 w 7515225"/>
              <a:gd name="connsiteY67" fmla="*/ 3848100 h 3943350"/>
              <a:gd name="connsiteX68" fmla="*/ 4943475 w 7515225"/>
              <a:gd name="connsiteY68" fmla="*/ 3876675 h 3943350"/>
              <a:gd name="connsiteX69" fmla="*/ 4972050 w 7515225"/>
              <a:gd name="connsiteY69" fmla="*/ 3886200 h 3943350"/>
              <a:gd name="connsiteX70" fmla="*/ 5057775 w 7515225"/>
              <a:gd name="connsiteY70" fmla="*/ 3924300 h 3943350"/>
              <a:gd name="connsiteX71" fmla="*/ 5286375 w 7515225"/>
              <a:gd name="connsiteY71" fmla="*/ 3943350 h 3943350"/>
              <a:gd name="connsiteX72" fmla="*/ 5314950 w 7515225"/>
              <a:gd name="connsiteY72" fmla="*/ 3924300 h 3943350"/>
              <a:gd name="connsiteX73" fmla="*/ 5353050 w 7515225"/>
              <a:gd name="connsiteY73" fmla="*/ 3876675 h 3943350"/>
              <a:gd name="connsiteX74" fmla="*/ 5372100 w 7515225"/>
              <a:gd name="connsiteY74" fmla="*/ 3848100 h 3943350"/>
              <a:gd name="connsiteX75" fmla="*/ 5400675 w 7515225"/>
              <a:gd name="connsiteY75" fmla="*/ 3829050 h 3943350"/>
              <a:gd name="connsiteX76" fmla="*/ 5438775 w 7515225"/>
              <a:gd name="connsiteY76" fmla="*/ 3800475 h 3943350"/>
              <a:gd name="connsiteX77" fmla="*/ 5467350 w 7515225"/>
              <a:gd name="connsiteY77" fmla="*/ 3790950 h 3943350"/>
              <a:gd name="connsiteX78" fmla="*/ 5495925 w 7515225"/>
              <a:gd name="connsiteY78" fmla="*/ 3771900 h 3943350"/>
              <a:gd name="connsiteX79" fmla="*/ 5562600 w 7515225"/>
              <a:gd name="connsiteY79" fmla="*/ 3752850 h 3943350"/>
              <a:gd name="connsiteX80" fmla="*/ 5600700 w 7515225"/>
              <a:gd name="connsiteY80" fmla="*/ 3733800 h 3943350"/>
              <a:gd name="connsiteX81" fmla="*/ 5667375 w 7515225"/>
              <a:gd name="connsiteY81" fmla="*/ 3686175 h 3943350"/>
              <a:gd name="connsiteX82" fmla="*/ 5695950 w 7515225"/>
              <a:gd name="connsiteY82" fmla="*/ 3667125 h 3943350"/>
              <a:gd name="connsiteX83" fmla="*/ 5724525 w 7515225"/>
              <a:gd name="connsiteY83" fmla="*/ 3657600 h 3943350"/>
              <a:gd name="connsiteX84" fmla="*/ 5810250 w 7515225"/>
              <a:gd name="connsiteY84" fmla="*/ 3638550 h 3943350"/>
              <a:gd name="connsiteX85" fmla="*/ 5867400 w 7515225"/>
              <a:gd name="connsiteY85" fmla="*/ 3619500 h 3943350"/>
              <a:gd name="connsiteX86" fmla="*/ 5953125 w 7515225"/>
              <a:gd name="connsiteY86" fmla="*/ 3581400 h 3943350"/>
              <a:gd name="connsiteX87" fmla="*/ 5981700 w 7515225"/>
              <a:gd name="connsiteY87" fmla="*/ 3571875 h 3943350"/>
              <a:gd name="connsiteX88" fmla="*/ 6086475 w 7515225"/>
              <a:gd name="connsiteY88" fmla="*/ 3552825 h 3943350"/>
              <a:gd name="connsiteX89" fmla="*/ 6143625 w 7515225"/>
              <a:gd name="connsiteY89" fmla="*/ 3533775 h 3943350"/>
              <a:gd name="connsiteX90" fmla="*/ 6172200 w 7515225"/>
              <a:gd name="connsiteY90" fmla="*/ 3514725 h 3943350"/>
              <a:gd name="connsiteX91" fmla="*/ 6200775 w 7515225"/>
              <a:gd name="connsiteY91" fmla="*/ 3505200 h 3943350"/>
              <a:gd name="connsiteX92" fmla="*/ 6296025 w 7515225"/>
              <a:gd name="connsiteY92" fmla="*/ 3476625 h 3943350"/>
              <a:gd name="connsiteX93" fmla="*/ 6372225 w 7515225"/>
              <a:gd name="connsiteY93" fmla="*/ 3438525 h 3943350"/>
              <a:gd name="connsiteX94" fmla="*/ 6410325 w 7515225"/>
              <a:gd name="connsiteY94" fmla="*/ 3429000 h 3943350"/>
              <a:gd name="connsiteX95" fmla="*/ 6467475 w 7515225"/>
              <a:gd name="connsiteY95" fmla="*/ 3409950 h 3943350"/>
              <a:gd name="connsiteX96" fmla="*/ 6543675 w 7515225"/>
              <a:gd name="connsiteY96" fmla="*/ 3390900 h 3943350"/>
              <a:gd name="connsiteX97" fmla="*/ 6581775 w 7515225"/>
              <a:gd name="connsiteY97" fmla="*/ 3381375 h 3943350"/>
              <a:gd name="connsiteX98" fmla="*/ 6629400 w 7515225"/>
              <a:gd name="connsiteY98" fmla="*/ 3371850 h 3943350"/>
              <a:gd name="connsiteX99" fmla="*/ 6686550 w 7515225"/>
              <a:gd name="connsiteY99" fmla="*/ 3352800 h 3943350"/>
              <a:gd name="connsiteX100" fmla="*/ 6715125 w 7515225"/>
              <a:gd name="connsiteY100" fmla="*/ 3343275 h 3943350"/>
              <a:gd name="connsiteX101" fmla="*/ 6762750 w 7515225"/>
              <a:gd name="connsiteY101" fmla="*/ 3333750 h 3943350"/>
              <a:gd name="connsiteX102" fmla="*/ 6791325 w 7515225"/>
              <a:gd name="connsiteY102" fmla="*/ 3324225 h 3943350"/>
              <a:gd name="connsiteX103" fmla="*/ 7515225 w 7515225"/>
              <a:gd name="connsiteY103"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1637 w 7515225"/>
              <a:gd name="connsiteY27" fmla="*/ 1066800 h 3943350"/>
              <a:gd name="connsiteX28" fmla="*/ 1943100 w 7515225"/>
              <a:gd name="connsiteY28" fmla="*/ 1133475 h 3943350"/>
              <a:gd name="connsiteX29" fmla="*/ 2759869 w 7515225"/>
              <a:gd name="connsiteY29" fmla="*/ 1464469 h 3943350"/>
              <a:gd name="connsiteX30" fmla="*/ 2931319 w 7515225"/>
              <a:gd name="connsiteY30" fmla="*/ 1543050 h 3943350"/>
              <a:gd name="connsiteX31" fmla="*/ 3105150 w 7515225"/>
              <a:gd name="connsiteY31" fmla="*/ 1657350 h 3943350"/>
              <a:gd name="connsiteX32" fmla="*/ 3224212 w 7515225"/>
              <a:gd name="connsiteY32" fmla="*/ 1752600 h 3943350"/>
              <a:gd name="connsiteX33" fmla="*/ 3352800 w 7515225"/>
              <a:gd name="connsiteY33" fmla="*/ 1914525 h 3943350"/>
              <a:gd name="connsiteX34" fmla="*/ 3419475 w 7515225"/>
              <a:gd name="connsiteY34" fmla="*/ 2000250 h 3943350"/>
              <a:gd name="connsiteX35" fmla="*/ 3457575 w 7515225"/>
              <a:gd name="connsiteY35" fmla="*/ 2057400 h 3943350"/>
              <a:gd name="connsiteX36" fmla="*/ 3505200 w 7515225"/>
              <a:gd name="connsiteY36" fmla="*/ 2124075 h 3943350"/>
              <a:gd name="connsiteX37" fmla="*/ 3543300 w 7515225"/>
              <a:gd name="connsiteY37" fmla="*/ 2181225 h 3943350"/>
              <a:gd name="connsiteX38" fmla="*/ 3581400 w 7515225"/>
              <a:gd name="connsiteY38" fmla="*/ 2247900 h 3943350"/>
              <a:gd name="connsiteX39" fmla="*/ 3667125 w 7515225"/>
              <a:gd name="connsiteY39" fmla="*/ 2345531 h 3943350"/>
              <a:gd name="connsiteX40" fmla="*/ 3838575 w 7515225"/>
              <a:gd name="connsiteY40" fmla="*/ 2428875 h 3943350"/>
              <a:gd name="connsiteX41" fmla="*/ 4050506 w 7515225"/>
              <a:gd name="connsiteY41" fmla="*/ 2505075 h 3943350"/>
              <a:gd name="connsiteX42" fmla="*/ 4250532 w 7515225"/>
              <a:gd name="connsiteY42" fmla="*/ 2638425 h 3943350"/>
              <a:gd name="connsiteX43" fmla="*/ 4362450 w 7515225"/>
              <a:gd name="connsiteY43" fmla="*/ 2762250 h 3943350"/>
              <a:gd name="connsiteX44" fmla="*/ 4381500 w 7515225"/>
              <a:gd name="connsiteY44" fmla="*/ 2819400 h 3943350"/>
              <a:gd name="connsiteX45" fmla="*/ 4400550 w 7515225"/>
              <a:gd name="connsiteY45" fmla="*/ 2857500 h 3943350"/>
              <a:gd name="connsiteX46" fmla="*/ 4419600 w 7515225"/>
              <a:gd name="connsiteY46" fmla="*/ 2924175 h 3943350"/>
              <a:gd name="connsiteX47" fmla="*/ 4448175 w 7515225"/>
              <a:gd name="connsiteY47" fmla="*/ 2990850 h 3943350"/>
              <a:gd name="connsiteX48" fmla="*/ 4467225 w 7515225"/>
              <a:gd name="connsiteY48" fmla="*/ 3048000 h 3943350"/>
              <a:gd name="connsiteX49" fmla="*/ 4486275 w 7515225"/>
              <a:gd name="connsiteY49" fmla="*/ 3105150 h 3943350"/>
              <a:gd name="connsiteX50" fmla="*/ 4495800 w 7515225"/>
              <a:gd name="connsiteY50" fmla="*/ 3133725 h 3943350"/>
              <a:gd name="connsiteX51" fmla="*/ 4505325 w 7515225"/>
              <a:gd name="connsiteY51" fmla="*/ 3171825 h 3943350"/>
              <a:gd name="connsiteX52" fmla="*/ 4524375 w 7515225"/>
              <a:gd name="connsiteY52" fmla="*/ 3200400 h 3943350"/>
              <a:gd name="connsiteX53" fmla="*/ 4533900 w 7515225"/>
              <a:gd name="connsiteY53" fmla="*/ 3228975 h 3943350"/>
              <a:gd name="connsiteX54" fmla="*/ 4552950 w 7515225"/>
              <a:gd name="connsiteY54" fmla="*/ 3257550 h 3943350"/>
              <a:gd name="connsiteX55" fmla="*/ 4572000 w 7515225"/>
              <a:gd name="connsiteY55" fmla="*/ 3314700 h 3943350"/>
              <a:gd name="connsiteX56" fmla="*/ 4600575 w 7515225"/>
              <a:gd name="connsiteY56" fmla="*/ 3343275 h 3943350"/>
              <a:gd name="connsiteX57" fmla="*/ 4629150 w 7515225"/>
              <a:gd name="connsiteY57" fmla="*/ 3409950 h 3943350"/>
              <a:gd name="connsiteX58" fmla="*/ 4648200 w 7515225"/>
              <a:gd name="connsiteY58" fmla="*/ 3438525 h 3943350"/>
              <a:gd name="connsiteX59" fmla="*/ 4667250 w 7515225"/>
              <a:gd name="connsiteY59" fmla="*/ 3495675 h 3943350"/>
              <a:gd name="connsiteX60" fmla="*/ 4686300 w 7515225"/>
              <a:gd name="connsiteY60" fmla="*/ 3552825 h 3943350"/>
              <a:gd name="connsiteX61" fmla="*/ 4695825 w 7515225"/>
              <a:gd name="connsiteY61" fmla="*/ 3581400 h 3943350"/>
              <a:gd name="connsiteX62" fmla="*/ 4714875 w 7515225"/>
              <a:gd name="connsiteY62" fmla="*/ 3619500 h 3943350"/>
              <a:gd name="connsiteX63" fmla="*/ 4724400 w 7515225"/>
              <a:gd name="connsiteY63" fmla="*/ 3648075 h 3943350"/>
              <a:gd name="connsiteX64" fmla="*/ 4772025 w 7515225"/>
              <a:gd name="connsiteY64" fmla="*/ 3705225 h 3943350"/>
              <a:gd name="connsiteX65" fmla="*/ 4791075 w 7515225"/>
              <a:gd name="connsiteY65" fmla="*/ 3733800 h 3943350"/>
              <a:gd name="connsiteX66" fmla="*/ 4867275 w 7515225"/>
              <a:gd name="connsiteY66" fmla="*/ 3790950 h 3943350"/>
              <a:gd name="connsiteX67" fmla="*/ 4924425 w 7515225"/>
              <a:gd name="connsiteY67" fmla="*/ 3848100 h 3943350"/>
              <a:gd name="connsiteX68" fmla="*/ 4943475 w 7515225"/>
              <a:gd name="connsiteY68" fmla="*/ 3876675 h 3943350"/>
              <a:gd name="connsiteX69" fmla="*/ 4972050 w 7515225"/>
              <a:gd name="connsiteY69" fmla="*/ 3886200 h 3943350"/>
              <a:gd name="connsiteX70" fmla="*/ 5057775 w 7515225"/>
              <a:gd name="connsiteY70" fmla="*/ 3924300 h 3943350"/>
              <a:gd name="connsiteX71" fmla="*/ 5286375 w 7515225"/>
              <a:gd name="connsiteY71" fmla="*/ 3943350 h 3943350"/>
              <a:gd name="connsiteX72" fmla="*/ 5314950 w 7515225"/>
              <a:gd name="connsiteY72" fmla="*/ 3924300 h 3943350"/>
              <a:gd name="connsiteX73" fmla="*/ 5353050 w 7515225"/>
              <a:gd name="connsiteY73" fmla="*/ 3876675 h 3943350"/>
              <a:gd name="connsiteX74" fmla="*/ 5372100 w 7515225"/>
              <a:gd name="connsiteY74" fmla="*/ 3848100 h 3943350"/>
              <a:gd name="connsiteX75" fmla="*/ 5400675 w 7515225"/>
              <a:gd name="connsiteY75" fmla="*/ 3829050 h 3943350"/>
              <a:gd name="connsiteX76" fmla="*/ 5438775 w 7515225"/>
              <a:gd name="connsiteY76" fmla="*/ 3800475 h 3943350"/>
              <a:gd name="connsiteX77" fmla="*/ 5467350 w 7515225"/>
              <a:gd name="connsiteY77" fmla="*/ 3790950 h 3943350"/>
              <a:gd name="connsiteX78" fmla="*/ 5495925 w 7515225"/>
              <a:gd name="connsiteY78" fmla="*/ 3771900 h 3943350"/>
              <a:gd name="connsiteX79" fmla="*/ 5562600 w 7515225"/>
              <a:gd name="connsiteY79" fmla="*/ 3752850 h 3943350"/>
              <a:gd name="connsiteX80" fmla="*/ 5600700 w 7515225"/>
              <a:gd name="connsiteY80" fmla="*/ 3733800 h 3943350"/>
              <a:gd name="connsiteX81" fmla="*/ 5667375 w 7515225"/>
              <a:gd name="connsiteY81" fmla="*/ 3686175 h 3943350"/>
              <a:gd name="connsiteX82" fmla="*/ 5695950 w 7515225"/>
              <a:gd name="connsiteY82" fmla="*/ 3667125 h 3943350"/>
              <a:gd name="connsiteX83" fmla="*/ 5724525 w 7515225"/>
              <a:gd name="connsiteY83" fmla="*/ 3657600 h 3943350"/>
              <a:gd name="connsiteX84" fmla="*/ 5810250 w 7515225"/>
              <a:gd name="connsiteY84" fmla="*/ 3638550 h 3943350"/>
              <a:gd name="connsiteX85" fmla="*/ 5867400 w 7515225"/>
              <a:gd name="connsiteY85" fmla="*/ 3619500 h 3943350"/>
              <a:gd name="connsiteX86" fmla="*/ 5953125 w 7515225"/>
              <a:gd name="connsiteY86" fmla="*/ 3581400 h 3943350"/>
              <a:gd name="connsiteX87" fmla="*/ 5981700 w 7515225"/>
              <a:gd name="connsiteY87" fmla="*/ 3571875 h 3943350"/>
              <a:gd name="connsiteX88" fmla="*/ 6086475 w 7515225"/>
              <a:gd name="connsiteY88" fmla="*/ 3552825 h 3943350"/>
              <a:gd name="connsiteX89" fmla="*/ 6143625 w 7515225"/>
              <a:gd name="connsiteY89" fmla="*/ 3533775 h 3943350"/>
              <a:gd name="connsiteX90" fmla="*/ 6172200 w 7515225"/>
              <a:gd name="connsiteY90" fmla="*/ 3514725 h 3943350"/>
              <a:gd name="connsiteX91" fmla="*/ 6200775 w 7515225"/>
              <a:gd name="connsiteY91" fmla="*/ 3505200 h 3943350"/>
              <a:gd name="connsiteX92" fmla="*/ 6296025 w 7515225"/>
              <a:gd name="connsiteY92" fmla="*/ 3476625 h 3943350"/>
              <a:gd name="connsiteX93" fmla="*/ 6372225 w 7515225"/>
              <a:gd name="connsiteY93" fmla="*/ 3438525 h 3943350"/>
              <a:gd name="connsiteX94" fmla="*/ 6410325 w 7515225"/>
              <a:gd name="connsiteY94" fmla="*/ 3429000 h 3943350"/>
              <a:gd name="connsiteX95" fmla="*/ 6467475 w 7515225"/>
              <a:gd name="connsiteY95" fmla="*/ 3409950 h 3943350"/>
              <a:gd name="connsiteX96" fmla="*/ 6543675 w 7515225"/>
              <a:gd name="connsiteY96" fmla="*/ 3390900 h 3943350"/>
              <a:gd name="connsiteX97" fmla="*/ 6581775 w 7515225"/>
              <a:gd name="connsiteY97" fmla="*/ 3381375 h 3943350"/>
              <a:gd name="connsiteX98" fmla="*/ 6629400 w 7515225"/>
              <a:gd name="connsiteY98" fmla="*/ 3371850 h 3943350"/>
              <a:gd name="connsiteX99" fmla="*/ 6686550 w 7515225"/>
              <a:gd name="connsiteY99" fmla="*/ 3352800 h 3943350"/>
              <a:gd name="connsiteX100" fmla="*/ 6715125 w 7515225"/>
              <a:gd name="connsiteY100" fmla="*/ 3343275 h 3943350"/>
              <a:gd name="connsiteX101" fmla="*/ 6762750 w 7515225"/>
              <a:gd name="connsiteY101" fmla="*/ 3333750 h 3943350"/>
              <a:gd name="connsiteX102" fmla="*/ 6791325 w 7515225"/>
              <a:gd name="connsiteY102" fmla="*/ 3324225 h 3943350"/>
              <a:gd name="connsiteX103" fmla="*/ 7515225 w 7515225"/>
              <a:gd name="connsiteY103"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1637 w 7515225"/>
              <a:gd name="connsiteY27" fmla="*/ 1066800 h 3943350"/>
              <a:gd name="connsiteX28" fmla="*/ 1943100 w 7515225"/>
              <a:gd name="connsiteY28" fmla="*/ 1133475 h 3943350"/>
              <a:gd name="connsiteX29" fmla="*/ 2759869 w 7515225"/>
              <a:gd name="connsiteY29" fmla="*/ 1464469 h 3943350"/>
              <a:gd name="connsiteX30" fmla="*/ 2931319 w 7515225"/>
              <a:gd name="connsiteY30" fmla="*/ 1543050 h 3943350"/>
              <a:gd name="connsiteX31" fmla="*/ 3105150 w 7515225"/>
              <a:gd name="connsiteY31" fmla="*/ 1657350 h 3943350"/>
              <a:gd name="connsiteX32" fmla="*/ 3224212 w 7515225"/>
              <a:gd name="connsiteY32" fmla="*/ 1752600 h 3943350"/>
              <a:gd name="connsiteX33" fmla="*/ 3352800 w 7515225"/>
              <a:gd name="connsiteY33" fmla="*/ 1914525 h 3943350"/>
              <a:gd name="connsiteX34" fmla="*/ 3419475 w 7515225"/>
              <a:gd name="connsiteY34" fmla="*/ 2000250 h 3943350"/>
              <a:gd name="connsiteX35" fmla="*/ 3457575 w 7515225"/>
              <a:gd name="connsiteY35" fmla="*/ 2057400 h 3943350"/>
              <a:gd name="connsiteX36" fmla="*/ 3505200 w 7515225"/>
              <a:gd name="connsiteY36" fmla="*/ 2124075 h 3943350"/>
              <a:gd name="connsiteX37" fmla="*/ 3543300 w 7515225"/>
              <a:gd name="connsiteY37" fmla="*/ 2181225 h 3943350"/>
              <a:gd name="connsiteX38" fmla="*/ 3581400 w 7515225"/>
              <a:gd name="connsiteY38" fmla="*/ 2247900 h 3943350"/>
              <a:gd name="connsiteX39" fmla="*/ 3667125 w 7515225"/>
              <a:gd name="connsiteY39" fmla="*/ 2345531 h 3943350"/>
              <a:gd name="connsiteX40" fmla="*/ 3838575 w 7515225"/>
              <a:gd name="connsiteY40" fmla="*/ 2428875 h 3943350"/>
              <a:gd name="connsiteX41" fmla="*/ 4050506 w 7515225"/>
              <a:gd name="connsiteY41" fmla="*/ 2505075 h 3943350"/>
              <a:gd name="connsiteX42" fmla="*/ 4250532 w 7515225"/>
              <a:gd name="connsiteY42" fmla="*/ 2638425 h 3943350"/>
              <a:gd name="connsiteX43" fmla="*/ 4362450 w 7515225"/>
              <a:gd name="connsiteY43" fmla="*/ 2762250 h 3943350"/>
              <a:gd name="connsiteX44" fmla="*/ 4381500 w 7515225"/>
              <a:gd name="connsiteY44" fmla="*/ 2819400 h 3943350"/>
              <a:gd name="connsiteX45" fmla="*/ 4400550 w 7515225"/>
              <a:gd name="connsiteY45" fmla="*/ 2857500 h 3943350"/>
              <a:gd name="connsiteX46" fmla="*/ 4419600 w 7515225"/>
              <a:gd name="connsiteY46" fmla="*/ 2924175 h 3943350"/>
              <a:gd name="connsiteX47" fmla="*/ 4448175 w 7515225"/>
              <a:gd name="connsiteY47" fmla="*/ 2990850 h 3943350"/>
              <a:gd name="connsiteX48" fmla="*/ 4467225 w 7515225"/>
              <a:gd name="connsiteY48" fmla="*/ 3048000 h 3943350"/>
              <a:gd name="connsiteX49" fmla="*/ 4486275 w 7515225"/>
              <a:gd name="connsiteY49" fmla="*/ 3105150 h 3943350"/>
              <a:gd name="connsiteX50" fmla="*/ 4495800 w 7515225"/>
              <a:gd name="connsiteY50" fmla="*/ 3133725 h 3943350"/>
              <a:gd name="connsiteX51" fmla="*/ 4505325 w 7515225"/>
              <a:gd name="connsiteY51" fmla="*/ 3171825 h 3943350"/>
              <a:gd name="connsiteX52" fmla="*/ 4524375 w 7515225"/>
              <a:gd name="connsiteY52" fmla="*/ 3200400 h 3943350"/>
              <a:gd name="connsiteX53" fmla="*/ 4533900 w 7515225"/>
              <a:gd name="connsiteY53" fmla="*/ 3228975 h 3943350"/>
              <a:gd name="connsiteX54" fmla="*/ 4552950 w 7515225"/>
              <a:gd name="connsiteY54" fmla="*/ 3257550 h 3943350"/>
              <a:gd name="connsiteX55" fmla="*/ 4572000 w 7515225"/>
              <a:gd name="connsiteY55" fmla="*/ 3314700 h 3943350"/>
              <a:gd name="connsiteX56" fmla="*/ 4600575 w 7515225"/>
              <a:gd name="connsiteY56" fmla="*/ 3343275 h 3943350"/>
              <a:gd name="connsiteX57" fmla="*/ 4629150 w 7515225"/>
              <a:gd name="connsiteY57" fmla="*/ 3409950 h 3943350"/>
              <a:gd name="connsiteX58" fmla="*/ 4648200 w 7515225"/>
              <a:gd name="connsiteY58" fmla="*/ 3438525 h 3943350"/>
              <a:gd name="connsiteX59" fmla="*/ 4667250 w 7515225"/>
              <a:gd name="connsiteY59" fmla="*/ 3495675 h 3943350"/>
              <a:gd name="connsiteX60" fmla="*/ 4686300 w 7515225"/>
              <a:gd name="connsiteY60" fmla="*/ 3552825 h 3943350"/>
              <a:gd name="connsiteX61" fmla="*/ 4695825 w 7515225"/>
              <a:gd name="connsiteY61" fmla="*/ 3581400 h 3943350"/>
              <a:gd name="connsiteX62" fmla="*/ 4714875 w 7515225"/>
              <a:gd name="connsiteY62" fmla="*/ 3619500 h 3943350"/>
              <a:gd name="connsiteX63" fmla="*/ 4724400 w 7515225"/>
              <a:gd name="connsiteY63" fmla="*/ 3648075 h 3943350"/>
              <a:gd name="connsiteX64" fmla="*/ 4772025 w 7515225"/>
              <a:gd name="connsiteY64" fmla="*/ 3705225 h 3943350"/>
              <a:gd name="connsiteX65" fmla="*/ 4791075 w 7515225"/>
              <a:gd name="connsiteY65" fmla="*/ 3733800 h 3943350"/>
              <a:gd name="connsiteX66" fmla="*/ 4867275 w 7515225"/>
              <a:gd name="connsiteY66" fmla="*/ 3790950 h 3943350"/>
              <a:gd name="connsiteX67" fmla="*/ 4924425 w 7515225"/>
              <a:gd name="connsiteY67" fmla="*/ 3848100 h 3943350"/>
              <a:gd name="connsiteX68" fmla="*/ 4943475 w 7515225"/>
              <a:gd name="connsiteY68" fmla="*/ 3876675 h 3943350"/>
              <a:gd name="connsiteX69" fmla="*/ 4972050 w 7515225"/>
              <a:gd name="connsiteY69" fmla="*/ 3886200 h 3943350"/>
              <a:gd name="connsiteX70" fmla="*/ 5057775 w 7515225"/>
              <a:gd name="connsiteY70" fmla="*/ 3924300 h 3943350"/>
              <a:gd name="connsiteX71" fmla="*/ 5286375 w 7515225"/>
              <a:gd name="connsiteY71" fmla="*/ 3943350 h 3943350"/>
              <a:gd name="connsiteX72" fmla="*/ 5314950 w 7515225"/>
              <a:gd name="connsiteY72" fmla="*/ 3924300 h 3943350"/>
              <a:gd name="connsiteX73" fmla="*/ 5353050 w 7515225"/>
              <a:gd name="connsiteY73" fmla="*/ 3876675 h 3943350"/>
              <a:gd name="connsiteX74" fmla="*/ 5372100 w 7515225"/>
              <a:gd name="connsiteY74" fmla="*/ 3848100 h 3943350"/>
              <a:gd name="connsiteX75" fmla="*/ 5400675 w 7515225"/>
              <a:gd name="connsiteY75" fmla="*/ 3829050 h 3943350"/>
              <a:gd name="connsiteX76" fmla="*/ 5438775 w 7515225"/>
              <a:gd name="connsiteY76" fmla="*/ 3800475 h 3943350"/>
              <a:gd name="connsiteX77" fmla="*/ 5467350 w 7515225"/>
              <a:gd name="connsiteY77" fmla="*/ 3790950 h 3943350"/>
              <a:gd name="connsiteX78" fmla="*/ 5495925 w 7515225"/>
              <a:gd name="connsiteY78" fmla="*/ 3771900 h 3943350"/>
              <a:gd name="connsiteX79" fmla="*/ 5562600 w 7515225"/>
              <a:gd name="connsiteY79" fmla="*/ 3752850 h 3943350"/>
              <a:gd name="connsiteX80" fmla="*/ 5600700 w 7515225"/>
              <a:gd name="connsiteY80" fmla="*/ 3733800 h 3943350"/>
              <a:gd name="connsiteX81" fmla="*/ 5667375 w 7515225"/>
              <a:gd name="connsiteY81" fmla="*/ 3686175 h 3943350"/>
              <a:gd name="connsiteX82" fmla="*/ 5695950 w 7515225"/>
              <a:gd name="connsiteY82" fmla="*/ 3667125 h 3943350"/>
              <a:gd name="connsiteX83" fmla="*/ 5724525 w 7515225"/>
              <a:gd name="connsiteY83" fmla="*/ 3657600 h 3943350"/>
              <a:gd name="connsiteX84" fmla="*/ 5810250 w 7515225"/>
              <a:gd name="connsiteY84" fmla="*/ 3638550 h 3943350"/>
              <a:gd name="connsiteX85" fmla="*/ 5867400 w 7515225"/>
              <a:gd name="connsiteY85" fmla="*/ 3619500 h 3943350"/>
              <a:gd name="connsiteX86" fmla="*/ 5953125 w 7515225"/>
              <a:gd name="connsiteY86" fmla="*/ 3581400 h 3943350"/>
              <a:gd name="connsiteX87" fmla="*/ 5981700 w 7515225"/>
              <a:gd name="connsiteY87" fmla="*/ 3571875 h 3943350"/>
              <a:gd name="connsiteX88" fmla="*/ 6086475 w 7515225"/>
              <a:gd name="connsiteY88" fmla="*/ 3552825 h 3943350"/>
              <a:gd name="connsiteX89" fmla="*/ 6143625 w 7515225"/>
              <a:gd name="connsiteY89" fmla="*/ 3533775 h 3943350"/>
              <a:gd name="connsiteX90" fmla="*/ 6172200 w 7515225"/>
              <a:gd name="connsiteY90" fmla="*/ 3514725 h 3943350"/>
              <a:gd name="connsiteX91" fmla="*/ 6200775 w 7515225"/>
              <a:gd name="connsiteY91" fmla="*/ 3505200 h 3943350"/>
              <a:gd name="connsiteX92" fmla="*/ 6296025 w 7515225"/>
              <a:gd name="connsiteY92" fmla="*/ 3476625 h 3943350"/>
              <a:gd name="connsiteX93" fmla="*/ 6372225 w 7515225"/>
              <a:gd name="connsiteY93" fmla="*/ 3438525 h 3943350"/>
              <a:gd name="connsiteX94" fmla="*/ 6410325 w 7515225"/>
              <a:gd name="connsiteY94" fmla="*/ 3429000 h 3943350"/>
              <a:gd name="connsiteX95" fmla="*/ 6467475 w 7515225"/>
              <a:gd name="connsiteY95" fmla="*/ 3409950 h 3943350"/>
              <a:gd name="connsiteX96" fmla="*/ 6543675 w 7515225"/>
              <a:gd name="connsiteY96" fmla="*/ 3390900 h 3943350"/>
              <a:gd name="connsiteX97" fmla="*/ 6581775 w 7515225"/>
              <a:gd name="connsiteY97" fmla="*/ 3381375 h 3943350"/>
              <a:gd name="connsiteX98" fmla="*/ 6629400 w 7515225"/>
              <a:gd name="connsiteY98" fmla="*/ 3371850 h 3943350"/>
              <a:gd name="connsiteX99" fmla="*/ 6686550 w 7515225"/>
              <a:gd name="connsiteY99" fmla="*/ 3352800 h 3943350"/>
              <a:gd name="connsiteX100" fmla="*/ 6715125 w 7515225"/>
              <a:gd name="connsiteY100" fmla="*/ 3343275 h 3943350"/>
              <a:gd name="connsiteX101" fmla="*/ 6762750 w 7515225"/>
              <a:gd name="connsiteY101" fmla="*/ 3333750 h 3943350"/>
              <a:gd name="connsiteX102" fmla="*/ 6791325 w 7515225"/>
              <a:gd name="connsiteY102" fmla="*/ 3324225 h 3943350"/>
              <a:gd name="connsiteX103" fmla="*/ 7515225 w 7515225"/>
              <a:gd name="connsiteY103"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1637 w 7515225"/>
              <a:gd name="connsiteY27" fmla="*/ 1066800 h 3943350"/>
              <a:gd name="connsiteX28" fmla="*/ 1943100 w 7515225"/>
              <a:gd name="connsiteY28" fmla="*/ 1133475 h 3943350"/>
              <a:gd name="connsiteX29" fmla="*/ 2759869 w 7515225"/>
              <a:gd name="connsiteY29" fmla="*/ 1464469 h 3943350"/>
              <a:gd name="connsiteX30" fmla="*/ 2931319 w 7515225"/>
              <a:gd name="connsiteY30" fmla="*/ 1543050 h 3943350"/>
              <a:gd name="connsiteX31" fmla="*/ 3105150 w 7515225"/>
              <a:gd name="connsiteY31" fmla="*/ 1657350 h 3943350"/>
              <a:gd name="connsiteX32" fmla="*/ 3224212 w 7515225"/>
              <a:gd name="connsiteY32" fmla="*/ 1752600 h 3943350"/>
              <a:gd name="connsiteX33" fmla="*/ 3352800 w 7515225"/>
              <a:gd name="connsiteY33" fmla="*/ 1914525 h 3943350"/>
              <a:gd name="connsiteX34" fmla="*/ 3419475 w 7515225"/>
              <a:gd name="connsiteY34" fmla="*/ 2000250 h 3943350"/>
              <a:gd name="connsiteX35" fmla="*/ 3457575 w 7515225"/>
              <a:gd name="connsiteY35" fmla="*/ 2057400 h 3943350"/>
              <a:gd name="connsiteX36" fmla="*/ 3505200 w 7515225"/>
              <a:gd name="connsiteY36" fmla="*/ 2124075 h 3943350"/>
              <a:gd name="connsiteX37" fmla="*/ 3543300 w 7515225"/>
              <a:gd name="connsiteY37" fmla="*/ 2181225 h 3943350"/>
              <a:gd name="connsiteX38" fmla="*/ 3581400 w 7515225"/>
              <a:gd name="connsiteY38" fmla="*/ 2247900 h 3943350"/>
              <a:gd name="connsiteX39" fmla="*/ 3667125 w 7515225"/>
              <a:gd name="connsiteY39" fmla="*/ 2345531 h 3943350"/>
              <a:gd name="connsiteX40" fmla="*/ 3838575 w 7515225"/>
              <a:gd name="connsiteY40" fmla="*/ 2428875 h 3943350"/>
              <a:gd name="connsiteX41" fmla="*/ 4050506 w 7515225"/>
              <a:gd name="connsiteY41" fmla="*/ 2505075 h 3943350"/>
              <a:gd name="connsiteX42" fmla="*/ 4250532 w 7515225"/>
              <a:gd name="connsiteY42" fmla="*/ 2638425 h 3943350"/>
              <a:gd name="connsiteX43" fmla="*/ 4362450 w 7515225"/>
              <a:gd name="connsiteY43" fmla="*/ 2762250 h 3943350"/>
              <a:gd name="connsiteX44" fmla="*/ 4381500 w 7515225"/>
              <a:gd name="connsiteY44" fmla="*/ 2819400 h 3943350"/>
              <a:gd name="connsiteX45" fmla="*/ 4400550 w 7515225"/>
              <a:gd name="connsiteY45" fmla="*/ 2857500 h 3943350"/>
              <a:gd name="connsiteX46" fmla="*/ 4419600 w 7515225"/>
              <a:gd name="connsiteY46" fmla="*/ 2924175 h 3943350"/>
              <a:gd name="connsiteX47" fmla="*/ 4448175 w 7515225"/>
              <a:gd name="connsiteY47" fmla="*/ 2990850 h 3943350"/>
              <a:gd name="connsiteX48" fmla="*/ 4467225 w 7515225"/>
              <a:gd name="connsiteY48" fmla="*/ 3048000 h 3943350"/>
              <a:gd name="connsiteX49" fmla="*/ 4486275 w 7515225"/>
              <a:gd name="connsiteY49" fmla="*/ 3105150 h 3943350"/>
              <a:gd name="connsiteX50" fmla="*/ 4495800 w 7515225"/>
              <a:gd name="connsiteY50" fmla="*/ 3133725 h 3943350"/>
              <a:gd name="connsiteX51" fmla="*/ 4505325 w 7515225"/>
              <a:gd name="connsiteY51" fmla="*/ 3171825 h 3943350"/>
              <a:gd name="connsiteX52" fmla="*/ 4524375 w 7515225"/>
              <a:gd name="connsiteY52" fmla="*/ 3200400 h 3943350"/>
              <a:gd name="connsiteX53" fmla="*/ 4533900 w 7515225"/>
              <a:gd name="connsiteY53" fmla="*/ 3228975 h 3943350"/>
              <a:gd name="connsiteX54" fmla="*/ 4552950 w 7515225"/>
              <a:gd name="connsiteY54" fmla="*/ 3257550 h 3943350"/>
              <a:gd name="connsiteX55" fmla="*/ 4572000 w 7515225"/>
              <a:gd name="connsiteY55" fmla="*/ 3314700 h 3943350"/>
              <a:gd name="connsiteX56" fmla="*/ 4600575 w 7515225"/>
              <a:gd name="connsiteY56" fmla="*/ 3343275 h 3943350"/>
              <a:gd name="connsiteX57" fmla="*/ 4629150 w 7515225"/>
              <a:gd name="connsiteY57" fmla="*/ 3409950 h 3943350"/>
              <a:gd name="connsiteX58" fmla="*/ 4648200 w 7515225"/>
              <a:gd name="connsiteY58" fmla="*/ 3438525 h 3943350"/>
              <a:gd name="connsiteX59" fmla="*/ 4667250 w 7515225"/>
              <a:gd name="connsiteY59" fmla="*/ 3495675 h 3943350"/>
              <a:gd name="connsiteX60" fmla="*/ 4686300 w 7515225"/>
              <a:gd name="connsiteY60" fmla="*/ 3552825 h 3943350"/>
              <a:gd name="connsiteX61" fmla="*/ 4695825 w 7515225"/>
              <a:gd name="connsiteY61" fmla="*/ 3581400 h 3943350"/>
              <a:gd name="connsiteX62" fmla="*/ 4714875 w 7515225"/>
              <a:gd name="connsiteY62" fmla="*/ 3619500 h 3943350"/>
              <a:gd name="connsiteX63" fmla="*/ 4724400 w 7515225"/>
              <a:gd name="connsiteY63" fmla="*/ 3648075 h 3943350"/>
              <a:gd name="connsiteX64" fmla="*/ 4772025 w 7515225"/>
              <a:gd name="connsiteY64" fmla="*/ 3705225 h 3943350"/>
              <a:gd name="connsiteX65" fmla="*/ 4791075 w 7515225"/>
              <a:gd name="connsiteY65" fmla="*/ 3733800 h 3943350"/>
              <a:gd name="connsiteX66" fmla="*/ 4867275 w 7515225"/>
              <a:gd name="connsiteY66" fmla="*/ 3790950 h 3943350"/>
              <a:gd name="connsiteX67" fmla="*/ 4924425 w 7515225"/>
              <a:gd name="connsiteY67" fmla="*/ 3848100 h 3943350"/>
              <a:gd name="connsiteX68" fmla="*/ 4943475 w 7515225"/>
              <a:gd name="connsiteY68" fmla="*/ 3876675 h 3943350"/>
              <a:gd name="connsiteX69" fmla="*/ 4972050 w 7515225"/>
              <a:gd name="connsiteY69" fmla="*/ 3886200 h 3943350"/>
              <a:gd name="connsiteX70" fmla="*/ 5057775 w 7515225"/>
              <a:gd name="connsiteY70" fmla="*/ 3924300 h 3943350"/>
              <a:gd name="connsiteX71" fmla="*/ 5286375 w 7515225"/>
              <a:gd name="connsiteY71" fmla="*/ 3943350 h 3943350"/>
              <a:gd name="connsiteX72" fmla="*/ 5314950 w 7515225"/>
              <a:gd name="connsiteY72" fmla="*/ 3924300 h 3943350"/>
              <a:gd name="connsiteX73" fmla="*/ 5353050 w 7515225"/>
              <a:gd name="connsiteY73" fmla="*/ 3876675 h 3943350"/>
              <a:gd name="connsiteX74" fmla="*/ 5372100 w 7515225"/>
              <a:gd name="connsiteY74" fmla="*/ 3848100 h 3943350"/>
              <a:gd name="connsiteX75" fmla="*/ 5400675 w 7515225"/>
              <a:gd name="connsiteY75" fmla="*/ 3829050 h 3943350"/>
              <a:gd name="connsiteX76" fmla="*/ 5438775 w 7515225"/>
              <a:gd name="connsiteY76" fmla="*/ 3800475 h 3943350"/>
              <a:gd name="connsiteX77" fmla="*/ 5467350 w 7515225"/>
              <a:gd name="connsiteY77" fmla="*/ 3790950 h 3943350"/>
              <a:gd name="connsiteX78" fmla="*/ 5495925 w 7515225"/>
              <a:gd name="connsiteY78" fmla="*/ 3771900 h 3943350"/>
              <a:gd name="connsiteX79" fmla="*/ 5562600 w 7515225"/>
              <a:gd name="connsiteY79" fmla="*/ 3752850 h 3943350"/>
              <a:gd name="connsiteX80" fmla="*/ 5600700 w 7515225"/>
              <a:gd name="connsiteY80" fmla="*/ 3733800 h 3943350"/>
              <a:gd name="connsiteX81" fmla="*/ 5667375 w 7515225"/>
              <a:gd name="connsiteY81" fmla="*/ 3686175 h 3943350"/>
              <a:gd name="connsiteX82" fmla="*/ 5695950 w 7515225"/>
              <a:gd name="connsiteY82" fmla="*/ 3667125 h 3943350"/>
              <a:gd name="connsiteX83" fmla="*/ 5724525 w 7515225"/>
              <a:gd name="connsiteY83" fmla="*/ 3657600 h 3943350"/>
              <a:gd name="connsiteX84" fmla="*/ 5810250 w 7515225"/>
              <a:gd name="connsiteY84" fmla="*/ 3638550 h 3943350"/>
              <a:gd name="connsiteX85" fmla="*/ 5867400 w 7515225"/>
              <a:gd name="connsiteY85" fmla="*/ 3619500 h 3943350"/>
              <a:gd name="connsiteX86" fmla="*/ 5953125 w 7515225"/>
              <a:gd name="connsiteY86" fmla="*/ 3581400 h 3943350"/>
              <a:gd name="connsiteX87" fmla="*/ 5981700 w 7515225"/>
              <a:gd name="connsiteY87" fmla="*/ 3571875 h 3943350"/>
              <a:gd name="connsiteX88" fmla="*/ 6086475 w 7515225"/>
              <a:gd name="connsiteY88" fmla="*/ 3552825 h 3943350"/>
              <a:gd name="connsiteX89" fmla="*/ 6143625 w 7515225"/>
              <a:gd name="connsiteY89" fmla="*/ 3533775 h 3943350"/>
              <a:gd name="connsiteX90" fmla="*/ 6172200 w 7515225"/>
              <a:gd name="connsiteY90" fmla="*/ 3514725 h 3943350"/>
              <a:gd name="connsiteX91" fmla="*/ 6200775 w 7515225"/>
              <a:gd name="connsiteY91" fmla="*/ 3505200 h 3943350"/>
              <a:gd name="connsiteX92" fmla="*/ 6296025 w 7515225"/>
              <a:gd name="connsiteY92" fmla="*/ 3476625 h 3943350"/>
              <a:gd name="connsiteX93" fmla="*/ 6372225 w 7515225"/>
              <a:gd name="connsiteY93" fmla="*/ 3438525 h 3943350"/>
              <a:gd name="connsiteX94" fmla="*/ 6410325 w 7515225"/>
              <a:gd name="connsiteY94" fmla="*/ 3429000 h 3943350"/>
              <a:gd name="connsiteX95" fmla="*/ 6467475 w 7515225"/>
              <a:gd name="connsiteY95" fmla="*/ 3409950 h 3943350"/>
              <a:gd name="connsiteX96" fmla="*/ 6543675 w 7515225"/>
              <a:gd name="connsiteY96" fmla="*/ 3390900 h 3943350"/>
              <a:gd name="connsiteX97" fmla="*/ 6581775 w 7515225"/>
              <a:gd name="connsiteY97" fmla="*/ 3381375 h 3943350"/>
              <a:gd name="connsiteX98" fmla="*/ 6629400 w 7515225"/>
              <a:gd name="connsiteY98" fmla="*/ 3371850 h 3943350"/>
              <a:gd name="connsiteX99" fmla="*/ 6686550 w 7515225"/>
              <a:gd name="connsiteY99" fmla="*/ 3352800 h 3943350"/>
              <a:gd name="connsiteX100" fmla="*/ 6715125 w 7515225"/>
              <a:gd name="connsiteY100" fmla="*/ 3343275 h 3943350"/>
              <a:gd name="connsiteX101" fmla="*/ 6762750 w 7515225"/>
              <a:gd name="connsiteY101" fmla="*/ 3333750 h 3943350"/>
              <a:gd name="connsiteX102" fmla="*/ 6791325 w 7515225"/>
              <a:gd name="connsiteY102" fmla="*/ 3324225 h 3943350"/>
              <a:gd name="connsiteX103" fmla="*/ 7515225 w 7515225"/>
              <a:gd name="connsiteY103"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671637 w 7515225"/>
              <a:gd name="connsiteY26" fmla="*/ 1066800 h 3943350"/>
              <a:gd name="connsiteX27" fmla="*/ 1943100 w 7515225"/>
              <a:gd name="connsiteY27" fmla="*/ 1133475 h 3943350"/>
              <a:gd name="connsiteX28" fmla="*/ 2759869 w 7515225"/>
              <a:gd name="connsiteY28" fmla="*/ 1464469 h 3943350"/>
              <a:gd name="connsiteX29" fmla="*/ 2931319 w 7515225"/>
              <a:gd name="connsiteY29" fmla="*/ 1543050 h 3943350"/>
              <a:gd name="connsiteX30" fmla="*/ 3105150 w 7515225"/>
              <a:gd name="connsiteY30" fmla="*/ 1657350 h 3943350"/>
              <a:gd name="connsiteX31" fmla="*/ 3224212 w 7515225"/>
              <a:gd name="connsiteY31" fmla="*/ 1752600 h 3943350"/>
              <a:gd name="connsiteX32" fmla="*/ 3352800 w 7515225"/>
              <a:gd name="connsiteY32" fmla="*/ 1914525 h 3943350"/>
              <a:gd name="connsiteX33" fmla="*/ 3419475 w 7515225"/>
              <a:gd name="connsiteY33" fmla="*/ 2000250 h 3943350"/>
              <a:gd name="connsiteX34" fmla="*/ 3457575 w 7515225"/>
              <a:gd name="connsiteY34" fmla="*/ 2057400 h 3943350"/>
              <a:gd name="connsiteX35" fmla="*/ 3505200 w 7515225"/>
              <a:gd name="connsiteY35" fmla="*/ 2124075 h 3943350"/>
              <a:gd name="connsiteX36" fmla="*/ 3543300 w 7515225"/>
              <a:gd name="connsiteY36" fmla="*/ 2181225 h 3943350"/>
              <a:gd name="connsiteX37" fmla="*/ 3581400 w 7515225"/>
              <a:gd name="connsiteY37" fmla="*/ 2247900 h 3943350"/>
              <a:gd name="connsiteX38" fmla="*/ 3667125 w 7515225"/>
              <a:gd name="connsiteY38" fmla="*/ 2345531 h 3943350"/>
              <a:gd name="connsiteX39" fmla="*/ 3838575 w 7515225"/>
              <a:gd name="connsiteY39" fmla="*/ 2428875 h 3943350"/>
              <a:gd name="connsiteX40" fmla="*/ 4050506 w 7515225"/>
              <a:gd name="connsiteY40" fmla="*/ 2505075 h 3943350"/>
              <a:gd name="connsiteX41" fmla="*/ 4250532 w 7515225"/>
              <a:gd name="connsiteY41" fmla="*/ 2638425 h 3943350"/>
              <a:gd name="connsiteX42" fmla="*/ 4362450 w 7515225"/>
              <a:gd name="connsiteY42" fmla="*/ 2762250 h 3943350"/>
              <a:gd name="connsiteX43" fmla="*/ 4381500 w 7515225"/>
              <a:gd name="connsiteY43" fmla="*/ 2819400 h 3943350"/>
              <a:gd name="connsiteX44" fmla="*/ 4400550 w 7515225"/>
              <a:gd name="connsiteY44" fmla="*/ 2857500 h 3943350"/>
              <a:gd name="connsiteX45" fmla="*/ 4419600 w 7515225"/>
              <a:gd name="connsiteY45" fmla="*/ 2924175 h 3943350"/>
              <a:gd name="connsiteX46" fmla="*/ 4448175 w 7515225"/>
              <a:gd name="connsiteY46" fmla="*/ 2990850 h 3943350"/>
              <a:gd name="connsiteX47" fmla="*/ 4467225 w 7515225"/>
              <a:gd name="connsiteY47" fmla="*/ 3048000 h 3943350"/>
              <a:gd name="connsiteX48" fmla="*/ 4486275 w 7515225"/>
              <a:gd name="connsiteY48" fmla="*/ 3105150 h 3943350"/>
              <a:gd name="connsiteX49" fmla="*/ 4495800 w 7515225"/>
              <a:gd name="connsiteY49" fmla="*/ 3133725 h 3943350"/>
              <a:gd name="connsiteX50" fmla="*/ 4505325 w 7515225"/>
              <a:gd name="connsiteY50" fmla="*/ 3171825 h 3943350"/>
              <a:gd name="connsiteX51" fmla="*/ 4524375 w 7515225"/>
              <a:gd name="connsiteY51" fmla="*/ 3200400 h 3943350"/>
              <a:gd name="connsiteX52" fmla="*/ 4533900 w 7515225"/>
              <a:gd name="connsiteY52" fmla="*/ 3228975 h 3943350"/>
              <a:gd name="connsiteX53" fmla="*/ 4552950 w 7515225"/>
              <a:gd name="connsiteY53" fmla="*/ 3257550 h 3943350"/>
              <a:gd name="connsiteX54" fmla="*/ 4572000 w 7515225"/>
              <a:gd name="connsiteY54" fmla="*/ 3314700 h 3943350"/>
              <a:gd name="connsiteX55" fmla="*/ 4600575 w 7515225"/>
              <a:gd name="connsiteY55" fmla="*/ 3343275 h 3943350"/>
              <a:gd name="connsiteX56" fmla="*/ 4629150 w 7515225"/>
              <a:gd name="connsiteY56" fmla="*/ 3409950 h 3943350"/>
              <a:gd name="connsiteX57" fmla="*/ 4648200 w 7515225"/>
              <a:gd name="connsiteY57" fmla="*/ 3438525 h 3943350"/>
              <a:gd name="connsiteX58" fmla="*/ 4667250 w 7515225"/>
              <a:gd name="connsiteY58" fmla="*/ 3495675 h 3943350"/>
              <a:gd name="connsiteX59" fmla="*/ 4686300 w 7515225"/>
              <a:gd name="connsiteY59" fmla="*/ 3552825 h 3943350"/>
              <a:gd name="connsiteX60" fmla="*/ 4695825 w 7515225"/>
              <a:gd name="connsiteY60" fmla="*/ 3581400 h 3943350"/>
              <a:gd name="connsiteX61" fmla="*/ 4714875 w 7515225"/>
              <a:gd name="connsiteY61" fmla="*/ 3619500 h 3943350"/>
              <a:gd name="connsiteX62" fmla="*/ 4724400 w 7515225"/>
              <a:gd name="connsiteY62" fmla="*/ 3648075 h 3943350"/>
              <a:gd name="connsiteX63" fmla="*/ 4772025 w 7515225"/>
              <a:gd name="connsiteY63" fmla="*/ 3705225 h 3943350"/>
              <a:gd name="connsiteX64" fmla="*/ 4791075 w 7515225"/>
              <a:gd name="connsiteY64" fmla="*/ 3733800 h 3943350"/>
              <a:gd name="connsiteX65" fmla="*/ 4867275 w 7515225"/>
              <a:gd name="connsiteY65" fmla="*/ 3790950 h 3943350"/>
              <a:gd name="connsiteX66" fmla="*/ 4924425 w 7515225"/>
              <a:gd name="connsiteY66" fmla="*/ 3848100 h 3943350"/>
              <a:gd name="connsiteX67" fmla="*/ 4943475 w 7515225"/>
              <a:gd name="connsiteY67" fmla="*/ 3876675 h 3943350"/>
              <a:gd name="connsiteX68" fmla="*/ 4972050 w 7515225"/>
              <a:gd name="connsiteY68" fmla="*/ 3886200 h 3943350"/>
              <a:gd name="connsiteX69" fmla="*/ 5057775 w 7515225"/>
              <a:gd name="connsiteY69" fmla="*/ 3924300 h 3943350"/>
              <a:gd name="connsiteX70" fmla="*/ 5286375 w 7515225"/>
              <a:gd name="connsiteY70" fmla="*/ 3943350 h 3943350"/>
              <a:gd name="connsiteX71" fmla="*/ 5314950 w 7515225"/>
              <a:gd name="connsiteY71" fmla="*/ 3924300 h 3943350"/>
              <a:gd name="connsiteX72" fmla="*/ 5353050 w 7515225"/>
              <a:gd name="connsiteY72" fmla="*/ 3876675 h 3943350"/>
              <a:gd name="connsiteX73" fmla="*/ 5372100 w 7515225"/>
              <a:gd name="connsiteY73" fmla="*/ 3848100 h 3943350"/>
              <a:gd name="connsiteX74" fmla="*/ 5400675 w 7515225"/>
              <a:gd name="connsiteY74" fmla="*/ 3829050 h 3943350"/>
              <a:gd name="connsiteX75" fmla="*/ 5438775 w 7515225"/>
              <a:gd name="connsiteY75" fmla="*/ 3800475 h 3943350"/>
              <a:gd name="connsiteX76" fmla="*/ 5467350 w 7515225"/>
              <a:gd name="connsiteY76" fmla="*/ 3790950 h 3943350"/>
              <a:gd name="connsiteX77" fmla="*/ 5495925 w 7515225"/>
              <a:gd name="connsiteY77" fmla="*/ 3771900 h 3943350"/>
              <a:gd name="connsiteX78" fmla="*/ 5562600 w 7515225"/>
              <a:gd name="connsiteY78" fmla="*/ 3752850 h 3943350"/>
              <a:gd name="connsiteX79" fmla="*/ 5600700 w 7515225"/>
              <a:gd name="connsiteY79" fmla="*/ 3733800 h 3943350"/>
              <a:gd name="connsiteX80" fmla="*/ 5667375 w 7515225"/>
              <a:gd name="connsiteY80" fmla="*/ 3686175 h 3943350"/>
              <a:gd name="connsiteX81" fmla="*/ 5695950 w 7515225"/>
              <a:gd name="connsiteY81" fmla="*/ 3667125 h 3943350"/>
              <a:gd name="connsiteX82" fmla="*/ 5724525 w 7515225"/>
              <a:gd name="connsiteY82" fmla="*/ 3657600 h 3943350"/>
              <a:gd name="connsiteX83" fmla="*/ 5810250 w 7515225"/>
              <a:gd name="connsiteY83" fmla="*/ 3638550 h 3943350"/>
              <a:gd name="connsiteX84" fmla="*/ 5867400 w 7515225"/>
              <a:gd name="connsiteY84" fmla="*/ 3619500 h 3943350"/>
              <a:gd name="connsiteX85" fmla="*/ 5953125 w 7515225"/>
              <a:gd name="connsiteY85" fmla="*/ 3581400 h 3943350"/>
              <a:gd name="connsiteX86" fmla="*/ 5981700 w 7515225"/>
              <a:gd name="connsiteY86" fmla="*/ 3571875 h 3943350"/>
              <a:gd name="connsiteX87" fmla="*/ 6086475 w 7515225"/>
              <a:gd name="connsiteY87" fmla="*/ 3552825 h 3943350"/>
              <a:gd name="connsiteX88" fmla="*/ 6143625 w 7515225"/>
              <a:gd name="connsiteY88" fmla="*/ 3533775 h 3943350"/>
              <a:gd name="connsiteX89" fmla="*/ 6172200 w 7515225"/>
              <a:gd name="connsiteY89" fmla="*/ 3514725 h 3943350"/>
              <a:gd name="connsiteX90" fmla="*/ 6200775 w 7515225"/>
              <a:gd name="connsiteY90" fmla="*/ 3505200 h 3943350"/>
              <a:gd name="connsiteX91" fmla="*/ 6296025 w 7515225"/>
              <a:gd name="connsiteY91" fmla="*/ 3476625 h 3943350"/>
              <a:gd name="connsiteX92" fmla="*/ 6372225 w 7515225"/>
              <a:gd name="connsiteY92" fmla="*/ 3438525 h 3943350"/>
              <a:gd name="connsiteX93" fmla="*/ 6410325 w 7515225"/>
              <a:gd name="connsiteY93" fmla="*/ 3429000 h 3943350"/>
              <a:gd name="connsiteX94" fmla="*/ 6467475 w 7515225"/>
              <a:gd name="connsiteY94" fmla="*/ 3409950 h 3943350"/>
              <a:gd name="connsiteX95" fmla="*/ 6543675 w 7515225"/>
              <a:gd name="connsiteY95" fmla="*/ 3390900 h 3943350"/>
              <a:gd name="connsiteX96" fmla="*/ 6581775 w 7515225"/>
              <a:gd name="connsiteY96" fmla="*/ 3381375 h 3943350"/>
              <a:gd name="connsiteX97" fmla="*/ 6629400 w 7515225"/>
              <a:gd name="connsiteY97" fmla="*/ 3371850 h 3943350"/>
              <a:gd name="connsiteX98" fmla="*/ 6686550 w 7515225"/>
              <a:gd name="connsiteY98" fmla="*/ 3352800 h 3943350"/>
              <a:gd name="connsiteX99" fmla="*/ 6715125 w 7515225"/>
              <a:gd name="connsiteY99" fmla="*/ 3343275 h 3943350"/>
              <a:gd name="connsiteX100" fmla="*/ 6762750 w 7515225"/>
              <a:gd name="connsiteY100" fmla="*/ 3333750 h 3943350"/>
              <a:gd name="connsiteX101" fmla="*/ 6791325 w 7515225"/>
              <a:gd name="connsiteY101" fmla="*/ 3324225 h 3943350"/>
              <a:gd name="connsiteX102" fmla="*/ 7515225 w 7515225"/>
              <a:gd name="connsiteY102"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671637 w 7515225"/>
              <a:gd name="connsiteY25" fmla="*/ 1066800 h 3943350"/>
              <a:gd name="connsiteX26" fmla="*/ 1943100 w 7515225"/>
              <a:gd name="connsiteY26" fmla="*/ 1133475 h 3943350"/>
              <a:gd name="connsiteX27" fmla="*/ 2759869 w 7515225"/>
              <a:gd name="connsiteY27" fmla="*/ 1464469 h 3943350"/>
              <a:gd name="connsiteX28" fmla="*/ 2931319 w 7515225"/>
              <a:gd name="connsiteY28" fmla="*/ 1543050 h 3943350"/>
              <a:gd name="connsiteX29" fmla="*/ 3105150 w 7515225"/>
              <a:gd name="connsiteY29" fmla="*/ 1657350 h 3943350"/>
              <a:gd name="connsiteX30" fmla="*/ 3224212 w 7515225"/>
              <a:gd name="connsiteY30" fmla="*/ 1752600 h 3943350"/>
              <a:gd name="connsiteX31" fmla="*/ 3352800 w 7515225"/>
              <a:gd name="connsiteY31" fmla="*/ 1914525 h 3943350"/>
              <a:gd name="connsiteX32" fmla="*/ 3419475 w 7515225"/>
              <a:gd name="connsiteY32" fmla="*/ 2000250 h 3943350"/>
              <a:gd name="connsiteX33" fmla="*/ 3457575 w 7515225"/>
              <a:gd name="connsiteY33" fmla="*/ 2057400 h 3943350"/>
              <a:gd name="connsiteX34" fmla="*/ 3505200 w 7515225"/>
              <a:gd name="connsiteY34" fmla="*/ 2124075 h 3943350"/>
              <a:gd name="connsiteX35" fmla="*/ 3543300 w 7515225"/>
              <a:gd name="connsiteY35" fmla="*/ 2181225 h 3943350"/>
              <a:gd name="connsiteX36" fmla="*/ 3581400 w 7515225"/>
              <a:gd name="connsiteY36" fmla="*/ 2247900 h 3943350"/>
              <a:gd name="connsiteX37" fmla="*/ 3667125 w 7515225"/>
              <a:gd name="connsiteY37" fmla="*/ 2345531 h 3943350"/>
              <a:gd name="connsiteX38" fmla="*/ 3838575 w 7515225"/>
              <a:gd name="connsiteY38" fmla="*/ 2428875 h 3943350"/>
              <a:gd name="connsiteX39" fmla="*/ 4050506 w 7515225"/>
              <a:gd name="connsiteY39" fmla="*/ 2505075 h 3943350"/>
              <a:gd name="connsiteX40" fmla="*/ 4250532 w 7515225"/>
              <a:gd name="connsiteY40" fmla="*/ 2638425 h 3943350"/>
              <a:gd name="connsiteX41" fmla="*/ 4362450 w 7515225"/>
              <a:gd name="connsiteY41" fmla="*/ 2762250 h 3943350"/>
              <a:gd name="connsiteX42" fmla="*/ 4381500 w 7515225"/>
              <a:gd name="connsiteY42" fmla="*/ 2819400 h 3943350"/>
              <a:gd name="connsiteX43" fmla="*/ 4400550 w 7515225"/>
              <a:gd name="connsiteY43" fmla="*/ 2857500 h 3943350"/>
              <a:gd name="connsiteX44" fmla="*/ 4419600 w 7515225"/>
              <a:gd name="connsiteY44" fmla="*/ 2924175 h 3943350"/>
              <a:gd name="connsiteX45" fmla="*/ 4448175 w 7515225"/>
              <a:gd name="connsiteY45" fmla="*/ 2990850 h 3943350"/>
              <a:gd name="connsiteX46" fmla="*/ 4467225 w 7515225"/>
              <a:gd name="connsiteY46" fmla="*/ 3048000 h 3943350"/>
              <a:gd name="connsiteX47" fmla="*/ 4486275 w 7515225"/>
              <a:gd name="connsiteY47" fmla="*/ 3105150 h 3943350"/>
              <a:gd name="connsiteX48" fmla="*/ 4495800 w 7515225"/>
              <a:gd name="connsiteY48" fmla="*/ 3133725 h 3943350"/>
              <a:gd name="connsiteX49" fmla="*/ 4505325 w 7515225"/>
              <a:gd name="connsiteY49" fmla="*/ 3171825 h 3943350"/>
              <a:gd name="connsiteX50" fmla="*/ 4524375 w 7515225"/>
              <a:gd name="connsiteY50" fmla="*/ 3200400 h 3943350"/>
              <a:gd name="connsiteX51" fmla="*/ 4533900 w 7515225"/>
              <a:gd name="connsiteY51" fmla="*/ 3228975 h 3943350"/>
              <a:gd name="connsiteX52" fmla="*/ 4552950 w 7515225"/>
              <a:gd name="connsiteY52" fmla="*/ 3257550 h 3943350"/>
              <a:gd name="connsiteX53" fmla="*/ 4572000 w 7515225"/>
              <a:gd name="connsiteY53" fmla="*/ 3314700 h 3943350"/>
              <a:gd name="connsiteX54" fmla="*/ 4600575 w 7515225"/>
              <a:gd name="connsiteY54" fmla="*/ 3343275 h 3943350"/>
              <a:gd name="connsiteX55" fmla="*/ 4629150 w 7515225"/>
              <a:gd name="connsiteY55" fmla="*/ 3409950 h 3943350"/>
              <a:gd name="connsiteX56" fmla="*/ 4648200 w 7515225"/>
              <a:gd name="connsiteY56" fmla="*/ 3438525 h 3943350"/>
              <a:gd name="connsiteX57" fmla="*/ 4667250 w 7515225"/>
              <a:gd name="connsiteY57" fmla="*/ 3495675 h 3943350"/>
              <a:gd name="connsiteX58" fmla="*/ 4686300 w 7515225"/>
              <a:gd name="connsiteY58" fmla="*/ 3552825 h 3943350"/>
              <a:gd name="connsiteX59" fmla="*/ 4695825 w 7515225"/>
              <a:gd name="connsiteY59" fmla="*/ 3581400 h 3943350"/>
              <a:gd name="connsiteX60" fmla="*/ 4714875 w 7515225"/>
              <a:gd name="connsiteY60" fmla="*/ 3619500 h 3943350"/>
              <a:gd name="connsiteX61" fmla="*/ 4724400 w 7515225"/>
              <a:gd name="connsiteY61" fmla="*/ 3648075 h 3943350"/>
              <a:gd name="connsiteX62" fmla="*/ 4772025 w 7515225"/>
              <a:gd name="connsiteY62" fmla="*/ 3705225 h 3943350"/>
              <a:gd name="connsiteX63" fmla="*/ 4791075 w 7515225"/>
              <a:gd name="connsiteY63" fmla="*/ 3733800 h 3943350"/>
              <a:gd name="connsiteX64" fmla="*/ 4867275 w 7515225"/>
              <a:gd name="connsiteY64" fmla="*/ 3790950 h 3943350"/>
              <a:gd name="connsiteX65" fmla="*/ 4924425 w 7515225"/>
              <a:gd name="connsiteY65" fmla="*/ 3848100 h 3943350"/>
              <a:gd name="connsiteX66" fmla="*/ 4943475 w 7515225"/>
              <a:gd name="connsiteY66" fmla="*/ 3876675 h 3943350"/>
              <a:gd name="connsiteX67" fmla="*/ 4972050 w 7515225"/>
              <a:gd name="connsiteY67" fmla="*/ 3886200 h 3943350"/>
              <a:gd name="connsiteX68" fmla="*/ 5057775 w 7515225"/>
              <a:gd name="connsiteY68" fmla="*/ 3924300 h 3943350"/>
              <a:gd name="connsiteX69" fmla="*/ 5286375 w 7515225"/>
              <a:gd name="connsiteY69" fmla="*/ 3943350 h 3943350"/>
              <a:gd name="connsiteX70" fmla="*/ 5314950 w 7515225"/>
              <a:gd name="connsiteY70" fmla="*/ 3924300 h 3943350"/>
              <a:gd name="connsiteX71" fmla="*/ 5353050 w 7515225"/>
              <a:gd name="connsiteY71" fmla="*/ 3876675 h 3943350"/>
              <a:gd name="connsiteX72" fmla="*/ 5372100 w 7515225"/>
              <a:gd name="connsiteY72" fmla="*/ 3848100 h 3943350"/>
              <a:gd name="connsiteX73" fmla="*/ 5400675 w 7515225"/>
              <a:gd name="connsiteY73" fmla="*/ 3829050 h 3943350"/>
              <a:gd name="connsiteX74" fmla="*/ 5438775 w 7515225"/>
              <a:gd name="connsiteY74" fmla="*/ 3800475 h 3943350"/>
              <a:gd name="connsiteX75" fmla="*/ 5467350 w 7515225"/>
              <a:gd name="connsiteY75" fmla="*/ 3790950 h 3943350"/>
              <a:gd name="connsiteX76" fmla="*/ 5495925 w 7515225"/>
              <a:gd name="connsiteY76" fmla="*/ 3771900 h 3943350"/>
              <a:gd name="connsiteX77" fmla="*/ 5562600 w 7515225"/>
              <a:gd name="connsiteY77" fmla="*/ 3752850 h 3943350"/>
              <a:gd name="connsiteX78" fmla="*/ 5600700 w 7515225"/>
              <a:gd name="connsiteY78" fmla="*/ 3733800 h 3943350"/>
              <a:gd name="connsiteX79" fmla="*/ 5667375 w 7515225"/>
              <a:gd name="connsiteY79" fmla="*/ 3686175 h 3943350"/>
              <a:gd name="connsiteX80" fmla="*/ 5695950 w 7515225"/>
              <a:gd name="connsiteY80" fmla="*/ 3667125 h 3943350"/>
              <a:gd name="connsiteX81" fmla="*/ 5724525 w 7515225"/>
              <a:gd name="connsiteY81" fmla="*/ 3657600 h 3943350"/>
              <a:gd name="connsiteX82" fmla="*/ 5810250 w 7515225"/>
              <a:gd name="connsiteY82" fmla="*/ 3638550 h 3943350"/>
              <a:gd name="connsiteX83" fmla="*/ 5867400 w 7515225"/>
              <a:gd name="connsiteY83" fmla="*/ 3619500 h 3943350"/>
              <a:gd name="connsiteX84" fmla="*/ 5953125 w 7515225"/>
              <a:gd name="connsiteY84" fmla="*/ 3581400 h 3943350"/>
              <a:gd name="connsiteX85" fmla="*/ 5981700 w 7515225"/>
              <a:gd name="connsiteY85" fmla="*/ 3571875 h 3943350"/>
              <a:gd name="connsiteX86" fmla="*/ 6086475 w 7515225"/>
              <a:gd name="connsiteY86" fmla="*/ 3552825 h 3943350"/>
              <a:gd name="connsiteX87" fmla="*/ 6143625 w 7515225"/>
              <a:gd name="connsiteY87" fmla="*/ 3533775 h 3943350"/>
              <a:gd name="connsiteX88" fmla="*/ 6172200 w 7515225"/>
              <a:gd name="connsiteY88" fmla="*/ 3514725 h 3943350"/>
              <a:gd name="connsiteX89" fmla="*/ 6200775 w 7515225"/>
              <a:gd name="connsiteY89" fmla="*/ 3505200 h 3943350"/>
              <a:gd name="connsiteX90" fmla="*/ 6296025 w 7515225"/>
              <a:gd name="connsiteY90" fmla="*/ 3476625 h 3943350"/>
              <a:gd name="connsiteX91" fmla="*/ 6372225 w 7515225"/>
              <a:gd name="connsiteY91" fmla="*/ 3438525 h 3943350"/>
              <a:gd name="connsiteX92" fmla="*/ 6410325 w 7515225"/>
              <a:gd name="connsiteY92" fmla="*/ 3429000 h 3943350"/>
              <a:gd name="connsiteX93" fmla="*/ 6467475 w 7515225"/>
              <a:gd name="connsiteY93" fmla="*/ 3409950 h 3943350"/>
              <a:gd name="connsiteX94" fmla="*/ 6543675 w 7515225"/>
              <a:gd name="connsiteY94" fmla="*/ 3390900 h 3943350"/>
              <a:gd name="connsiteX95" fmla="*/ 6581775 w 7515225"/>
              <a:gd name="connsiteY95" fmla="*/ 3381375 h 3943350"/>
              <a:gd name="connsiteX96" fmla="*/ 6629400 w 7515225"/>
              <a:gd name="connsiteY96" fmla="*/ 3371850 h 3943350"/>
              <a:gd name="connsiteX97" fmla="*/ 6686550 w 7515225"/>
              <a:gd name="connsiteY97" fmla="*/ 3352800 h 3943350"/>
              <a:gd name="connsiteX98" fmla="*/ 6715125 w 7515225"/>
              <a:gd name="connsiteY98" fmla="*/ 3343275 h 3943350"/>
              <a:gd name="connsiteX99" fmla="*/ 6762750 w 7515225"/>
              <a:gd name="connsiteY99" fmla="*/ 3333750 h 3943350"/>
              <a:gd name="connsiteX100" fmla="*/ 6791325 w 7515225"/>
              <a:gd name="connsiteY100" fmla="*/ 3324225 h 3943350"/>
              <a:gd name="connsiteX101" fmla="*/ 7515225 w 7515225"/>
              <a:gd name="connsiteY101"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1023937 h 3943350"/>
              <a:gd name="connsiteX25" fmla="*/ 1671637 w 7515225"/>
              <a:gd name="connsiteY25" fmla="*/ 1066800 h 3943350"/>
              <a:gd name="connsiteX26" fmla="*/ 1943100 w 7515225"/>
              <a:gd name="connsiteY26" fmla="*/ 1133475 h 3943350"/>
              <a:gd name="connsiteX27" fmla="*/ 2759869 w 7515225"/>
              <a:gd name="connsiteY27" fmla="*/ 1464469 h 3943350"/>
              <a:gd name="connsiteX28" fmla="*/ 2931319 w 7515225"/>
              <a:gd name="connsiteY28" fmla="*/ 1543050 h 3943350"/>
              <a:gd name="connsiteX29" fmla="*/ 3105150 w 7515225"/>
              <a:gd name="connsiteY29" fmla="*/ 1657350 h 3943350"/>
              <a:gd name="connsiteX30" fmla="*/ 3224212 w 7515225"/>
              <a:gd name="connsiteY30" fmla="*/ 1752600 h 3943350"/>
              <a:gd name="connsiteX31" fmla="*/ 3352800 w 7515225"/>
              <a:gd name="connsiteY31" fmla="*/ 1914525 h 3943350"/>
              <a:gd name="connsiteX32" fmla="*/ 3419475 w 7515225"/>
              <a:gd name="connsiteY32" fmla="*/ 2000250 h 3943350"/>
              <a:gd name="connsiteX33" fmla="*/ 3457575 w 7515225"/>
              <a:gd name="connsiteY33" fmla="*/ 2057400 h 3943350"/>
              <a:gd name="connsiteX34" fmla="*/ 3505200 w 7515225"/>
              <a:gd name="connsiteY34" fmla="*/ 2124075 h 3943350"/>
              <a:gd name="connsiteX35" fmla="*/ 3543300 w 7515225"/>
              <a:gd name="connsiteY35" fmla="*/ 2181225 h 3943350"/>
              <a:gd name="connsiteX36" fmla="*/ 3581400 w 7515225"/>
              <a:gd name="connsiteY36" fmla="*/ 2247900 h 3943350"/>
              <a:gd name="connsiteX37" fmla="*/ 3667125 w 7515225"/>
              <a:gd name="connsiteY37" fmla="*/ 2345531 h 3943350"/>
              <a:gd name="connsiteX38" fmla="*/ 3838575 w 7515225"/>
              <a:gd name="connsiteY38" fmla="*/ 2428875 h 3943350"/>
              <a:gd name="connsiteX39" fmla="*/ 4050506 w 7515225"/>
              <a:gd name="connsiteY39" fmla="*/ 2505075 h 3943350"/>
              <a:gd name="connsiteX40" fmla="*/ 4250532 w 7515225"/>
              <a:gd name="connsiteY40" fmla="*/ 2638425 h 3943350"/>
              <a:gd name="connsiteX41" fmla="*/ 4362450 w 7515225"/>
              <a:gd name="connsiteY41" fmla="*/ 2762250 h 3943350"/>
              <a:gd name="connsiteX42" fmla="*/ 4381500 w 7515225"/>
              <a:gd name="connsiteY42" fmla="*/ 2819400 h 3943350"/>
              <a:gd name="connsiteX43" fmla="*/ 4400550 w 7515225"/>
              <a:gd name="connsiteY43" fmla="*/ 2857500 h 3943350"/>
              <a:gd name="connsiteX44" fmla="*/ 4419600 w 7515225"/>
              <a:gd name="connsiteY44" fmla="*/ 2924175 h 3943350"/>
              <a:gd name="connsiteX45" fmla="*/ 4448175 w 7515225"/>
              <a:gd name="connsiteY45" fmla="*/ 2990850 h 3943350"/>
              <a:gd name="connsiteX46" fmla="*/ 4467225 w 7515225"/>
              <a:gd name="connsiteY46" fmla="*/ 3048000 h 3943350"/>
              <a:gd name="connsiteX47" fmla="*/ 4486275 w 7515225"/>
              <a:gd name="connsiteY47" fmla="*/ 3105150 h 3943350"/>
              <a:gd name="connsiteX48" fmla="*/ 4495800 w 7515225"/>
              <a:gd name="connsiteY48" fmla="*/ 3133725 h 3943350"/>
              <a:gd name="connsiteX49" fmla="*/ 4505325 w 7515225"/>
              <a:gd name="connsiteY49" fmla="*/ 3171825 h 3943350"/>
              <a:gd name="connsiteX50" fmla="*/ 4524375 w 7515225"/>
              <a:gd name="connsiteY50" fmla="*/ 3200400 h 3943350"/>
              <a:gd name="connsiteX51" fmla="*/ 4533900 w 7515225"/>
              <a:gd name="connsiteY51" fmla="*/ 3228975 h 3943350"/>
              <a:gd name="connsiteX52" fmla="*/ 4552950 w 7515225"/>
              <a:gd name="connsiteY52" fmla="*/ 3257550 h 3943350"/>
              <a:gd name="connsiteX53" fmla="*/ 4572000 w 7515225"/>
              <a:gd name="connsiteY53" fmla="*/ 3314700 h 3943350"/>
              <a:gd name="connsiteX54" fmla="*/ 4600575 w 7515225"/>
              <a:gd name="connsiteY54" fmla="*/ 3343275 h 3943350"/>
              <a:gd name="connsiteX55" fmla="*/ 4629150 w 7515225"/>
              <a:gd name="connsiteY55" fmla="*/ 3409950 h 3943350"/>
              <a:gd name="connsiteX56" fmla="*/ 4648200 w 7515225"/>
              <a:gd name="connsiteY56" fmla="*/ 3438525 h 3943350"/>
              <a:gd name="connsiteX57" fmla="*/ 4667250 w 7515225"/>
              <a:gd name="connsiteY57" fmla="*/ 3495675 h 3943350"/>
              <a:gd name="connsiteX58" fmla="*/ 4686300 w 7515225"/>
              <a:gd name="connsiteY58" fmla="*/ 3552825 h 3943350"/>
              <a:gd name="connsiteX59" fmla="*/ 4695825 w 7515225"/>
              <a:gd name="connsiteY59" fmla="*/ 3581400 h 3943350"/>
              <a:gd name="connsiteX60" fmla="*/ 4714875 w 7515225"/>
              <a:gd name="connsiteY60" fmla="*/ 3619500 h 3943350"/>
              <a:gd name="connsiteX61" fmla="*/ 4724400 w 7515225"/>
              <a:gd name="connsiteY61" fmla="*/ 3648075 h 3943350"/>
              <a:gd name="connsiteX62" fmla="*/ 4772025 w 7515225"/>
              <a:gd name="connsiteY62" fmla="*/ 3705225 h 3943350"/>
              <a:gd name="connsiteX63" fmla="*/ 4791075 w 7515225"/>
              <a:gd name="connsiteY63" fmla="*/ 3733800 h 3943350"/>
              <a:gd name="connsiteX64" fmla="*/ 4867275 w 7515225"/>
              <a:gd name="connsiteY64" fmla="*/ 3790950 h 3943350"/>
              <a:gd name="connsiteX65" fmla="*/ 4924425 w 7515225"/>
              <a:gd name="connsiteY65" fmla="*/ 3848100 h 3943350"/>
              <a:gd name="connsiteX66" fmla="*/ 4943475 w 7515225"/>
              <a:gd name="connsiteY66" fmla="*/ 3876675 h 3943350"/>
              <a:gd name="connsiteX67" fmla="*/ 4972050 w 7515225"/>
              <a:gd name="connsiteY67" fmla="*/ 3886200 h 3943350"/>
              <a:gd name="connsiteX68" fmla="*/ 5057775 w 7515225"/>
              <a:gd name="connsiteY68" fmla="*/ 3924300 h 3943350"/>
              <a:gd name="connsiteX69" fmla="*/ 5286375 w 7515225"/>
              <a:gd name="connsiteY69" fmla="*/ 3943350 h 3943350"/>
              <a:gd name="connsiteX70" fmla="*/ 5314950 w 7515225"/>
              <a:gd name="connsiteY70" fmla="*/ 3924300 h 3943350"/>
              <a:gd name="connsiteX71" fmla="*/ 5353050 w 7515225"/>
              <a:gd name="connsiteY71" fmla="*/ 3876675 h 3943350"/>
              <a:gd name="connsiteX72" fmla="*/ 5372100 w 7515225"/>
              <a:gd name="connsiteY72" fmla="*/ 3848100 h 3943350"/>
              <a:gd name="connsiteX73" fmla="*/ 5400675 w 7515225"/>
              <a:gd name="connsiteY73" fmla="*/ 3829050 h 3943350"/>
              <a:gd name="connsiteX74" fmla="*/ 5438775 w 7515225"/>
              <a:gd name="connsiteY74" fmla="*/ 3800475 h 3943350"/>
              <a:gd name="connsiteX75" fmla="*/ 5467350 w 7515225"/>
              <a:gd name="connsiteY75" fmla="*/ 3790950 h 3943350"/>
              <a:gd name="connsiteX76" fmla="*/ 5495925 w 7515225"/>
              <a:gd name="connsiteY76" fmla="*/ 3771900 h 3943350"/>
              <a:gd name="connsiteX77" fmla="*/ 5562600 w 7515225"/>
              <a:gd name="connsiteY77" fmla="*/ 3752850 h 3943350"/>
              <a:gd name="connsiteX78" fmla="*/ 5600700 w 7515225"/>
              <a:gd name="connsiteY78" fmla="*/ 3733800 h 3943350"/>
              <a:gd name="connsiteX79" fmla="*/ 5667375 w 7515225"/>
              <a:gd name="connsiteY79" fmla="*/ 3686175 h 3943350"/>
              <a:gd name="connsiteX80" fmla="*/ 5695950 w 7515225"/>
              <a:gd name="connsiteY80" fmla="*/ 3667125 h 3943350"/>
              <a:gd name="connsiteX81" fmla="*/ 5724525 w 7515225"/>
              <a:gd name="connsiteY81" fmla="*/ 3657600 h 3943350"/>
              <a:gd name="connsiteX82" fmla="*/ 5810250 w 7515225"/>
              <a:gd name="connsiteY82" fmla="*/ 3638550 h 3943350"/>
              <a:gd name="connsiteX83" fmla="*/ 5867400 w 7515225"/>
              <a:gd name="connsiteY83" fmla="*/ 3619500 h 3943350"/>
              <a:gd name="connsiteX84" fmla="*/ 5953125 w 7515225"/>
              <a:gd name="connsiteY84" fmla="*/ 3581400 h 3943350"/>
              <a:gd name="connsiteX85" fmla="*/ 5981700 w 7515225"/>
              <a:gd name="connsiteY85" fmla="*/ 3571875 h 3943350"/>
              <a:gd name="connsiteX86" fmla="*/ 6086475 w 7515225"/>
              <a:gd name="connsiteY86" fmla="*/ 3552825 h 3943350"/>
              <a:gd name="connsiteX87" fmla="*/ 6143625 w 7515225"/>
              <a:gd name="connsiteY87" fmla="*/ 3533775 h 3943350"/>
              <a:gd name="connsiteX88" fmla="*/ 6172200 w 7515225"/>
              <a:gd name="connsiteY88" fmla="*/ 3514725 h 3943350"/>
              <a:gd name="connsiteX89" fmla="*/ 6200775 w 7515225"/>
              <a:gd name="connsiteY89" fmla="*/ 3505200 h 3943350"/>
              <a:gd name="connsiteX90" fmla="*/ 6296025 w 7515225"/>
              <a:gd name="connsiteY90" fmla="*/ 3476625 h 3943350"/>
              <a:gd name="connsiteX91" fmla="*/ 6372225 w 7515225"/>
              <a:gd name="connsiteY91" fmla="*/ 3438525 h 3943350"/>
              <a:gd name="connsiteX92" fmla="*/ 6410325 w 7515225"/>
              <a:gd name="connsiteY92" fmla="*/ 3429000 h 3943350"/>
              <a:gd name="connsiteX93" fmla="*/ 6467475 w 7515225"/>
              <a:gd name="connsiteY93" fmla="*/ 3409950 h 3943350"/>
              <a:gd name="connsiteX94" fmla="*/ 6543675 w 7515225"/>
              <a:gd name="connsiteY94" fmla="*/ 3390900 h 3943350"/>
              <a:gd name="connsiteX95" fmla="*/ 6581775 w 7515225"/>
              <a:gd name="connsiteY95" fmla="*/ 3381375 h 3943350"/>
              <a:gd name="connsiteX96" fmla="*/ 6629400 w 7515225"/>
              <a:gd name="connsiteY96" fmla="*/ 3371850 h 3943350"/>
              <a:gd name="connsiteX97" fmla="*/ 6686550 w 7515225"/>
              <a:gd name="connsiteY97" fmla="*/ 3352800 h 3943350"/>
              <a:gd name="connsiteX98" fmla="*/ 6715125 w 7515225"/>
              <a:gd name="connsiteY98" fmla="*/ 3343275 h 3943350"/>
              <a:gd name="connsiteX99" fmla="*/ 6762750 w 7515225"/>
              <a:gd name="connsiteY99" fmla="*/ 3333750 h 3943350"/>
              <a:gd name="connsiteX100" fmla="*/ 6791325 w 7515225"/>
              <a:gd name="connsiteY100" fmla="*/ 3324225 h 3943350"/>
              <a:gd name="connsiteX101" fmla="*/ 7515225 w 7515225"/>
              <a:gd name="connsiteY101"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1085850 w 7515225"/>
              <a:gd name="connsiteY22" fmla="*/ 981075 h 3943350"/>
              <a:gd name="connsiteX23" fmla="*/ 1171575 w 7515225"/>
              <a:gd name="connsiteY23" fmla="*/ 1023937 h 3943350"/>
              <a:gd name="connsiteX24" fmla="*/ 1671637 w 7515225"/>
              <a:gd name="connsiteY24" fmla="*/ 1066800 h 3943350"/>
              <a:gd name="connsiteX25" fmla="*/ 1943100 w 7515225"/>
              <a:gd name="connsiteY25" fmla="*/ 1133475 h 3943350"/>
              <a:gd name="connsiteX26" fmla="*/ 2759869 w 7515225"/>
              <a:gd name="connsiteY26" fmla="*/ 1464469 h 3943350"/>
              <a:gd name="connsiteX27" fmla="*/ 2931319 w 7515225"/>
              <a:gd name="connsiteY27" fmla="*/ 1543050 h 3943350"/>
              <a:gd name="connsiteX28" fmla="*/ 3105150 w 7515225"/>
              <a:gd name="connsiteY28" fmla="*/ 1657350 h 3943350"/>
              <a:gd name="connsiteX29" fmla="*/ 3224212 w 7515225"/>
              <a:gd name="connsiteY29" fmla="*/ 1752600 h 3943350"/>
              <a:gd name="connsiteX30" fmla="*/ 3352800 w 7515225"/>
              <a:gd name="connsiteY30" fmla="*/ 1914525 h 3943350"/>
              <a:gd name="connsiteX31" fmla="*/ 3419475 w 7515225"/>
              <a:gd name="connsiteY31" fmla="*/ 2000250 h 3943350"/>
              <a:gd name="connsiteX32" fmla="*/ 3457575 w 7515225"/>
              <a:gd name="connsiteY32" fmla="*/ 2057400 h 3943350"/>
              <a:gd name="connsiteX33" fmla="*/ 3505200 w 7515225"/>
              <a:gd name="connsiteY33" fmla="*/ 2124075 h 3943350"/>
              <a:gd name="connsiteX34" fmla="*/ 3543300 w 7515225"/>
              <a:gd name="connsiteY34" fmla="*/ 2181225 h 3943350"/>
              <a:gd name="connsiteX35" fmla="*/ 3581400 w 7515225"/>
              <a:gd name="connsiteY35" fmla="*/ 2247900 h 3943350"/>
              <a:gd name="connsiteX36" fmla="*/ 3667125 w 7515225"/>
              <a:gd name="connsiteY36" fmla="*/ 2345531 h 3943350"/>
              <a:gd name="connsiteX37" fmla="*/ 3838575 w 7515225"/>
              <a:gd name="connsiteY37" fmla="*/ 2428875 h 3943350"/>
              <a:gd name="connsiteX38" fmla="*/ 4050506 w 7515225"/>
              <a:gd name="connsiteY38" fmla="*/ 2505075 h 3943350"/>
              <a:gd name="connsiteX39" fmla="*/ 4250532 w 7515225"/>
              <a:gd name="connsiteY39" fmla="*/ 2638425 h 3943350"/>
              <a:gd name="connsiteX40" fmla="*/ 4362450 w 7515225"/>
              <a:gd name="connsiteY40" fmla="*/ 2762250 h 3943350"/>
              <a:gd name="connsiteX41" fmla="*/ 4381500 w 7515225"/>
              <a:gd name="connsiteY41" fmla="*/ 2819400 h 3943350"/>
              <a:gd name="connsiteX42" fmla="*/ 4400550 w 7515225"/>
              <a:gd name="connsiteY42" fmla="*/ 2857500 h 3943350"/>
              <a:gd name="connsiteX43" fmla="*/ 4419600 w 7515225"/>
              <a:gd name="connsiteY43" fmla="*/ 2924175 h 3943350"/>
              <a:gd name="connsiteX44" fmla="*/ 4448175 w 7515225"/>
              <a:gd name="connsiteY44" fmla="*/ 2990850 h 3943350"/>
              <a:gd name="connsiteX45" fmla="*/ 4467225 w 7515225"/>
              <a:gd name="connsiteY45" fmla="*/ 3048000 h 3943350"/>
              <a:gd name="connsiteX46" fmla="*/ 4486275 w 7515225"/>
              <a:gd name="connsiteY46" fmla="*/ 3105150 h 3943350"/>
              <a:gd name="connsiteX47" fmla="*/ 4495800 w 7515225"/>
              <a:gd name="connsiteY47" fmla="*/ 3133725 h 3943350"/>
              <a:gd name="connsiteX48" fmla="*/ 4505325 w 7515225"/>
              <a:gd name="connsiteY48" fmla="*/ 3171825 h 3943350"/>
              <a:gd name="connsiteX49" fmla="*/ 4524375 w 7515225"/>
              <a:gd name="connsiteY49" fmla="*/ 3200400 h 3943350"/>
              <a:gd name="connsiteX50" fmla="*/ 4533900 w 7515225"/>
              <a:gd name="connsiteY50" fmla="*/ 3228975 h 3943350"/>
              <a:gd name="connsiteX51" fmla="*/ 4552950 w 7515225"/>
              <a:gd name="connsiteY51" fmla="*/ 3257550 h 3943350"/>
              <a:gd name="connsiteX52" fmla="*/ 4572000 w 7515225"/>
              <a:gd name="connsiteY52" fmla="*/ 3314700 h 3943350"/>
              <a:gd name="connsiteX53" fmla="*/ 4600575 w 7515225"/>
              <a:gd name="connsiteY53" fmla="*/ 3343275 h 3943350"/>
              <a:gd name="connsiteX54" fmla="*/ 4629150 w 7515225"/>
              <a:gd name="connsiteY54" fmla="*/ 3409950 h 3943350"/>
              <a:gd name="connsiteX55" fmla="*/ 4648200 w 7515225"/>
              <a:gd name="connsiteY55" fmla="*/ 3438525 h 3943350"/>
              <a:gd name="connsiteX56" fmla="*/ 4667250 w 7515225"/>
              <a:gd name="connsiteY56" fmla="*/ 3495675 h 3943350"/>
              <a:gd name="connsiteX57" fmla="*/ 4686300 w 7515225"/>
              <a:gd name="connsiteY57" fmla="*/ 3552825 h 3943350"/>
              <a:gd name="connsiteX58" fmla="*/ 4695825 w 7515225"/>
              <a:gd name="connsiteY58" fmla="*/ 3581400 h 3943350"/>
              <a:gd name="connsiteX59" fmla="*/ 4714875 w 7515225"/>
              <a:gd name="connsiteY59" fmla="*/ 3619500 h 3943350"/>
              <a:gd name="connsiteX60" fmla="*/ 4724400 w 7515225"/>
              <a:gd name="connsiteY60" fmla="*/ 3648075 h 3943350"/>
              <a:gd name="connsiteX61" fmla="*/ 4772025 w 7515225"/>
              <a:gd name="connsiteY61" fmla="*/ 3705225 h 3943350"/>
              <a:gd name="connsiteX62" fmla="*/ 4791075 w 7515225"/>
              <a:gd name="connsiteY62" fmla="*/ 3733800 h 3943350"/>
              <a:gd name="connsiteX63" fmla="*/ 4867275 w 7515225"/>
              <a:gd name="connsiteY63" fmla="*/ 3790950 h 3943350"/>
              <a:gd name="connsiteX64" fmla="*/ 4924425 w 7515225"/>
              <a:gd name="connsiteY64" fmla="*/ 3848100 h 3943350"/>
              <a:gd name="connsiteX65" fmla="*/ 4943475 w 7515225"/>
              <a:gd name="connsiteY65" fmla="*/ 3876675 h 3943350"/>
              <a:gd name="connsiteX66" fmla="*/ 4972050 w 7515225"/>
              <a:gd name="connsiteY66" fmla="*/ 3886200 h 3943350"/>
              <a:gd name="connsiteX67" fmla="*/ 5057775 w 7515225"/>
              <a:gd name="connsiteY67" fmla="*/ 3924300 h 3943350"/>
              <a:gd name="connsiteX68" fmla="*/ 5286375 w 7515225"/>
              <a:gd name="connsiteY68" fmla="*/ 3943350 h 3943350"/>
              <a:gd name="connsiteX69" fmla="*/ 5314950 w 7515225"/>
              <a:gd name="connsiteY69" fmla="*/ 3924300 h 3943350"/>
              <a:gd name="connsiteX70" fmla="*/ 5353050 w 7515225"/>
              <a:gd name="connsiteY70" fmla="*/ 3876675 h 3943350"/>
              <a:gd name="connsiteX71" fmla="*/ 5372100 w 7515225"/>
              <a:gd name="connsiteY71" fmla="*/ 3848100 h 3943350"/>
              <a:gd name="connsiteX72" fmla="*/ 5400675 w 7515225"/>
              <a:gd name="connsiteY72" fmla="*/ 3829050 h 3943350"/>
              <a:gd name="connsiteX73" fmla="*/ 5438775 w 7515225"/>
              <a:gd name="connsiteY73" fmla="*/ 3800475 h 3943350"/>
              <a:gd name="connsiteX74" fmla="*/ 5467350 w 7515225"/>
              <a:gd name="connsiteY74" fmla="*/ 3790950 h 3943350"/>
              <a:gd name="connsiteX75" fmla="*/ 5495925 w 7515225"/>
              <a:gd name="connsiteY75" fmla="*/ 3771900 h 3943350"/>
              <a:gd name="connsiteX76" fmla="*/ 5562600 w 7515225"/>
              <a:gd name="connsiteY76" fmla="*/ 3752850 h 3943350"/>
              <a:gd name="connsiteX77" fmla="*/ 5600700 w 7515225"/>
              <a:gd name="connsiteY77" fmla="*/ 3733800 h 3943350"/>
              <a:gd name="connsiteX78" fmla="*/ 5667375 w 7515225"/>
              <a:gd name="connsiteY78" fmla="*/ 3686175 h 3943350"/>
              <a:gd name="connsiteX79" fmla="*/ 5695950 w 7515225"/>
              <a:gd name="connsiteY79" fmla="*/ 3667125 h 3943350"/>
              <a:gd name="connsiteX80" fmla="*/ 5724525 w 7515225"/>
              <a:gd name="connsiteY80" fmla="*/ 3657600 h 3943350"/>
              <a:gd name="connsiteX81" fmla="*/ 5810250 w 7515225"/>
              <a:gd name="connsiteY81" fmla="*/ 3638550 h 3943350"/>
              <a:gd name="connsiteX82" fmla="*/ 5867400 w 7515225"/>
              <a:gd name="connsiteY82" fmla="*/ 3619500 h 3943350"/>
              <a:gd name="connsiteX83" fmla="*/ 5953125 w 7515225"/>
              <a:gd name="connsiteY83" fmla="*/ 3581400 h 3943350"/>
              <a:gd name="connsiteX84" fmla="*/ 5981700 w 7515225"/>
              <a:gd name="connsiteY84" fmla="*/ 3571875 h 3943350"/>
              <a:gd name="connsiteX85" fmla="*/ 6086475 w 7515225"/>
              <a:gd name="connsiteY85" fmla="*/ 3552825 h 3943350"/>
              <a:gd name="connsiteX86" fmla="*/ 6143625 w 7515225"/>
              <a:gd name="connsiteY86" fmla="*/ 3533775 h 3943350"/>
              <a:gd name="connsiteX87" fmla="*/ 6172200 w 7515225"/>
              <a:gd name="connsiteY87" fmla="*/ 3514725 h 3943350"/>
              <a:gd name="connsiteX88" fmla="*/ 6200775 w 7515225"/>
              <a:gd name="connsiteY88" fmla="*/ 3505200 h 3943350"/>
              <a:gd name="connsiteX89" fmla="*/ 6296025 w 7515225"/>
              <a:gd name="connsiteY89" fmla="*/ 3476625 h 3943350"/>
              <a:gd name="connsiteX90" fmla="*/ 6372225 w 7515225"/>
              <a:gd name="connsiteY90" fmla="*/ 3438525 h 3943350"/>
              <a:gd name="connsiteX91" fmla="*/ 6410325 w 7515225"/>
              <a:gd name="connsiteY91" fmla="*/ 3429000 h 3943350"/>
              <a:gd name="connsiteX92" fmla="*/ 6467475 w 7515225"/>
              <a:gd name="connsiteY92" fmla="*/ 3409950 h 3943350"/>
              <a:gd name="connsiteX93" fmla="*/ 6543675 w 7515225"/>
              <a:gd name="connsiteY93" fmla="*/ 3390900 h 3943350"/>
              <a:gd name="connsiteX94" fmla="*/ 6581775 w 7515225"/>
              <a:gd name="connsiteY94" fmla="*/ 3381375 h 3943350"/>
              <a:gd name="connsiteX95" fmla="*/ 6629400 w 7515225"/>
              <a:gd name="connsiteY95" fmla="*/ 3371850 h 3943350"/>
              <a:gd name="connsiteX96" fmla="*/ 6686550 w 7515225"/>
              <a:gd name="connsiteY96" fmla="*/ 3352800 h 3943350"/>
              <a:gd name="connsiteX97" fmla="*/ 6715125 w 7515225"/>
              <a:gd name="connsiteY97" fmla="*/ 3343275 h 3943350"/>
              <a:gd name="connsiteX98" fmla="*/ 6762750 w 7515225"/>
              <a:gd name="connsiteY98" fmla="*/ 3333750 h 3943350"/>
              <a:gd name="connsiteX99" fmla="*/ 6791325 w 7515225"/>
              <a:gd name="connsiteY99" fmla="*/ 3324225 h 3943350"/>
              <a:gd name="connsiteX100" fmla="*/ 7515225 w 7515225"/>
              <a:gd name="connsiteY10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1171575 w 7515225"/>
              <a:gd name="connsiteY22" fmla="*/ 1023937 h 3943350"/>
              <a:gd name="connsiteX23" fmla="*/ 1671637 w 7515225"/>
              <a:gd name="connsiteY23" fmla="*/ 1066800 h 3943350"/>
              <a:gd name="connsiteX24" fmla="*/ 1943100 w 7515225"/>
              <a:gd name="connsiteY24" fmla="*/ 1133475 h 3943350"/>
              <a:gd name="connsiteX25" fmla="*/ 2759869 w 7515225"/>
              <a:gd name="connsiteY25" fmla="*/ 1464469 h 3943350"/>
              <a:gd name="connsiteX26" fmla="*/ 2931319 w 7515225"/>
              <a:gd name="connsiteY26" fmla="*/ 1543050 h 3943350"/>
              <a:gd name="connsiteX27" fmla="*/ 3105150 w 7515225"/>
              <a:gd name="connsiteY27" fmla="*/ 1657350 h 3943350"/>
              <a:gd name="connsiteX28" fmla="*/ 3224212 w 7515225"/>
              <a:gd name="connsiteY28" fmla="*/ 1752600 h 3943350"/>
              <a:gd name="connsiteX29" fmla="*/ 3352800 w 7515225"/>
              <a:gd name="connsiteY29" fmla="*/ 1914525 h 3943350"/>
              <a:gd name="connsiteX30" fmla="*/ 3419475 w 7515225"/>
              <a:gd name="connsiteY30" fmla="*/ 2000250 h 3943350"/>
              <a:gd name="connsiteX31" fmla="*/ 3457575 w 7515225"/>
              <a:gd name="connsiteY31" fmla="*/ 2057400 h 3943350"/>
              <a:gd name="connsiteX32" fmla="*/ 3505200 w 7515225"/>
              <a:gd name="connsiteY32" fmla="*/ 2124075 h 3943350"/>
              <a:gd name="connsiteX33" fmla="*/ 3543300 w 7515225"/>
              <a:gd name="connsiteY33" fmla="*/ 2181225 h 3943350"/>
              <a:gd name="connsiteX34" fmla="*/ 3581400 w 7515225"/>
              <a:gd name="connsiteY34" fmla="*/ 2247900 h 3943350"/>
              <a:gd name="connsiteX35" fmla="*/ 3667125 w 7515225"/>
              <a:gd name="connsiteY35" fmla="*/ 2345531 h 3943350"/>
              <a:gd name="connsiteX36" fmla="*/ 3838575 w 7515225"/>
              <a:gd name="connsiteY36" fmla="*/ 2428875 h 3943350"/>
              <a:gd name="connsiteX37" fmla="*/ 4050506 w 7515225"/>
              <a:gd name="connsiteY37" fmla="*/ 2505075 h 3943350"/>
              <a:gd name="connsiteX38" fmla="*/ 4250532 w 7515225"/>
              <a:gd name="connsiteY38" fmla="*/ 2638425 h 3943350"/>
              <a:gd name="connsiteX39" fmla="*/ 4362450 w 7515225"/>
              <a:gd name="connsiteY39" fmla="*/ 2762250 h 3943350"/>
              <a:gd name="connsiteX40" fmla="*/ 4381500 w 7515225"/>
              <a:gd name="connsiteY40" fmla="*/ 2819400 h 3943350"/>
              <a:gd name="connsiteX41" fmla="*/ 4400550 w 7515225"/>
              <a:gd name="connsiteY41" fmla="*/ 2857500 h 3943350"/>
              <a:gd name="connsiteX42" fmla="*/ 4419600 w 7515225"/>
              <a:gd name="connsiteY42" fmla="*/ 2924175 h 3943350"/>
              <a:gd name="connsiteX43" fmla="*/ 4448175 w 7515225"/>
              <a:gd name="connsiteY43" fmla="*/ 2990850 h 3943350"/>
              <a:gd name="connsiteX44" fmla="*/ 4467225 w 7515225"/>
              <a:gd name="connsiteY44" fmla="*/ 3048000 h 3943350"/>
              <a:gd name="connsiteX45" fmla="*/ 4486275 w 7515225"/>
              <a:gd name="connsiteY45" fmla="*/ 3105150 h 3943350"/>
              <a:gd name="connsiteX46" fmla="*/ 4495800 w 7515225"/>
              <a:gd name="connsiteY46" fmla="*/ 3133725 h 3943350"/>
              <a:gd name="connsiteX47" fmla="*/ 4505325 w 7515225"/>
              <a:gd name="connsiteY47" fmla="*/ 3171825 h 3943350"/>
              <a:gd name="connsiteX48" fmla="*/ 4524375 w 7515225"/>
              <a:gd name="connsiteY48" fmla="*/ 3200400 h 3943350"/>
              <a:gd name="connsiteX49" fmla="*/ 4533900 w 7515225"/>
              <a:gd name="connsiteY49" fmla="*/ 3228975 h 3943350"/>
              <a:gd name="connsiteX50" fmla="*/ 4552950 w 7515225"/>
              <a:gd name="connsiteY50" fmla="*/ 3257550 h 3943350"/>
              <a:gd name="connsiteX51" fmla="*/ 4572000 w 7515225"/>
              <a:gd name="connsiteY51" fmla="*/ 3314700 h 3943350"/>
              <a:gd name="connsiteX52" fmla="*/ 4600575 w 7515225"/>
              <a:gd name="connsiteY52" fmla="*/ 3343275 h 3943350"/>
              <a:gd name="connsiteX53" fmla="*/ 4629150 w 7515225"/>
              <a:gd name="connsiteY53" fmla="*/ 3409950 h 3943350"/>
              <a:gd name="connsiteX54" fmla="*/ 4648200 w 7515225"/>
              <a:gd name="connsiteY54" fmla="*/ 3438525 h 3943350"/>
              <a:gd name="connsiteX55" fmla="*/ 4667250 w 7515225"/>
              <a:gd name="connsiteY55" fmla="*/ 3495675 h 3943350"/>
              <a:gd name="connsiteX56" fmla="*/ 4686300 w 7515225"/>
              <a:gd name="connsiteY56" fmla="*/ 3552825 h 3943350"/>
              <a:gd name="connsiteX57" fmla="*/ 4695825 w 7515225"/>
              <a:gd name="connsiteY57" fmla="*/ 3581400 h 3943350"/>
              <a:gd name="connsiteX58" fmla="*/ 4714875 w 7515225"/>
              <a:gd name="connsiteY58" fmla="*/ 3619500 h 3943350"/>
              <a:gd name="connsiteX59" fmla="*/ 4724400 w 7515225"/>
              <a:gd name="connsiteY59" fmla="*/ 3648075 h 3943350"/>
              <a:gd name="connsiteX60" fmla="*/ 4772025 w 7515225"/>
              <a:gd name="connsiteY60" fmla="*/ 3705225 h 3943350"/>
              <a:gd name="connsiteX61" fmla="*/ 4791075 w 7515225"/>
              <a:gd name="connsiteY61" fmla="*/ 3733800 h 3943350"/>
              <a:gd name="connsiteX62" fmla="*/ 4867275 w 7515225"/>
              <a:gd name="connsiteY62" fmla="*/ 3790950 h 3943350"/>
              <a:gd name="connsiteX63" fmla="*/ 4924425 w 7515225"/>
              <a:gd name="connsiteY63" fmla="*/ 3848100 h 3943350"/>
              <a:gd name="connsiteX64" fmla="*/ 4943475 w 7515225"/>
              <a:gd name="connsiteY64" fmla="*/ 3876675 h 3943350"/>
              <a:gd name="connsiteX65" fmla="*/ 4972050 w 7515225"/>
              <a:gd name="connsiteY65" fmla="*/ 3886200 h 3943350"/>
              <a:gd name="connsiteX66" fmla="*/ 5057775 w 7515225"/>
              <a:gd name="connsiteY66" fmla="*/ 3924300 h 3943350"/>
              <a:gd name="connsiteX67" fmla="*/ 5286375 w 7515225"/>
              <a:gd name="connsiteY67" fmla="*/ 3943350 h 3943350"/>
              <a:gd name="connsiteX68" fmla="*/ 5314950 w 7515225"/>
              <a:gd name="connsiteY68" fmla="*/ 3924300 h 3943350"/>
              <a:gd name="connsiteX69" fmla="*/ 5353050 w 7515225"/>
              <a:gd name="connsiteY69" fmla="*/ 3876675 h 3943350"/>
              <a:gd name="connsiteX70" fmla="*/ 5372100 w 7515225"/>
              <a:gd name="connsiteY70" fmla="*/ 3848100 h 3943350"/>
              <a:gd name="connsiteX71" fmla="*/ 5400675 w 7515225"/>
              <a:gd name="connsiteY71" fmla="*/ 3829050 h 3943350"/>
              <a:gd name="connsiteX72" fmla="*/ 5438775 w 7515225"/>
              <a:gd name="connsiteY72" fmla="*/ 3800475 h 3943350"/>
              <a:gd name="connsiteX73" fmla="*/ 5467350 w 7515225"/>
              <a:gd name="connsiteY73" fmla="*/ 3790950 h 3943350"/>
              <a:gd name="connsiteX74" fmla="*/ 5495925 w 7515225"/>
              <a:gd name="connsiteY74" fmla="*/ 3771900 h 3943350"/>
              <a:gd name="connsiteX75" fmla="*/ 5562600 w 7515225"/>
              <a:gd name="connsiteY75" fmla="*/ 3752850 h 3943350"/>
              <a:gd name="connsiteX76" fmla="*/ 5600700 w 7515225"/>
              <a:gd name="connsiteY76" fmla="*/ 3733800 h 3943350"/>
              <a:gd name="connsiteX77" fmla="*/ 5667375 w 7515225"/>
              <a:gd name="connsiteY77" fmla="*/ 3686175 h 3943350"/>
              <a:gd name="connsiteX78" fmla="*/ 5695950 w 7515225"/>
              <a:gd name="connsiteY78" fmla="*/ 3667125 h 3943350"/>
              <a:gd name="connsiteX79" fmla="*/ 5724525 w 7515225"/>
              <a:gd name="connsiteY79" fmla="*/ 3657600 h 3943350"/>
              <a:gd name="connsiteX80" fmla="*/ 5810250 w 7515225"/>
              <a:gd name="connsiteY80" fmla="*/ 3638550 h 3943350"/>
              <a:gd name="connsiteX81" fmla="*/ 5867400 w 7515225"/>
              <a:gd name="connsiteY81" fmla="*/ 3619500 h 3943350"/>
              <a:gd name="connsiteX82" fmla="*/ 5953125 w 7515225"/>
              <a:gd name="connsiteY82" fmla="*/ 3581400 h 3943350"/>
              <a:gd name="connsiteX83" fmla="*/ 5981700 w 7515225"/>
              <a:gd name="connsiteY83" fmla="*/ 3571875 h 3943350"/>
              <a:gd name="connsiteX84" fmla="*/ 6086475 w 7515225"/>
              <a:gd name="connsiteY84" fmla="*/ 3552825 h 3943350"/>
              <a:gd name="connsiteX85" fmla="*/ 6143625 w 7515225"/>
              <a:gd name="connsiteY85" fmla="*/ 3533775 h 3943350"/>
              <a:gd name="connsiteX86" fmla="*/ 6172200 w 7515225"/>
              <a:gd name="connsiteY86" fmla="*/ 3514725 h 3943350"/>
              <a:gd name="connsiteX87" fmla="*/ 6200775 w 7515225"/>
              <a:gd name="connsiteY87" fmla="*/ 3505200 h 3943350"/>
              <a:gd name="connsiteX88" fmla="*/ 6296025 w 7515225"/>
              <a:gd name="connsiteY88" fmla="*/ 3476625 h 3943350"/>
              <a:gd name="connsiteX89" fmla="*/ 6372225 w 7515225"/>
              <a:gd name="connsiteY89" fmla="*/ 3438525 h 3943350"/>
              <a:gd name="connsiteX90" fmla="*/ 6410325 w 7515225"/>
              <a:gd name="connsiteY90" fmla="*/ 3429000 h 3943350"/>
              <a:gd name="connsiteX91" fmla="*/ 6467475 w 7515225"/>
              <a:gd name="connsiteY91" fmla="*/ 3409950 h 3943350"/>
              <a:gd name="connsiteX92" fmla="*/ 6543675 w 7515225"/>
              <a:gd name="connsiteY92" fmla="*/ 3390900 h 3943350"/>
              <a:gd name="connsiteX93" fmla="*/ 6581775 w 7515225"/>
              <a:gd name="connsiteY93" fmla="*/ 3381375 h 3943350"/>
              <a:gd name="connsiteX94" fmla="*/ 6629400 w 7515225"/>
              <a:gd name="connsiteY94" fmla="*/ 3371850 h 3943350"/>
              <a:gd name="connsiteX95" fmla="*/ 6686550 w 7515225"/>
              <a:gd name="connsiteY95" fmla="*/ 3352800 h 3943350"/>
              <a:gd name="connsiteX96" fmla="*/ 6715125 w 7515225"/>
              <a:gd name="connsiteY96" fmla="*/ 3343275 h 3943350"/>
              <a:gd name="connsiteX97" fmla="*/ 6762750 w 7515225"/>
              <a:gd name="connsiteY97" fmla="*/ 3333750 h 3943350"/>
              <a:gd name="connsiteX98" fmla="*/ 6791325 w 7515225"/>
              <a:gd name="connsiteY98" fmla="*/ 3324225 h 3943350"/>
              <a:gd name="connsiteX99" fmla="*/ 7515225 w 7515225"/>
              <a:gd name="connsiteY99"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04850 w 7515225"/>
              <a:gd name="connsiteY11" fmla="*/ 476250 h 3943350"/>
              <a:gd name="connsiteX12" fmla="*/ 714375 w 7515225"/>
              <a:gd name="connsiteY12" fmla="*/ 504825 h 3943350"/>
              <a:gd name="connsiteX13" fmla="*/ 733425 w 7515225"/>
              <a:gd name="connsiteY13" fmla="*/ 600075 h 3943350"/>
              <a:gd name="connsiteX14" fmla="*/ 752475 w 7515225"/>
              <a:gd name="connsiteY14" fmla="*/ 695325 h 3943350"/>
              <a:gd name="connsiteX15" fmla="*/ 771525 w 7515225"/>
              <a:gd name="connsiteY15" fmla="*/ 752475 h 3943350"/>
              <a:gd name="connsiteX16" fmla="*/ 781050 w 7515225"/>
              <a:gd name="connsiteY16" fmla="*/ 781050 h 3943350"/>
              <a:gd name="connsiteX17" fmla="*/ 828675 w 7515225"/>
              <a:gd name="connsiteY17" fmla="*/ 838200 h 3943350"/>
              <a:gd name="connsiteX18" fmla="*/ 876300 w 7515225"/>
              <a:gd name="connsiteY18" fmla="*/ 895350 h 3943350"/>
              <a:gd name="connsiteX19" fmla="*/ 904875 w 7515225"/>
              <a:gd name="connsiteY19" fmla="*/ 914400 h 3943350"/>
              <a:gd name="connsiteX20" fmla="*/ 933450 w 7515225"/>
              <a:gd name="connsiteY20" fmla="*/ 942975 h 3943350"/>
              <a:gd name="connsiteX21" fmla="*/ 1171575 w 7515225"/>
              <a:gd name="connsiteY21" fmla="*/ 1023937 h 3943350"/>
              <a:gd name="connsiteX22" fmla="*/ 1671637 w 7515225"/>
              <a:gd name="connsiteY22" fmla="*/ 1066800 h 3943350"/>
              <a:gd name="connsiteX23" fmla="*/ 1943100 w 7515225"/>
              <a:gd name="connsiteY23" fmla="*/ 1133475 h 3943350"/>
              <a:gd name="connsiteX24" fmla="*/ 2759869 w 7515225"/>
              <a:gd name="connsiteY24" fmla="*/ 1464469 h 3943350"/>
              <a:gd name="connsiteX25" fmla="*/ 2931319 w 7515225"/>
              <a:gd name="connsiteY25" fmla="*/ 1543050 h 3943350"/>
              <a:gd name="connsiteX26" fmla="*/ 3105150 w 7515225"/>
              <a:gd name="connsiteY26" fmla="*/ 1657350 h 3943350"/>
              <a:gd name="connsiteX27" fmla="*/ 3224212 w 7515225"/>
              <a:gd name="connsiteY27" fmla="*/ 1752600 h 3943350"/>
              <a:gd name="connsiteX28" fmla="*/ 3352800 w 7515225"/>
              <a:gd name="connsiteY28" fmla="*/ 1914525 h 3943350"/>
              <a:gd name="connsiteX29" fmla="*/ 3419475 w 7515225"/>
              <a:gd name="connsiteY29" fmla="*/ 2000250 h 3943350"/>
              <a:gd name="connsiteX30" fmla="*/ 3457575 w 7515225"/>
              <a:gd name="connsiteY30" fmla="*/ 2057400 h 3943350"/>
              <a:gd name="connsiteX31" fmla="*/ 3505200 w 7515225"/>
              <a:gd name="connsiteY31" fmla="*/ 2124075 h 3943350"/>
              <a:gd name="connsiteX32" fmla="*/ 3543300 w 7515225"/>
              <a:gd name="connsiteY32" fmla="*/ 2181225 h 3943350"/>
              <a:gd name="connsiteX33" fmla="*/ 3581400 w 7515225"/>
              <a:gd name="connsiteY33" fmla="*/ 2247900 h 3943350"/>
              <a:gd name="connsiteX34" fmla="*/ 3667125 w 7515225"/>
              <a:gd name="connsiteY34" fmla="*/ 2345531 h 3943350"/>
              <a:gd name="connsiteX35" fmla="*/ 3838575 w 7515225"/>
              <a:gd name="connsiteY35" fmla="*/ 2428875 h 3943350"/>
              <a:gd name="connsiteX36" fmla="*/ 4050506 w 7515225"/>
              <a:gd name="connsiteY36" fmla="*/ 2505075 h 3943350"/>
              <a:gd name="connsiteX37" fmla="*/ 4250532 w 7515225"/>
              <a:gd name="connsiteY37" fmla="*/ 2638425 h 3943350"/>
              <a:gd name="connsiteX38" fmla="*/ 4362450 w 7515225"/>
              <a:gd name="connsiteY38" fmla="*/ 2762250 h 3943350"/>
              <a:gd name="connsiteX39" fmla="*/ 4381500 w 7515225"/>
              <a:gd name="connsiteY39" fmla="*/ 2819400 h 3943350"/>
              <a:gd name="connsiteX40" fmla="*/ 4400550 w 7515225"/>
              <a:gd name="connsiteY40" fmla="*/ 2857500 h 3943350"/>
              <a:gd name="connsiteX41" fmla="*/ 4419600 w 7515225"/>
              <a:gd name="connsiteY41" fmla="*/ 2924175 h 3943350"/>
              <a:gd name="connsiteX42" fmla="*/ 4448175 w 7515225"/>
              <a:gd name="connsiteY42" fmla="*/ 2990850 h 3943350"/>
              <a:gd name="connsiteX43" fmla="*/ 4467225 w 7515225"/>
              <a:gd name="connsiteY43" fmla="*/ 3048000 h 3943350"/>
              <a:gd name="connsiteX44" fmla="*/ 4486275 w 7515225"/>
              <a:gd name="connsiteY44" fmla="*/ 3105150 h 3943350"/>
              <a:gd name="connsiteX45" fmla="*/ 4495800 w 7515225"/>
              <a:gd name="connsiteY45" fmla="*/ 3133725 h 3943350"/>
              <a:gd name="connsiteX46" fmla="*/ 4505325 w 7515225"/>
              <a:gd name="connsiteY46" fmla="*/ 3171825 h 3943350"/>
              <a:gd name="connsiteX47" fmla="*/ 4524375 w 7515225"/>
              <a:gd name="connsiteY47" fmla="*/ 3200400 h 3943350"/>
              <a:gd name="connsiteX48" fmla="*/ 4533900 w 7515225"/>
              <a:gd name="connsiteY48" fmla="*/ 3228975 h 3943350"/>
              <a:gd name="connsiteX49" fmla="*/ 4552950 w 7515225"/>
              <a:gd name="connsiteY49" fmla="*/ 3257550 h 3943350"/>
              <a:gd name="connsiteX50" fmla="*/ 4572000 w 7515225"/>
              <a:gd name="connsiteY50" fmla="*/ 3314700 h 3943350"/>
              <a:gd name="connsiteX51" fmla="*/ 4600575 w 7515225"/>
              <a:gd name="connsiteY51" fmla="*/ 3343275 h 3943350"/>
              <a:gd name="connsiteX52" fmla="*/ 4629150 w 7515225"/>
              <a:gd name="connsiteY52" fmla="*/ 3409950 h 3943350"/>
              <a:gd name="connsiteX53" fmla="*/ 4648200 w 7515225"/>
              <a:gd name="connsiteY53" fmla="*/ 3438525 h 3943350"/>
              <a:gd name="connsiteX54" fmla="*/ 4667250 w 7515225"/>
              <a:gd name="connsiteY54" fmla="*/ 3495675 h 3943350"/>
              <a:gd name="connsiteX55" fmla="*/ 4686300 w 7515225"/>
              <a:gd name="connsiteY55" fmla="*/ 3552825 h 3943350"/>
              <a:gd name="connsiteX56" fmla="*/ 4695825 w 7515225"/>
              <a:gd name="connsiteY56" fmla="*/ 3581400 h 3943350"/>
              <a:gd name="connsiteX57" fmla="*/ 4714875 w 7515225"/>
              <a:gd name="connsiteY57" fmla="*/ 3619500 h 3943350"/>
              <a:gd name="connsiteX58" fmla="*/ 4724400 w 7515225"/>
              <a:gd name="connsiteY58" fmla="*/ 3648075 h 3943350"/>
              <a:gd name="connsiteX59" fmla="*/ 4772025 w 7515225"/>
              <a:gd name="connsiteY59" fmla="*/ 3705225 h 3943350"/>
              <a:gd name="connsiteX60" fmla="*/ 4791075 w 7515225"/>
              <a:gd name="connsiteY60" fmla="*/ 3733800 h 3943350"/>
              <a:gd name="connsiteX61" fmla="*/ 4867275 w 7515225"/>
              <a:gd name="connsiteY61" fmla="*/ 3790950 h 3943350"/>
              <a:gd name="connsiteX62" fmla="*/ 4924425 w 7515225"/>
              <a:gd name="connsiteY62" fmla="*/ 3848100 h 3943350"/>
              <a:gd name="connsiteX63" fmla="*/ 4943475 w 7515225"/>
              <a:gd name="connsiteY63" fmla="*/ 3876675 h 3943350"/>
              <a:gd name="connsiteX64" fmla="*/ 4972050 w 7515225"/>
              <a:gd name="connsiteY64" fmla="*/ 3886200 h 3943350"/>
              <a:gd name="connsiteX65" fmla="*/ 5057775 w 7515225"/>
              <a:gd name="connsiteY65" fmla="*/ 3924300 h 3943350"/>
              <a:gd name="connsiteX66" fmla="*/ 5286375 w 7515225"/>
              <a:gd name="connsiteY66" fmla="*/ 3943350 h 3943350"/>
              <a:gd name="connsiteX67" fmla="*/ 5314950 w 7515225"/>
              <a:gd name="connsiteY67" fmla="*/ 3924300 h 3943350"/>
              <a:gd name="connsiteX68" fmla="*/ 5353050 w 7515225"/>
              <a:gd name="connsiteY68" fmla="*/ 3876675 h 3943350"/>
              <a:gd name="connsiteX69" fmla="*/ 5372100 w 7515225"/>
              <a:gd name="connsiteY69" fmla="*/ 3848100 h 3943350"/>
              <a:gd name="connsiteX70" fmla="*/ 5400675 w 7515225"/>
              <a:gd name="connsiteY70" fmla="*/ 3829050 h 3943350"/>
              <a:gd name="connsiteX71" fmla="*/ 5438775 w 7515225"/>
              <a:gd name="connsiteY71" fmla="*/ 3800475 h 3943350"/>
              <a:gd name="connsiteX72" fmla="*/ 5467350 w 7515225"/>
              <a:gd name="connsiteY72" fmla="*/ 3790950 h 3943350"/>
              <a:gd name="connsiteX73" fmla="*/ 5495925 w 7515225"/>
              <a:gd name="connsiteY73" fmla="*/ 3771900 h 3943350"/>
              <a:gd name="connsiteX74" fmla="*/ 5562600 w 7515225"/>
              <a:gd name="connsiteY74" fmla="*/ 3752850 h 3943350"/>
              <a:gd name="connsiteX75" fmla="*/ 5600700 w 7515225"/>
              <a:gd name="connsiteY75" fmla="*/ 3733800 h 3943350"/>
              <a:gd name="connsiteX76" fmla="*/ 5667375 w 7515225"/>
              <a:gd name="connsiteY76" fmla="*/ 3686175 h 3943350"/>
              <a:gd name="connsiteX77" fmla="*/ 5695950 w 7515225"/>
              <a:gd name="connsiteY77" fmla="*/ 3667125 h 3943350"/>
              <a:gd name="connsiteX78" fmla="*/ 5724525 w 7515225"/>
              <a:gd name="connsiteY78" fmla="*/ 3657600 h 3943350"/>
              <a:gd name="connsiteX79" fmla="*/ 5810250 w 7515225"/>
              <a:gd name="connsiteY79" fmla="*/ 3638550 h 3943350"/>
              <a:gd name="connsiteX80" fmla="*/ 5867400 w 7515225"/>
              <a:gd name="connsiteY80" fmla="*/ 3619500 h 3943350"/>
              <a:gd name="connsiteX81" fmla="*/ 5953125 w 7515225"/>
              <a:gd name="connsiteY81" fmla="*/ 3581400 h 3943350"/>
              <a:gd name="connsiteX82" fmla="*/ 5981700 w 7515225"/>
              <a:gd name="connsiteY82" fmla="*/ 3571875 h 3943350"/>
              <a:gd name="connsiteX83" fmla="*/ 6086475 w 7515225"/>
              <a:gd name="connsiteY83" fmla="*/ 3552825 h 3943350"/>
              <a:gd name="connsiteX84" fmla="*/ 6143625 w 7515225"/>
              <a:gd name="connsiteY84" fmla="*/ 3533775 h 3943350"/>
              <a:gd name="connsiteX85" fmla="*/ 6172200 w 7515225"/>
              <a:gd name="connsiteY85" fmla="*/ 3514725 h 3943350"/>
              <a:gd name="connsiteX86" fmla="*/ 6200775 w 7515225"/>
              <a:gd name="connsiteY86" fmla="*/ 3505200 h 3943350"/>
              <a:gd name="connsiteX87" fmla="*/ 6296025 w 7515225"/>
              <a:gd name="connsiteY87" fmla="*/ 3476625 h 3943350"/>
              <a:gd name="connsiteX88" fmla="*/ 6372225 w 7515225"/>
              <a:gd name="connsiteY88" fmla="*/ 3438525 h 3943350"/>
              <a:gd name="connsiteX89" fmla="*/ 6410325 w 7515225"/>
              <a:gd name="connsiteY89" fmla="*/ 3429000 h 3943350"/>
              <a:gd name="connsiteX90" fmla="*/ 6467475 w 7515225"/>
              <a:gd name="connsiteY90" fmla="*/ 3409950 h 3943350"/>
              <a:gd name="connsiteX91" fmla="*/ 6543675 w 7515225"/>
              <a:gd name="connsiteY91" fmla="*/ 3390900 h 3943350"/>
              <a:gd name="connsiteX92" fmla="*/ 6581775 w 7515225"/>
              <a:gd name="connsiteY92" fmla="*/ 3381375 h 3943350"/>
              <a:gd name="connsiteX93" fmla="*/ 6629400 w 7515225"/>
              <a:gd name="connsiteY93" fmla="*/ 3371850 h 3943350"/>
              <a:gd name="connsiteX94" fmla="*/ 6686550 w 7515225"/>
              <a:gd name="connsiteY94" fmla="*/ 3352800 h 3943350"/>
              <a:gd name="connsiteX95" fmla="*/ 6715125 w 7515225"/>
              <a:gd name="connsiteY95" fmla="*/ 3343275 h 3943350"/>
              <a:gd name="connsiteX96" fmla="*/ 6762750 w 7515225"/>
              <a:gd name="connsiteY96" fmla="*/ 3333750 h 3943350"/>
              <a:gd name="connsiteX97" fmla="*/ 6791325 w 7515225"/>
              <a:gd name="connsiteY97" fmla="*/ 3324225 h 3943350"/>
              <a:gd name="connsiteX98" fmla="*/ 7515225 w 7515225"/>
              <a:gd name="connsiteY98"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14375 w 7515225"/>
              <a:gd name="connsiteY11" fmla="*/ 504825 h 3943350"/>
              <a:gd name="connsiteX12" fmla="*/ 733425 w 7515225"/>
              <a:gd name="connsiteY12" fmla="*/ 600075 h 3943350"/>
              <a:gd name="connsiteX13" fmla="*/ 752475 w 7515225"/>
              <a:gd name="connsiteY13" fmla="*/ 695325 h 3943350"/>
              <a:gd name="connsiteX14" fmla="*/ 771525 w 7515225"/>
              <a:gd name="connsiteY14" fmla="*/ 752475 h 3943350"/>
              <a:gd name="connsiteX15" fmla="*/ 781050 w 7515225"/>
              <a:gd name="connsiteY15" fmla="*/ 781050 h 3943350"/>
              <a:gd name="connsiteX16" fmla="*/ 828675 w 7515225"/>
              <a:gd name="connsiteY16" fmla="*/ 838200 h 3943350"/>
              <a:gd name="connsiteX17" fmla="*/ 876300 w 7515225"/>
              <a:gd name="connsiteY17" fmla="*/ 895350 h 3943350"/>
              <a:gd name="connsiteX18" fmla="*/ 904875 w 7515225"/>
              <a:gd name="connsiteY18" fmla="*/ 914400 h 3943350"/>
              <a:gd name="connsiteX19" fmla="*/ 933450 w 7515225"/>
              <a:gd name="connsiteY19" fmla="*/ 942975 h 3943350"/>
              <a:gd name="connsiteX20" fmla="*/ 1171575 w 7515225"/>
              <a:gd name="connsiteY20" fmla="*/ 1023937 h 3943350"/>
              <a:gd name="connsiteX21" fmla="*/ 1671637 w 7515225"/>
              <a:gd name="connsiteY21" fmla="*/ 1066800 h 3943350"/>
              <a:gd name="connsiteX22" fmla="*/ 1943100 w 7515225"/>
              <a:gd name="connsiteY22" fmla="*/ 1133475 h 3943350"/>
              <a:gd name="connsiteX23" fmla="*/ 2759869 w 7515225"/>
              <a:gd name="connsiteY23" fmla="*/ 1464469 h 3943350"/>
              <a:gd name="connsiteX24" fmla="*/ 2931319 w 7515225"/>
              <a:gd name="connsiteY24" fmla="*/ 1543050 h 3943350"/>
              <a:gd name="connsiteX25" fmla="*/ 3105150 w 7515225"/>
              <a:gd name="connsiteY25" fmla="*/ 1657350 h 3943350"/>
              <a:gd name="connsiteX26" fmla="*/ 3224212 w 7515225"/>
              <a:gd name="connsiteY26" fmla="*/ 1752600 h 3943350"/>
              <a:gd name="connsiteX27" fmla="*/ 3352800 w 7515225"/>
              <a:gd name="connsiteY27" fmla="*/ 1914525 h 3943350"/>
              <a:gd name="connsiteX28" fmla="*/ 3419475 w 7515225"/>
              <a:gd name="connsiteY28" fmla="*/ 2000250 h 3943350"/>
              <a:gd name="connsiteX29" fmla="*/ 3457575 w 7515225"/>
              <a:gd name="connsiteY29" fmla="*/ 2057400 h 3943350"/>
              <a:gd name="connsiteX30" fmla="*/ 3505200 w 7515225"/>
              <a:gd name="connsiteY30" fmla="*/ 2124075 h 3943350"/>
              <a:gd name="connsiteX31" fmla="*/ 3543300 w 7515225"/>
              <a:gd name="connsiteY31" fmla="*/ 2181225 h 3943350"/>
              <a:gd name="connsiteX32" fmla="*/ 3581400 w 7515225"/>
              <a:gd name="connsiteY32" fmla="*/ 2247900 h 3943350"/>
              <a:gd name="connsiteX33" fmla="*/ 3667125 w 7515225"/>
              <a:gd name="connsiteY33" fmla="*/ 2345531 h 3943350"/>
              <a:gd name="connsiteX34" fmla="*/ 3838575 w 7515225"/>
              <a:gd name="connsiteY34" fmla="*/ 2428875 h 3943350"/>
              <a:gd name="connsiteX35" fmla="*/ 4050506 w 7515225"/>
              <a:gd name="connsiteY35" fmla="*/ 2505075 h 3943350"/>
              <a:gd name="connsiteX36" fmla="*/ 4250532 w 7515225"/>
              <a:gd name="connsiteY36" fmla="*/ 2638425 h 3943350"/>
              <a:gd name="connsiteX37" fmla="*/ 4362450 w 7515225"/>
              <a:gd name="connsiteY37" fmla="*/ 2762250 h 3943350"/>
              <a:gd name="connsiteX38" fmla="*/ 4381500 w 7515225"/>
              <a:gd name="connsiteY38" fmla="*/ 2819400 h 3943350"/>
              <a:gd name="connsiteX39" fmla="*/ 4400550 w 7515225"/>
              <a:gd name="connsiteY39" fmla="*/ 2857500 h 3943350"/>
              <a:gd name="connsiteX40" fmla="*/ 4419600 w 7515225"/>
              <a:gd name="connsiteY40" fmla="*/ 2924175 h 3943350"/>
              <a:gd name="connsiteX41" fmla="*/ 4448175 w 7515225"/>
              <a:gd name="connsiteY41" fmla="*/ 2990850 h 3943350"/>
              <a:gd name="connsiteX42" fmla="*/ 4467225 w 7515225"/>
              <a:gd name="connsiteY42" fmla="*/ 3048000 h 3943350"/>
              <a:gd name="connsiteX43" fmla="*/ 4486275 w 7515225"/>
              <a:gd name="connsiteY43" fmla="*/ 3105150 h 3943350"/>
              <a:gd name="connsiteX44" fmla="*/ 4495800 w 7515225"/>
              <a:gd name="connsiteY44" fmla="*/ 3133725 h 3943350"/>
              <a:gd name="connsiteX45" fmla="*/ 4505325 w 7515225"/>
              <a:gd name="connsiteY45" fmla="*/ 3171825 h 3943350"/>
              <a:gd name="connsiteX46" fmla="*/ 4524375 w 7515225"/>
              <a:gd name="connsiteY46" fmla="*/ 3200400 h 3943350"/>
              <a:gd name="connsiteX47" fmla="*/ 4533900 w 7515225"/>
              <a:gd name="connsiteY47" fmla="*/ 3228975 h 3943350"/>
              <a:gd name="connsiteX48" fmla="*/ 4552950 w 7515225"/>
              <a:gd name="connsiteY48" fmla="*/ 3257550 h 3943350"/>
              <a:gd name="connsiteX49" fmla="*/ 4572000 w 7515225"/>
              <a:gd name="connsiteY49" fmla="*/ 3314700 h 3943350"/>
              <a:gd name="connsiteX50" fmla="*/ 4600575 w 7515225"/>
              <a:gd name="connsiteY50" fmla="*/ 3343275 h 3943350"/>
              <a:gd name="connsiteX51" fmla="*/ 4629150 w 7515225"/>
              <a:gd name="connsiteY51" fmla="*/ 3409950 h 3943350"/>
              <a:gd name="connsiteX52" fmla="*/ 4648200 w 7515225"/>
              <a:gd name="connsiteY52" fmla="*/ 3438525 h 3943350"/>
              <a:gd name="connsiteX53" fmla="*/ 4667250 w 7515225"/>
              <a:gd name="connsiteY53" fmla="*/ 3495675 h 3943350"/>
              <a:gd name="connsiteX54" fmla="*/ 4686300 w 7515225"/>
              <a:gd name="connsiteY54" fmla="*/ 3552825 h 3943350"/>
              <a:gd name="connsiteX55" fmla="*/ 4695825 w 7515225"/>
              <a:gd name="connsiteY55" fmla="*/ 3581400 h 3943350"/>
              <a:gd name="connsiteX56" fmla="*/ 4714875 w 7515225"/>
              <a:gd name="connsiteY56" fmla="*/ 3619500 h 3943350"/>
              <a:gd name="connsiteX57" fmla="*/ 4724400 w 7515225"/>
              <a:gd name="connsiteY57" fmla="*/ 3648075 h 3943350"/>
              <a:gd name="connsiteX58" fmla="*/ 4772025 w 7515225"/>
              <a:gd name="connsiteY58" fmla="*/ 3705225 h 3943350"/>
              <a:gd name="connsiteX59" fmla="*/ 4791075 w 7515225"/>
              <a:gd name="connsiteY59" fmla="*/ 3733800 h 3943350"/>
              <a:gd name="connsiteX60" fmla="*/ 4867275 w 7515225"/>
              <a:gd name="connsiteY60" fmla="*/ 3790950 h 3943350"/>
              <a:gd name="connsiteX61" fmla="*/ 4924425 w 7515225"/>
              <a:gd name="connsiteY61" fmla="*/ 3848100 h 3943350"/>
              <a:gd name="connsiteX62" fmla="*/ 4943475 w 7515225"/>
              <a:gd name="connsiteY62" fmla="*/ 3876675 h 3943350"/>
              <a:gd name="connsiteX63" fmla="*/ 4972050 w 7515225"/>
              <a:gd name="connsiteY63" fmla="*/ 3886200 h 3943350"/>
              <a:gd name="connsiteX64" fmla="*/ 5057775 w 7515225"/>
              <a:gd name="connsiteY64" fmla="*/ 3924300 h 3943350"/>
              <a:gd name="connsiteX65" fmla="*/ 5286375 w 7515225"/>
              <a:gd name="connsiteY65" fmla="*/ 3943350 h 3943350"/>
              <a:gd name="connsiteX66" fmla="*/ 5314950 w 7515225"/>
              <a:gd name="connsiteY66" fmla="*/ 3924300 h 3943350"/>
              <a:gd name="connsiteX67" fmla="*/ 5353050 w 7515225"/>
              <a:gd name="connsiteY67" fmla="*/ 3876675 h 3943350"/>
              <a:gd name="connsiteX68" fmla="*/ 5372100 w 7515225"/>
              <a:gd name="connsiteY68" fmla="*/ 3848100 h 3943350"/>
              <a:gd name="connsiteX69" fmla="*/ 5400675 w 7515225"/>
              <a:gd name="connsiteY69" fmla="*/ 3829050 h 3943350"/>
              <a:gd name="connsiteX70" fmla="*/ 5438775 w 7515225"/>
              <a:gd name="connsiteY70" fmla="*/ 3800475 h 3943350"/>
              <a:gd name="connsiteX71" fmla="*/ 5467350 w 7515225"/>
              <a:gd name="connsiteY71" fmla="*/ 3790950 h 3943350"/>
              <a:gd name="connsiteX72" fmla="*/ 5495925 w 7515225"/>
              <a:gd name="connsiteY72" fmla="*/ 3771900 h 3943350"/>
              <a:gd name="connsiteX73" fmla="*/ 5562600 w 7515225"/>
              <a:gd name="connsiteY73" fmla="*/ 3752850 h 3943350"/>
              <a:gd name="connsiteX74" fmla="*/ 5600700 w 7515225"/>
              <a:gd name="connsiteY74" fmla="*/ 3733800 h 3943350"/>
              <a:gd name="connsiteX75" fmla="*/ 5667375 w 7515225"/>
              <a:gd name="connsiteY75" fmla="*/ 3686175 h 3943350"/>
              <a:gd name="connsiteX76" fmla="*/ 5695950 w 7515225"/>
              <a:gd name="connsiteY76" fmla="*/ 3667125 h 3943350"/>
              <a:gd name="connsiteX77" fmla="*/ 5724525 w 7515225"/>
              <a:gd name="connsiteY77" fmla="*/ 3657600 h 3943350"/>
              <a:gd name="connsiteX78" fmla="*/ 5810250 w 7515225"/>
              <a:gd name="connsiteY78" fmla="*/ 3638550 h 3943350"/>
              <a:gd name="connsiteX79" fmla="*/ 5867400 w 7515225"/>
              <a:gd name="connsiteY79" fmla="*/ 3619500 h 3943350"/>
              <a:gd name="connsiteX80" fmla="*/ 5953125 w 7515225"/>
              <a:gd name="connsiteY80" fmla="*/ 3581400 h 3943350"/>
              <a:gd name="connsiteX81" fmla="*/ 5981700 w 7515225"/>
              <a:gd name="connsiteY81" fmla="*/ 3571875 h 3943350"/>
              <a:gd name="connsiteX82" fmla="*/ 6086475 w 7515225"/>
              <a:gd name="connsiteY82" fmla="*/ 3552825 h 3943350"/>
              <a:gd name="connsiteX83" fmla="*/ 6143625 w 7515225"/>
              <a:gd name="connsiteY83" fmla="*/ 3533775 h 3943350"/>
              <a:gd name="connsiteX84" fmla="*/ 6172200 w 7515225"/>
              <a:gd name="connsiteY84" fmla="*/ 3514725 h 3943350"/>
              <a:gd name="connsiteX85" fmla="*/ 6200775 w 7515225"/>
              <a:gd name="connsiteY85" fmla="*/ 3505200 h 3943350"/>
              <a:gd name="connsiteX86" fmla="*/ 6296025 w 7515225"/>
              <a:gd name="connsiteY86" fmla="*/ 3476625 h 3943350"/>
              <a:gd name="connsiteX87" fmla="*/ 6372225 w 7515225"/>
              <a:gd name="connsiteY87" fmla="*/ 3438525 h 3943350"/>
              <a:gd name="connsiteX88" fmla="*/ 6410325 w 7515225"/>
              <a:gd name="connsiteY88" fmla="*/ 3429000 h 3943350"/>
              <a:gd name="connsiteX89" fmla="*/ 6467475 w 7515225"/>
              <a:gd name="connsiteY89" fmla="*/ 3409950 h 3943350"/>
              <a:gd name="connsiteX90" fmla="*/ 6543675 w 7515225"/>
              <a:gd name="connsiteY90" fmla="*/ 3390900 h 3943350"/>
              <a:gd name="connsiteX91" fmla="*/ 6581775 w 7515225"/>
              <a:gd name="connsiteY91" fmla="*/ 3381375 h 3943350"/>
              <a:gd name="connsiteX92" fmla="*/ 6629400 w 7515225"/>
              <a:gd name="connsiteY92" fmla="*/ 3371850 h 3943350"/>
              <a:gd name="connsiteX93" fmla="*/ 6686550 w 7515225"/>
              <a:gd name="connsiteY93" fmla="*/ 3352800 h 3943350"/>
              <a:gd name="connsiteX94" fmla="*/ 6715125 w 7515225"/>
              <a:gd name="connsiteY94" fmla="*/ 3343275 h 3943350"/>
              <a:gd name="connsiteX95" fmla="*/ 6762750 w 7515225"/>
              <a:gd name="connsiteY95" fmla="*/ 3333750 h 3943350"/>
              <a:gd name="connsiteX96" fmla="*/ 6791325 w 7515225"/>
              <a:gd name="connsiteY96" fmla="*/ 3324225 h 3943350"/>
              <a:gd name="connsiteX97" fmla="*/ 7515225 w 7515225"/>
              <a:gd name="connsiteY97"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14375 w 7515225"/>
              <a:gd name="connsiteY11" fmla="*/ 504825 h 3943350"/>
              <a:gd name="connsiteX12" fmla="*/ 733425 w 7515225"/>
              <a:gd name="connsiteY12" fmla="*/ 600075 h 3943350"/>
              <a:gd name="connsiteX13" fmla="*/ 752475 w 7515225"/>
              <a:gd name="connsiteY13" fmla="*/ 695325 h 3943350"/>
              <a:gd name="connsiteX14" fmla="*/ 781050 w 7515225"/>
              <a:gd name="connsiteY14" fmla="*/ 781050 h 3943350"/>
              <a:gd name="connsiteX15" fmla="*/ 828675 w 7515225"/>
              <a:gd name="connsiteY15" fmla="*/ 838200 h 3943350"/>
              <a:gd name="connsiteX16" fmla="*/ 876300 w 7515225"/>
              <a:gd name="connsiteY16" fmla="*/ 895350 h 3943350"/>
              <a:gd name="connsiteX17" fmla="*/ 904875 w 7515225"/>
              <a:gd name="connsiteY17" fmla="*/ 914400 h 3943350"/>
              <a:gd name="connsiteX18" fmla="*/ 933450 w 7515225"/>
              <a:gd name="connsiteY18" fmla="*/ 942975 h 3943350"/>
              <a:gd name="connsiteX19" fmla="*/ 1171575 w 7515225"/>
              <a:gd name="connsiteY19" fmla="*/ 1023937 h 3943350"/>
              <a:gd name="connsiteX20" fmla="*/ 1671637 w 7515225"/>
              <a:gd name="connsiteY20" fmla="*/ 1066800 h 3943350"/>
              <a:gd name="connsiteX21" fmla="*/ 1943100 w 7515225"/>
              <a:gd name="connsiteY21" fmla="*/ 1133475 h 3943350"/>
              <a:gd name="connsiteX22" fmla="*/ 2759869 w 7515225"/>
              <a:gd name="connsiteY22" fmla="*/ 1464469 h 3943350"/>
              <a:gd name="connsiteX23" fmla="*/ 2931319 w 7515225"/>
              <a:gd name="connsiteY23" fmla="*/ 1543050 h 3943350"/>
              <a:gd name="connsiteX24" fmla="*/ 3105150 w 7515225"/>
              <a:gd name="connsiteY24" fmla="*/ 1657350 h 3943350"/>
              <a:gd name="connsiteX25" fmla="*/ 3224212 w 7515225"/>
              <a:gd name="connsiteY25" fmla="*/ 1752600 h 3943350"/>
              <a:gd name="connsiteX26" fmla="*/ 3352800 w 7515225"/>
              <a:gd name="connsiteY26" fmla="*/ 1914525 h 3943350"/>
              <a:gd name="connsiteX27" fmla="*/ 3419475 w 7515225"/>
              <a:gd name="connsiteY27" fmla="*/ 2000250 h 3943350"/>
              <a:gd name="connsiteX28" fmla="*/ 3457575 w 7515225"/>
              <a:gd name="connsiteY28" fmla="*/ 2057400 h 3943350"/>
              <a:gd name="connsiteX29" fmla="*/ 3505200 w 7515225"/>
              <a:gd name="connsiteY29" fmla="*/ 2124075 h 3943350"/>
              <a:gd name="connsiteX30" fmla="*/ 3543300 w 7515225"/>
              <a:gd name="connsiteY30" fmla="*/ 2181225 h 3943350"/>
              <a:gd name="connsiteX31" fmla="*/ 3581400 w 7515225"/>
              <a:gd name="connsiteY31" fmla="*/ 2247900 h 3943350"/>
              <a:gd name="connsiteX32" fmla="*/ 3667125 w 7515225"/>
              <a:gd name="connsiteY32" fmla="*/ 2345531 h 3943350"/>
              <a:gd name="connsiteX33" fmla="*/ 3838575 w 7515225"/>
              <a:gd name="connsiteY33" fmla="*/ 2428875 h 3943350"/>
              <a:gd name="connsiteX34" fmla="*/ 4050506 w 7515225"/>
              <a:gd name="connsiteY34" fmla="*/ 2505075 h 3943350"/>
              <a:gd name="connsiteX35" fmla="*/ 4250532 w 7515225"/>
              <a:gd name="connsiteY35" fmla="*/ 2638425 h 3943350"/>
              <a:gd name="connsiteX36" fmla="*/ 4362450 w 7515225"/>
              <a:gd name="connsiteY36" fmla="*/ 2762250 h 3943350"/>
              <a:gd name="connsiteX37" fmla="*/ 4381500 w 7515225"/>
              <a:gd name="connsiteY37" fmla="*/ 2819400 h 3943350"/>
              <a:gd name="connsiteX38" fmla="*/ 4400550 w 7515225"/>
              <a:gd name="connsiteY38" fmla="*/ 2857500 h 3943350"/>
              <a:gd name="connsiteX39" fmla="*/ 4419600 w 7515225"/>
              <a:gd name="connsiteY39" fmla="*/ 2924175 h 3943350"/>
              <a:gd name="connsiteX40" fmla="*/ 4448175 w 7515225"/>
              <a:gd name="connsiteY40" fmla="*/ 2990850 h 3943350"/>
              <a:gd name="connsiteX41" fmla="*/ 4467225 w 7515225"/>
              <a:gd name="connsiteY41" fmla="*/ 3048000 h 3943350"/>
              <a:gd name="connsiteX42" fmla="*/ 4486275 w 7515225"/>
              <a:gd name="connsiteY42" fmla="*/ 3105150 h 3943350"/>
              <a:gd name="connsiteX43" fmla="*/ 4495800 w 7515225"/>
              <a:gd name="connsiteY43" fmla="*/ 3133725 h 3943350"/>
              <a:gd name="connsiteX44" fmla="*/ 4505325 w 7515225"/>
              <a:gd name="connsiteY44" fmla="*/ 3171825 h 3943350"/>
              <a:gd name="connsiteX45" fmla="*/ 4524375 w 7515225"/>
              <a:gd name="connsiteY45" fmla="*/ 3200400 h 3943350"/>
              <a:gd name="connsiteX46" fmla="*/ 4533900 w 7515225"/>
              <a:gd name="connsiteY46" fmla="*/ 3228975 h 3943350"/>
              <a:gd name="connsiteX47" fmla="*/ 4552950 w 7515225"/>
              <a:gd name="connsiteY47" fmla="*/ 3257550 h 3943350"/>
              <a:gd name="connsiteX48" fmla="*/ 4572000 w 7515225"/>
              <a:gd name="connsiteY48" fmla="*/ 3314700 h 3943350"/>
              <a:gd name="connsiteX49" fmla="*/ 4600575 w 7515225"/>
              <a:gd name="connsiteY49" fmla="*/ 3343275 h 3943350"/>
              <a:gd name="connsiteX50" fmla="*/ 4629150 w 7515225"/>
              <a:gd name="connsiteY50" fmla="*/ 3409950 h 3943350"/>
              <a:gd name="connsiteX51" fmla="*/ 4648200 w 7515225"/>
              <a:gd name="connsiteY51" fmla="*/ 3438525 h 3943350"/>
              <a:gd name="connsiteX52" fmla="*/ 4667250 w 7515225"/>
              <a:gd name="connsiteY52" fmla="*/ 3495675 h 3943350"/>
              <a:gd name="connsiteX53" fmla="*/ 4686300 w 7515225"/>
              <a:gd name="connsiteY53" fmla="*/ 3552825 h 3943350"/>
              <a:gd name="connsiteX54" fmla="*/ 4695825 w 7515225"/>
              <a:gd name="connsiteY54" fmla="*/ 3581400 h 3943350"/>
              <a:gd name="connsiteX55" fmla="*/ 4714875 w 7515225"/>
              <a:gd name="connsiteY55" fmla="*/ 3619500 h 3943350"/>
              <a:gd name="connsiteX56" fmla="*/ 4724400 w 7515225"/>
              <a:gd name="connsiteY56" fmla="*/ 3648075 h 3943350"/>
              <a:gd name="connsiteX57" fmla="*/ 4772025 w 7515225"/>
              <a:gd name="connsiteY57" fmla="*/ 3705225 h 3943350"/>
              <a:gd name="connsiteX58" fmla="*/ 4791075 w 7515225"/>
              <a:gd name="connsiteY58" fmla="*/ 3733800 h 3943350"/>
              <a:gd name="connsiteX59" fmla="*/ 4867275 w 7515225"/>
              <a:gd name="connsiteY59" fmla="*/ 3790950 h 3943350"/>
              <a:gd name="connsiteX60" fmla="*/ 4924425 w 7515225"/>
              <a:gd name="connsiteY60" fmla="*/ 3848100 h 3943350"/>
              <a:gd name="connsiteX61" fmla="*/ 4943475 w 7515225"/>
              <a:gd name="connsiteY61" fmla="*/ 3876675 h 3943350"/>
              <a:gd name="connsiteX62" fmla="*/ 4972050 w 7515225"/>
              <a:gd name="connsiteY62" fmla="*/ 3886200 h 3943350"/>
              <a:gd name="connsiteX63" fmla="*/ 5057775 w 7515225"/>
              <a:gd name="connsiteY63" fmla="*/ 3924300 h 3943350"/>
              <a:gd name="connsiteX64" fmla="*/ 5286375 w 7515225"/>
              <a:gd name="connsiteY64" fmla="*/ 3943350 h 3943350"/>
              <a:gd name="connsiteX65" fmla="*/ 5314950 w 7515225"/>
              <a:gd name="connsiteY65" fmla="*/ 3924300 h 3943350"/>
              <a:gd name="connsiteX66" fmla="*/ 5353050 w 7515225"/>
              <a:gd name="connsiteY66" fmla="*/ 3876675 h 3943350"/>
              <a:gd name="connsiteX67" fmla="*/ 5372100 w 7515225"/>
              <a:gd name="connsiteY67" fmla="*/ 3848100 h 3943350"/>
              <a:gd name="connsiteX68" fmla="*/ 5400675 w 7515225"/>
              <a:gd name="connsiteY68" fmla="*/ 3829050 h 3943350"/>
              <a:gd name="connsiteX69" fmla="*/ 5438775 w 7515225"/>
              <a:gd name="connsiteY69" fmla="*/ 3800475 h 3943350"/>
              <a:gd name="connsiteX70" fmla="*/ 5467350 w 7515225"/>
              <a:gd name="connsiteY70" fmla="*/ 3790950 h 3943350"/>
              <a:gd name="connsiteX71" fmla="*/ 5495925 w 7515225"/>
              <a:gd name="connsiteY71" fmla="*/ 3771900 h 3943350"/>
              <a:gd name="connsiteX72" fmla="*/ 5562600 w 7515225"/>
              <a:gd name="connsiteY72" fmla="*/ 3752850 h 3943350"/>
              <a:gd name="connsiteX73" fmla="*/ 5600700 w 7515225"/>
              <a:gd name="connsiteY73" fmla="*/ 3733800 h 3943350"/>
              <a:gd name="connsiteX74" fmla="*/ 5667375 w 7515225"/>
              <a:gd name="connsiteY74" fmla="*/ 3686175 h 3943350"/>
              <a:gd name="connsiteX75" fmla="*/ 5695950 w 7515225"/>
              <a:gd name="connsiteY75" fmla="*/ 3667125 h 3943350"/>
              <a:gd name="connsiteX76" fmla="*/ 5724525 w 7515225"/>
              <a:gd name="connsiteY76" fmla="*/ 3657600 h 3943350"/>
              <a:gd name="connsiteX77" fmla="*/ 5810250 w 7515225"/>
              <a:gd name="connsiteY77" fmla="*/ 3638550 h 3943350"/>
              <a:gd name="connsiteX78" fmla="*/ 5867400 w 7515225"/>
              <a:gd name="connsiteY78" fmla="*/ 3619500 h 3943350"/>
              <a:gd name="connsiteX79" fmla="*/ 5953125 w 7515225"/>
              <a:gd name="connsiteY79" fmla="*/ 3581400 h 3943350"/>
              <a:gd name="connsiteX80" fmla="*/ 5981700 w 7515225"/>
              <a:gd name="connsiteY80" fmla="*/ 3571875 h 3943350"/>
              <a:gd name="connsiteX81" fmla="*/ 6086475 w 7515225"/>
              <a:gd name="connsiteY81" fmla="*/ 3552825 h 3943350"/>
              <a:gd name="connsiteX82" fmla="*/ 6143625 w 7515225"/>
              <a:gd name="connsiteY82" fmla="*/ 3533775 h 3943350"/>
              <a:gd name="connsiteX83" fmla="*/ 6172200 w 7515225"/>
              <a:gd name="connsiteY83" fmla="*/ 3514725 h 3943350"/>
              <a:gd name="connsiteX84" fmla="*/ 6200775 w 7515225"/>
              <a:gd name="connsiteY84" fmla="*/ 3505200 h 3943350"/>
              <a:gd name="connsiteX85" fmla="*/ 6296025 w 7515225"/>
              <a:gd name="connsiteY85" fmla="*/ 3476625 h 3943350"/>
              <a:gd name="connsiteX86" fmla="*/ 6372225 w 7515225"/>
              <a:gd name="connsiteY86" fmla="*/ 3438525 h 3943350"/>
              <a:gd name="connsiteX87" fmla="*/ 6410325 w 7515225"/>
              <a:gd name="connsiteY87" fmla="*/ 3429000 h 3943350"/>
              <a:gd name="connsiteX88" fmla="*/ 6467475 w 7515225"/>
              <a:gd name="connsiteY88" fmla="*/ 3409950 h 3943350"/>
              <a:gd name="connsiteX89" fmla="*/ 6543675 w 7515225"/>
              <a:gd name="connsiteY89" fmla="*/ 3390900 h 3943350"/>
              <a:gd name="connsiteX90" fmla="*/ 6581775 w 7515225"/>
              <a:gd name="connsiteY90" fmla="*/ 3381375 h 3943350"/>
              <a:gd name="connsiteX91" fmla="*/ 6629400 w 7515225"/>
              <a:gd name="connsiteY91" fmla="*/ 3371850 h 3943350"/>
              <a:gd name="connsiteX92" fmla="*/ 6686550 w 7515225"/>
              <a:gd name="connsiteY92" fmla="*/ 3352800 h 3943350"/>
              <a:gd name="connsiteX93" fmla="*/ 6715125 w 7515225"/>
              <a:gd name="connsiteY93" fmla="*/ 3343275 h 3943350"/>
              <a:gd name="connsiteX94" fmla="*/ 6762750 w 7515225"/>
              <a:gd name="connsiteY94" fmla="*/ 3333750 h 3943350"/>
              <a:gd name="connsiteX95" fmla="*/ 6791325 w 7515225"/>
              <a:gd name="connsiteY95" fmla="*/ 3324225 h 3943350"/>
              <a:gd name="connsiteX96" fmla="*/ 7515225 w 7515225"/>
              <a:gd name="connsiteY96"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14375 w 7515225"/>
              <a:gd name="connsiteY11" fmla="*/ 504825 h 3943350"/>
              <a:gd name="connsiteX12" fmla="*/ 733425 w 7515225"/>
              <a:gd name="connsiteY12" fmla="*/ 600075 h 3943350"/>
              <a:gd name="connsiteX13" fmla="*/ 752475 w 7515225"/>
              <a:gd name="connsiteY13" fmla="*/ 695325 h 3943350"/>
              <a:gd name="connsiteX14" fmla="*/ 781050 w 7515225"/>
              <a:gd name="connsiteY14" fmla="*/ 781050 h 3943350"/>
              <a:gd name="connsiteX15" fmla="*/ 876300 w 7515225"/>
              <a:gd name="connsiteY15" fmla="*/ 895350 h 3943350"/>
              <a:gd name="connsiteX16" fmla="*/ 904875 w 7515225"/>
              <a:gd name="connsiteY16" fmla="*/ 914400 h 3943350"/>
              <a:gd name="connsiteX17" fmla="*/ 933450 w 7515225"/>
              <a:gd name="connsiteY17" fmla="*/ 942975 h 3943350"/>
              <a:gd name="connsiteX18" fmla="*/ 1171575 w 7515225"/>
              <a:gd name="connsiteY18" fmla="*/ 1023937 h 3943350"/>
              <a:gd name="connsiteX19" fmla="*/ 1671637 w 7515225"/>
              <a:gd name="connsiteY19" fmla="*/ 1066800 h 3943350"/>
              <a:gd name="connsiteX20" fmla="*/ 1943100 w 7515225"/>
              <a:gd name="connsiteY20" fmla="*/ 1133475 h 3943350"/>
              <a:gd name="connsiteX21" fmla="*/ 2759869 w 7515225"/>
              <a:gd name="connsiteY21" fmla="*/ 1464469 h 3943350"/>
              <a:gd name="connsiteX22" fmla="*/ 2931319 w 7515225"/>
              <a:gd name="connsiteY22" fmla="*/ 1543050 h 3943350"/>
              <a:gd name="connsiteX23" fmla="*/ 3105150 w 7515225"/>
              <a:gd name="connsiteY23" fmla="*/ 1657350 h 3943350"/>
              <a:gd name="connsiteX24" fmla="*/ 3224212 w 7515225"/>
              <a:gd name="connsiteY24" fmla="*/ 1752600 h 3943350"/>
              <a:gd name="connsiteX25" fmla="*/ 3352800 w 7515225"/>
              <a:gd name="connsiteY25" fmla="*/ 1914525 h 3943350"/>
              <a:gd name="connsiteX26" fmla="*/ 3419475 w 7515225"/>
              <a:gd name="connsiteY26" fmla="*/ 2000250 h 3943350"/>
              <a:gd name="connsiteX27" fmla="*/ 3457575 w 7515225"/>
              <a:gd name="connsiteY27" fmla="*/ 2057400 h 3943350"/>
              <a:gd name="connsiteX28" fmla="*/ 3505200 w 7515225"/>
              <a:gd name="connsiteY28" fmla="*/ 2124075 h 3943350"/>
              <a:gd name="connsiteX29" fmla="*/ 3543300 w 7515225"/>
              <a:gd name="connsiteY29" fmla="*/ 2181225 h 3943350"/>
              <a:gd name="connsiteX30" fmla="*/ 3581400 w 7515225"/>
              <a:gd name="connsiteY30" fmla="*/ 2247900 h 3943350"/>
              <a:gd name="connsiteX31" fmla="*/ 3667125 w 7515225"/>
              <a:gd name="connsiteY31" fmla="*/ 2345531 h 3943350"/>
              <a:gd name="connsiteX32" fmla="*/ 3838575 w 7515225"/>
              <a:gd name="connsiteY32" fmla="*/ 2428875 h 3943350"/>
              <a:gd name="connsiteX33" fmla="*/ 4050506 w 7515225"/>
              <a:gd name="connsiteY33" fmla="*/ 2505075 h 3943350"/>
              <a:gd name="connsiteX34" fmla="*/ 4250532 w 7515225"/>
              <a:gd name="connsiteY34" fmla="*/ 2638425 h 3943350"/>
              <a:gd name="connsiteX35" fmla="*/ 4362450 w 7515225"/>
              <a:gd name="connsiteY35" fmla="*/ 2762250 h 3943350"/>
              <a:gd name="connsiteX36" fmla="*/ 4381500 w 7515225"/>
              <a:gd name="connsiteY36" fmla="*/ 2819400 h 3943350"/>
              <a:gd name="connsiteX37" fmla="*/ 4400550 w 7515225"/>
              <a:gd name="connsiteY37" fmla="*/ 2857500 h 3943350"/>
              <a:gd name="connsiteX38" fmla="*/ 4419600 w 7515225"/>
              <a:gd name="connsiteY38" fmla="*/ 2924175 h 3943350"/>
              <a:gd name="connsiteX39" fmla="*/ 4448175 w 7515225"/>
              <a:gd name="connsiteY39" fmla="*/ 2990850 h 3943350"/>
              <a:gd name="connsiteX40" fmla="*/ 4467225 w 7515225"/>
              <a:gd name="connsiteY40" fmla="*/ 3048000 h 3943350"/>
              <a:gd name="connsiteX41" fmla="*/ 4486275 w 7515225"/>
              <a:gd name="connsiteY41" fmla="*/ 3105150 h 3943350"/>
              <a:gd name="connsiteX42" fmla="*/ 4495800 w 7515225"/>
              <a:gd name="connsiteY42" fmla="*/ 3133725 h 3943350"/>
              <a:gd name="connsiteX43" fmla="*/ 4505325 w 7515225"/>
              <a:gd name="connsiteY43" fmla="*/ 3171825 h 3943350"/>
              <a:gd name="connsiteX44" fmla="*/ 4524375 w 7515225"/>
              <a:gd name="connsiteY44" fmla="*/ 3200400 h 3943350"/>
              <a:gd name="connsiteX45" fmla="*/ 4533900 w 7515225"/>
              <a:gd name="connsiteY45" fmla="*/ 3228975 h 3943350"/>
              <a:gd name="connsiteX46" fmla="*/ 4552950 w 7515225"/>
              <a:gd name="connsiteY46" fmla="*/ 3257550 h 3943350"/>
              <a:gd name="connsiteX47" fmla="*/ 4572000 w 7515225"/>
              <a:gd name="connsiteY47" fmla="*/ 3314700 h 3943350"/>
              <a:gd name="connsiteX48" fmla="*/ 4600575 w 7515225"/>
              <a:gd name="connsiteY48" fmla="*/ 3343275 h 3943350"/>
              <a:gd name="connsiteX49" fmla="*/ 4629150 w 7515225"/>
              <a:gd name="connsiteY49" fmla="*/ 3409950 h 3943350"/>
              <a:gd name="connsiteX50" fmla="*/ 4648200 w 7515225"/>
              <a:gd name="connsiteY50" fmla="*/ 3438525 h 3943350"/>
              <a:gd name="connsiteX51" fmla="*/ 4667250 w 7515225"/>
              <a:gd name="connsiteY51" fmla="*/ 3495675 h 3943350"/>
              <a:gd name="connsiteX52" fmla="*/ 4686300 w 7515225"/>
              <a:gd name="connsiteY52" fmla="*/ 3552825 h 3943350"/>
              <a:gd name="connsiteX53" fmla="*/ 4695825 w 7515225"/>
              <a:gd name="connsiteY53" fmla="*/ 3581400 h 3943350"/>
              <a:gd name="connsiteX54" fmla="*/ 4714875 w 7515225"/>
              <a:gd name="connsiteY54" fmla="*/ 3619500 h 3943350"/>
              <a:gd name="connsiteX55" fmla="*/ 4724400 w 7515225"/>
              <a:gd name="connsiteY55" fmla="*/ 3648075 h 3943350"/>
              <a:gd name="connsiteX56" fmla="*/ 4772025 w 7515225"/>
              <a:gd name="connsiteY56" fmla="*/ 3705225 h 3943350"/>
              <a:gd name="connsiteX57" fmla="*/ 4791075 w 7515225"/>
              <a:gd name="connsiteY57" fmla="*/ 3733800 h 3943350"/>
              <a:gd name="connsiteX58" fmla="*/ 4867275 w 7515225"/>
              <a:gd name="connsiteY58" fmla="*/ 3790950 h 3943350"/>
              <a:gd name="connsiteX59" fmla="*/ 4924425 w 7515225"/>
              <a:gd name="connsiteY59" fmla="*/ 3848100 h 3943350"/>
              <a:gd name="connsiteX60" fmla="*/ 4943475 w 7515225"/>
              <a:gd name="connsiteY60" fmla="*/ 3876675 h 3943350"/>
              <a:gd name="connsiteX61" fmla="*/ 4972050 w 7515225"/>
              <a:gd name="connsiteY61" fmla="*/ 3886200 h 3943350"/>
              <a:gd name="connsiteX62" fmla="*/ 5057775 w 7515225"/>
              <a:gd name="connsiteY62" fmla="*/ 3924300 h 3943350"/>
              <a:gd name="connsiteX63" fmla="*/ 5286375 w 7515225"/>
              <a:gd name="connsiteY63" fmla="*/ 3943350 h 3943350"/>
              <a:gd name="connsiteX64" fmla="*/ 5314950 w 7515225"/>
              <a:gd name="connsiteY64" fmla="*/ 3924300 h 3943350"/>
              <a:gd name="connsiteX65" fmla="*/ 5353050 w 7515225"/>
              <a:gd name="connsiteY65" fmla="*/ 3876675 h 3943350"/>
              <a:gd name="connsiteX66" fmla="*/ 5372100 w 7515225"/>
              <a:gd name="connsiteY66" fmla="*/ 3848100 h 3943350"/>
              <a:gd name="connsiteX67" fmla="*/ 5400675 w 7515225"/>
              <a:gd name="connsiteY67" fmla="*/ 3829050 h 3943350"/>
              <a:gd name="connsiteX68" fmla="*/ 5438775 w 7515225"/>
              <a:gd name="connsiteY68" fmla="*/ 3800475 h 3943350"/>
              <a:gd name="connsiteX69" fmla="*/ 5467350 w 7515225"/>
              <a:gd name="connsiteY69" fmla="*/ 3790950 h 3943350"/>
              <a:gd name="connsiteX70" fmla="*/ 5495925 w 7515225"/>
              <a:gd name="connsiteY70" fmla="*/ 3771900 h 3943350"/>
              <a:gd name="connsiteX71" fmla="*/ 5562600 w 7515225"/>
              <a:gd name="connsiteY71" fmla="*/ 3752850 h 3943350"/>
              <a:gd name="connsiteX72" fmla="*/ 5600700 w 7515225"/>
              <a:gd name="connsiteY72" fmla="*/ 3733800 h 3943350"/>
              <a:gd name="connsiteX73" fmla="*/ 5667375 w 7515225"/>
              <a:gd name="connsiteY73" fmla="*/ 3686175 h 3943350"/>
              <a:gd name="connsiteX74" fmla="*/ 5695950 w 7515225"/>
              <a:gd name="connsiteY74" fmla="*/ 3667125 h 3943350"/>
              <a:gd name="connsiteX75" fmla="*/ 5724525 w 7515225"/>
              <a:gd name="connsiteY75" fmla="*/ 3657600 h 3943350"/>
              <a:gd name="connsiteX76" fmla="*/ 5810250 w 7515225"/>
              <a:gd name="connsiteY76" fmla="*/ 3638550 h 3943350"/>
              <a:gd name="connsiteX77" fmla="*/ 5867400 w 7515225"/>
              <a:gd name="connsiteY77" fmla="*/ 3619500 h 3943350"/>
              <a:gd name="connsiteX78" fmla="*/ 5953125 w 7515225"/>
              <a:gd name="connsiteY78" fmla="*/ 3581400 h 3943350"/>
              <a:gd name="connsiteX79" fmla="*/ 5981700 w 7515225"/>
              <a:gd name="connsiteY79" fmla="*/ 3571875 h 3943350"/>
              <a:gd name="connsiteX80" fmla="*/ 6086475 w 7515225"/>
              <a:gd name="connsiteY80" fmla="*/ 3552825 h 3943350"/>
              <a:gd name="connsiteX81" fmla="*/ 6143625 w 7515225"/>
              <a:gd name="connsiteY81" fmla="*/ 3533775 h 3943350"/>
              <a:gd name="connsiteX82" fmla="*/ 6172200 w 7515225"/>
              <a:gd name="connsiteY82" fmla="*/ 3514725 h 3943350"/>
              <a:gd name="connsiteX83" fmla="*/ 6200775 w 7515225"/>
              <a:gd name="connsiteY83" fmla="*/ 3505200 h 3943350"/>
              <a:gd name="connsiteX84" fmla="*/ 6296025 w 7515225"/>
              <a:gd name="connsiteY84" fmla="*/ 3476625 h 3943350"/>
              <a:gd name="connsiteX85" fmla="*/ 6372225 w 7515225"/>
              <a:gd name="connsiteY85" fmla="*/ 3438525 h 3943350"/>
              <a:gd name="connsiteX86" fmla="*/ 6410325 w 7515225"/>
              <a:gd name="connsiteY86" fmla="*/ 3429000 h 3943350"/>
              <a:gd name="connsiteX87" fmla="*/ 6467475 w 7515225"/>
              <a:gd name="connsiteY87" fmla="*/ 3409950 h 3943350"/>
              <a:gd name="connsiteX88" fmla="*/ 6543675 w 7515225"/>
              <a:gd name="connsiteY88" fmla="*/ 3390900 h 3943350"/>
              <a:gd name="connsiteX89" fmla="*/ 6581775 w 7515225"/>
              <a:gd name="connsiteY89" fmla="*/ 3381375 h 3943350"/>
              <a:gd name="connsiteX90" fmla="*/ 6629400 w 7515225"/>
              <a:gd name="connsiteY90" fmla="*/ 3371850 h 3943350"/>
              <a:gd name="connsiteX91" fmla="*/ 6686550 w 7515225"/>
              <a:gd name="connsiteY91" fmla="*/ 3352800 h 3943350"/>
              <a:gd name="connsiteX92" fmla="*/ 6715125 w 7515225"/>
              <a:gd name="connsiteY92" fmla="*/ 3343275 h 3943350"/>
              <a:gd name="connsiteX93" fmla="*/ 6762750 w 7515225"/>
              <a:gd name="connsiteY93" fmla="*/ 3333750 h 3943350"/>
              <a:gd name="connsiteX94" fmla="*/ 6791325 w 7515225"/>
              <a:gd name="connsiteY94" fmla="*/ 3324225 h 3943350"/>
              <a:gd name="connsiteX95" fmla="*/ 7515225 w 7515225"/>
              <a:gd name="connsiteY95"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14375 w 7515225"/>
              <a:gd name="connsiteY11" fmla="*/ 504825 h 3943350"/>
              <a:gd name="connsiteX12" fmla="*/ 733425 w 7515225"/>
              <a:gd name="connsiteY12" fmla="*/ 600075 h 3943350"/>
              <a:gd name="connsiteX13" fmla="*/ 752475 w 7515225"/>
              <a:gd name="connsiteY13" fmla="*/ 695325 h 3943350"/>
              <a:gd name="connsiteX14" fmla="*/ 781050 w 7515225"/>
              <a:gd name="connsiteY14" fmla="*/ 781050 h 3943350"/>
              <a:gd name="connsiteX15" fmla="*/ 876300 w 7515225"/>
              <a:gd name="connsiteY15" fmla="*/ 895350 h 3943350"/>
              <a:gd name="connsiteX16" fmla="*/ 933450 w 7515225"/>
              <a:gd name="connsiteY16" fmla="*/ 942975 h 3943350"/>
              <a:gd name="connsiteX17" fmla="*/ 1171575 w 7515225"/>
              <a:gd name="connsiteY17" fmla="*/ 1023937 h 3943350"/>
              <a:gd name="connsiteX18" fmla="*/ 1671637 w 7515225"/>
              <a:gd name="connsiteY18" fmla="*/ 1066800 h 3943350"/>
              <a:gd name="connsiteX19" fmla="*/ 1943100 w 7515225"/>
              <a:gd name="connsiteY19" fmla="*/ 1133475 h 3943350"/>
              <a:gd name="connsiteX20" fmla="*/ 2759869 w 7515225"/>
              <a:gd name="connsiteY20" fmla="*/ 1464469 h 3943350"/>
              <a:gd name="connsiteX21" fmla="*/ 2931319 w 7515225"/>
              <a:gd name="connsiteY21" fmla="*/ 1543050 h 3943350"/>
              <a:gd name="connsiteX22" fmla="*/ 3105150 w 7515225"/>
              <a:gd name="connsiteY22" fmla="*/ 1657350 h 3943350"/>
              <a:gd name="connsiteX23" fmla="*/ 3224212 w 7515225"/>
              <a:gd name="connsiteY23" fmla="*/ 1752600 h 3943350"/>
              <a:gd name="connsiteX24" fmla="*/ 3352800 w 7515225"/>
              <a:gd name="connsiteY24" fmla="*/ 1914525 h 3943350"/>
              <a:gd name="connsiteX25" fmla="*/ 3419475 w 7515225"/>
              <a:gd name="connsiteY25" fmla="*/ 2000250 h 3943350"/>
              <a:gd name="connsiteX26" fmla="*/ 3457575 w 7515225"/>
              <a:gd name="connsiteY26" fmla="*/ 2057400 h 3943350"/>
              <a:gd name="connsiteX27" fmla="*/ 3505200 w 7515225"/>
              <a:gd name="connsiteY27" fmla="*/ 2124075 h 3943350"/>
              <a:gd name="connsiteX28" fmla="*/ 3543300 w 7515225"/>
              <a:gd name="connsiteY28" fmla="*/ 2181225 h 3943350"/>
              <a:gd name="connsiteX29" fmla="*/ 3581400 w 7515225"/>
              <a:gd name="connsiteY29" fmla="*/ 2247900 h 3943350"/>
              <a:gd name="connsiteX30" fmla="*/ 3667125 w 7515225"/>
              <a:gd name="connsiteY30" fmla="*/ 2345531 h 3943350"/>
              <a:gd name="connsiteX31" fmla="*/ 3838575 w 7515225"/>
              <a:gd name="connsiteY31" fmla="*/ 2428875 h 3943350"/>
              <a:gd name="connsiteX32" fmla="*/ 4050506 w 7515225"/>
              <a:gd name="connsiteY32" fmla="*/ 2505075 h 3943350"/>
              <a:gd name="connsiteX33" fmla="*/ 4250532 w 7515225"/>
              <a:gd name="connsiteY33" fmla="*/ 2638425 h 3943350"/>
              <a:gd name="connsiteX34" fmla="*/ 4362450 w 7515225"/>
              <a:gd name="connsiteY34" fmla="*/ 2762250 h 3943350"/>
              <a:gd name="connsiteX35" fmla="*/ 4381500 w 7515225"/>
              <a:gd name="connsiteY35" fmla="*/ 2819400 h 3943350"/>
              <a:gd name="connsiteX36" fmla="*/ 4400550 w 7515225"/>
              <a:gd name="connsiteY36" fmla="*/ 2857500 h 3943350"/>
              <a:gd name="connsiteX37" fmla="*/ 4419600 w 7515225"/>
              <a:gd name="connsiteY37" fmla="*/ 2924175 h 3943350"/>
              <a:gd name="connsiteX38" fmla="*/ 4448175 w 7515225"/>
              <a:gd name="connsiteY38" fmla="*/ 2990850 h 3943350"/>
              <a:gd name="connsiteX39" fmla="*/ 4467225 w 7515225"/>
              <a:gd name="connsiteY39" fmla="*/ 3048000 h 3943350"/>
              <a:gd name="connsiteX40" fmla="*/ 4486275 w 7515225"/>
              <a:gd name="connsiteY40" fmla="*/ 3105150 h 3943350"/>
              <a:gd name="connsiteX41" fmla="*/ 4495800 w 7515225"/>
              <a:gd name="connsiteY41" fmla="*/ 3133725 h 3943350"/>
              <a:gd name="connsiteX42" fmla="*/ 4505325 w 7515225"/>
              <a:gd name="connsiteY42" fmla="*/ 3171825 h 3943350"/>
              <a:gd name="connsiteX43" fmla="*/ 4524375 w 7515225"/>
              <a:gd name="connsiteY43" fmla="*/ 3200400 h 3943350"/>
              <a:gd name="connsiteX44" fmla="*/ 4533900 w 7515225"/>
              <a:gd name="connsiteY44" fmla="*/ 3228975 h 3943350"/>
              <a:gd name="connsiteX45" fmla="*/ 4552950 w 7515225"/>
              <a:gd name="connsiteY45" fmla="*/ 3257550 h 3943350"/>
              <a:gd name="connsiteX46" fmla="*/ 4572000 w 7515225"/>
              <a:gd name="connsiteY46" fmla="*/ 3314700 h 3943350"/>
              <a:gd name="connsiteX47" fmla="*/ 4600575 w 7515225"/>
              <a:gd name="connsiteY47" fmla="*/ 3343275 h 3943350"/>
              <a:gd name="connsiteX48" fmla="*/ 4629150 w 7515225"/>
              <a:gd name="connsiteY48" fmla="*/ 3409950 h 3943350"/>
              <a:gd name="connsiteX49" fmla="*/ 4648200 w 7515225"/>
              <a:gd name="connsiteY49" fmla="*/ 3438525 h 3943350"/>
              <a:gd name="connsiteX50" fmla="*/ 4667250 w 7515225"/>
              <a:gd name="connsiteY50" fmla="*/ 3495675 h 3943350"/>
              <a:gd name="connsiteX51" fmla="*/ 4686300 w 7515225"/>
              <a:gd name="connsiteY51" fmla="*/ 3552825 h 3943350"/>
              <a:gd name="connsiteX52" fmla="*/ 4695825 w 7515225"/>
              <a:gd name="connsiteY52" fmla="*/ 3581400 h 3943350"/>
              <a:gd name="connsiteX53" fmla="*/ 4714875 w 7515225"/>
              <a:gd name="connsiteY53" fmla="*/ 3619500 h 3943350"/>
              <a:gd name="connsiteX54" fmla="*/ 4724400 w 7515225"/>
              <a:gd name="connsiteY54" fmla="*/ 3648075 h 3943350"/>
              <a:gd name="connsiteX55" fmla="*/ 4772025 w 7515225"/>
              <a:gd name="connsiteY55" fmla="*/ 3705225 h 3943350"/>
              <a:gd name="connsiteX56" fmla="*/ 4791075 w 7515225"/>
              <a:gd name="connsiteY56" fmla="*/ 3733800 h 3943350"/>
              <a:gd name="connsiteX57" fmla="*/ 4867275 w 7515225"/>
              <a:gd name="connsiteY57" fmla="*/ 3790950 h 3943350"/>
              <a:gd name="connsiteX58" fmla="*/ 4924425 w 7515225"/>
              <a:gd name="connsiteY58" fmla="*/ 3848100 h 3943350"/>
              <a:gd name="connsiteX59" fmla="*/ 4943475 w 7515225"/>
              <a:gd name="connsiteY59" fmla="*/ 3876675 h 3943350"/>
              <a:gd name="connsiteX60" fmla="*/ 4972050 w 7515225"/>
              <a:gd name="connsiteY60" fmla="*/ 3886200 h 3943350"/>
              <a:gd name="connsiteX61" fmla="*/ 5057775 w 7515225"/>
              <a:gd name="connsiteY61" fmla="*/ 3924300 h 3943350"/>
              <a:gd name="connsiteX62" fmla="*/ 5286375 w 7515225"/>
              <a:gd name="connsiteY62" fmla="*/ 3943350 h 3943350"/>
              <a:gd name="connsiteX63" fmla="*/ 5314950 w 7515225"/>
              <a:gd name="connsiteY63" fmla="*/ 3924300 h 3943350"/>
              <a:gd name="connsiteX64" fmla="*/ 5353050 w 7515225"/>
              <a:gd name="connsiteY64" fmla="*/ 3876675 h 3943350"/>
              <a:gd name="connsiteX65" fmla="*/ 5372100 w 7515225"/>
              <a:gd name="connsiteY65" fmla="*/ 3848100 h 3943350"/>
              <a:gd name="connsiteX66" fmla="*/ 5400675 w 7515225"/>
              <a:gd name="connsiteY66" fmla="*/ 3829050 h 3943350"/>
              <a:gd name="connsiteX67" fmla="*/ 5438775 w 7515225"/>
              <a:gd name="connsiteY67" fmla="*/ 3800475 h 3943350"/>
              <a:gd name="connsiteX68" fmla="*/ 5467350 w 7515225"/>
              <a:gd name="connsiteY68" fmla="*/ 3790950 h 3943350"/>
              <a:gd name="connsiteX69" fmla="*/ 5495925 w 7515225"/>
              <a:gd name="connsiteY69" fmla="*/ 3771900 h 3943350"/>
              <a:gd name="connsiteX70" fmla="*/ 5562600 w 7515225"/>
              <a:gd name="connsiteY70" fmla="*/ 3752850 h 3943350"/>
              <a:gd name="connsiteX71" fmla="*/ 5600700 w 7515225"/>
              <a:gd name="connsiteY71" fmla="*/ 3733800 h 3943350"/>
              <a:gd name="connsiteX72" fmla="*/ 5667375 w 7515225"/>
              <a:gd name="connsiteY72" fmla="*/ 3686175 h 3943350"/>
              <a:gd name="connsiteX73" fmla="*/ 5695950 w 7515225"/>
              <a:gd name="connsiteY73" fmla="*/ 3667125 h 3943350"/>
              <a:gd name="connsiteX74" fmla="*/ 5724525 w 7515225"/>
              <a:gd name="connsiteY74" fmla="*/ 3657600 h 3943350"/>
              <a:gd name="connsiteX75" fmla="*/ 5810250 w 7515225"/>
              <a:gd name="connsiteY75" fmla="*/ 3638550 h 3943350"/>
              <a:gd name="connsiteX76" fmla="*/ 5867400 w 7515225"/>
              <a:gd name="connsiteY76" fmla="*/ 3619500 h 3943350"/>
              <a:gd name="connsiteX77" fmla="*/ 5953125 w 7515225"/>
              <a:gd name="connsiteY77" fmla="*/ 3581400 h 3943350"/>
              <a:gd name="connsiteX78" fmla="*/ 5981700 w 7515225"/>
              <a:gd name="connsiteY78" fmla="*/ 3571875 h 3943350"/>
              <a:gd name="connsiteX79" fmla="*/ 6086475 w 7515225"/>
              <a:gd name="connsiteY79" fmla="*/ 3552825 h 3943350"/>
              <a:gd name="connsiteX80" fmla="*/ 6143625 w 7515225"/>
              <a:gd name="connsiteY80" fmla="*/ 3533775 h 3943350"/>
              <a:gd name="connsiteX81" fmla="*/ 6172200 w 7515225"/>
              <a:gd name="connsiteY81" fmla="*/ 3514725 h 3943350"/>
              <a:gd name="connsiteX82" fmla="*/ 6200775 w 7515225"/>
              <a:gd name="connsiteY82" fmla="*/ 3505200 h 3943350"/>
              <a:gd name="connsiteX83" fmla="*/ 6296025 w 7515225"/>
              <a:gd name="connsiteY83" fmla="*/ 3476625 h 3943350"/>
              <a:gd name="connsiteX84" fmla="*/ 6372225 w 7515225"/>
              <a:gd name="connsiteY84" fmla="*/ 3438525 h 3943350"/>
              <a:gd name="connsiteX85" fmla="*/ 6410325 w 7515225"/>
              <a:gd name="connsiteY85" fmla="*/ 3429000 h 3943350"/>
              <a:gd name="connsiteX86" fmla="*/ 6467475 w 7515225"/>
              <a:gd name="connsiteY86" fmla="*/ 3409950 h 3943350"/>
              <a:gd name="connsiteX87" fmla="*/ 6543675 w 7515225"/>
              <a:gd name="connsiteY87" fmla="*/ 3390900 h 3943350"/>
              <a:gd name="connsiteX88" fmla="*/ 6581775 w 7515225"/>
              <a:gd name="connsiteY88" fmla="*/ 3381375 h 3943350"/>
              <a:gd name="connsiteX89" fmla="*/ 6629400 w 7515225"/>
              <a:gd name="connsiteY89" fmla="*/ 3371850 h 3943350"/>
              <a:gd name="connsiteX90" fmla="*/ 6686550 w 7515225"/>
              <a:gd name="connsiteY90" fmla="*/ 3352800 h 3943350"/>
              <a:gd name="connsiteX91" fmla="*/ 6715125 w 7515225"/>
              <a:gd name="connsiteY91" fmla="*/ 3343275 h 3943350"/>
              <a:gd name="connsiteX92" fmla="*/ 6762750 w 7515225"/>
              <a:gd name="connsiteY92" fmla="*/ 3333750 h 3943350"/>
              <a:gd name="connsiteX93" fmla="*/ 6791325 w 7515225"/>
              <a:gd name="connsiteY93" fmla="*/ 3324225 h 3943350"/>
              <a:gd name="connsiteX94" fmla="*/ 7515225 w 7515225"/>
              <a:gd name="connsiteY94"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14375 w 7515225"/>
              <a:gd name="connsiteY11" fmla="*/ 504825 h 3943350"/>
              <a:gd name="connsiteX12" fmla="*/ 733425 w 7515225"/>
              <a:gd name="connsiteY12" fmla="*/ 600075 h 3943350"/>
              <a:gd name="connsiteX13" fmla="*/ 752475 w 7515225"/>
              <a:gd name="connsiteY13" fmla="*/ 695325 h 3943350"/>
              <a:gd name="connsiteX14" fmla="*/ 781050 w 7515225"/>
              <a:gd name="connsiteY14" fmla="*/ 781050 h 3943350"/>
              <a:gd name="connsiteX15" fmla="*/ 933450 w 7515225"/>
              <a:gd name="connsiteY15" fmla="*/ 942975 h 3943350"/>
              <a:gd name="connsiteX16" fmla="*/ 1171575 w 7515225"/>
              <a:gd name="connsiteY16" fmla="*/ 1023937 h 3943350"/>
              <a:gd name="connsiteX17" fmla="*/ 1671637 w 7515225"/>
              <a:gd name="connsiteY17" fmla="*/ 1066800 h 3943350"/>
              <a:gd name="connsiteX18" fmla="*/ 1943100 w 7515225"/>
              <a:gd name="connsiteY18" fmla="*/ 1133475 h 3943350"/>
              <a:gd name="connsiteX19" fmla="*/ 2759869 w 7515225"/>
              <a:gd name="connsiteY19" fmla="*/ 1464469 h 3943350"/>
              <a:gd name="connsiteX20" fmla="*/ 2931319 w 7515225"/>
              <a:gd name="connsiteY20" fmla="*/ 1543050 h 3943350"/>
              <a:gd name="connsiteX21" fmla="*/ 3105150 w 7515225"/>
              <a:gd name="connsiteY21" fmla="*/ 1657350 h 3943350"/>
              <a:gd name="connsiteX22" fmla="*/ 3224212 w 7515225"/>
              <a:gd name="connsiteY22" fmla="*/ 1752600 h 3943350"/>
              <a:gd name="connsiteX23" fmla="*/ 3352800 w 7515225"/>
              <a:gd name="connsiteY23" fmla="*/ 1914525 h 3943350"/>
              <a:gd name="connsiteX24" fmla="*/ 3419475 w 7515225"/>
              <a:gd name="connsiteY24" fmla="*/ 2000250 h 3943350"/>
              <a:gd name="connsiteX25" fmla="*/ 3457575 w 7515225"/>
              <a:gd name="connsiteY25" fmla="*/ 2057400 h 3943350"/>
              <a:gd name="connsiteX26" fmla="*/ 3505200 w 7515225"/>
              <a:gd name="connsiteY26" fmla="*/ 2124075 h 3943350"/>
              <a:gd name="connsiteX27" fmla="*/ 3543300 w 7515225"/>
              <a:gd name="connsiteY27" fmla="*/ 2181225 h 3943350"/>
              <a:gd name="connsiteX28" fmla="*/ 3581400 w 7515225"/>
              <a:gd name="connsiteY28" fmla="*/ 2247900 h 3943350"/>
              <a:gd name="connsiteX29" fmla="*/ 3667125 w 7515225"/>
              <a:gd name="connsiteY29" fmla="*/ 2345531 h 3943350"/>
              <a:gd name="connsiteX30" fmla="*/ 3838575 w 7515225"/>
              <a:gd name="connsiteY30" fmla="*/ 2428875 h 3943350"/>
              <a:gd name="connsiteX31" fmla="*/ 4050506 w 7515225"/>
              <a:gd name="connsiteY31" fmla="*/ 2505075 h 3943350"/>
              <a:gd name="connsiteX32" fmla="*/ 4250532 w 7515225"/>
              <a:gd name="connsiteY32" fmla="*/ 2638425 h 3943350"/>
              <a:gd name="connsiteX33" fmla="*/ 4362450 w 7515225"/>
              <a:gd name="connsiteY33" fmla="*/ 2762250 h 3943350"/>
              <a:gd name="connsiteX34" fmla="*/ 4381500 w 7515225"/>
              <a:gd name="connsiteY34" fmla="*/ 2819400 h 3943350"/>
              <a:gd name="connsiteX35" fmla="*/ 4400550 w 7515225"/>
              <a:gd name="connsiteY35" fmla="*/ 2857500 h 3943350"/>
              <a:gd name="connsiteX36" fmla="*/ 4419600 w 7515225"/>
              <a:gd name="connsiteY36" fmla="*/ 2924175 h 3943350"/>
              <a:gd name="connsiteX37" fmla="*/ 4448175 w 7515225"/>
              <a:gd name="connsiteY37" fmla="*/ 2990850 h 3943350"/>
              <a:gd name="connsiteX38" fmla="*/ 4467225 w 7515225"/>
              <a:gd name="connsiteY38" fmla="*/ 3048000 h 3943350"/>
              <a:gd name="connsiteX39" fmla="*/ 4486275 w 7515225"/>
              <a:gd name="connsiteY39" fmla="*/ 3105150 h 3943350"/>
              <a:gd name="connsiteX40" fmla="*/ 4495800 w 7515225"/>
              <a:gd name="connsiteY40" fmla="*/ 3133725 h 3943350"/>
              <a:gd name="connsiteX41" fmla="*/ 4505325 w 7515225"/>
              <a:gd name="connsiteY41" fmla="*/ 3171825 h 3943350"/>
              <a:gd name="connsiteX42" fmla="*/ 4524375 w 7515225"/>
              <a:gd name="connsiteY42" fmla="*/ 3200400 h 3943350"/>
              <a:gd name="connsiteX43" fmla="*/ 4533900 w 7515225"/>
              <a:gd name="connsiteY43" fmla="*/ 3228975 h 3943350"/>
              <a:gd name="connsiteX44" fmla="*/ 4552950 w 7515225"/>
              <a:gd name="connsiteY44" fmla="*/ 3257550 h 3943350"/>
              <a:gd name="connsiteX45" fmla="*/ 4572000 w 7515225"/>
              <a:gd name="connsiteY45" fmla="*/ 3314700 h 3943350"/>
              <a:gd name="connsiteX46" fmla="*/ 4600575 w 7515225"/>
              <a:gd name="connsiteY46" fmla="*/ 3343275 h 3943350"/>
              <a:gd name="connsiteX47" fmla="*/ 4629150 w 7515225"/>
              <a:gd name="connsiteY47" fmla="*/ 3409950 h 3943350"/>
              <a:gd name="connsiteX48" fmla="*/ 4648200 w 7515225"/>
              <a:gd name="connsiteY48" fmla="*/ 3438525 h 3943350"/>
              <a:gd name="connsiteX49" fmla="*/ 4667250 w 7515225"/>
              <a:gd name="connsiteY49" fmla="*/ 3495675 h 3943350"/>
              <a:gd name="connsiteX50" fmla="*/ 4686300 w 7515225"/>
              <a:gd name="connsiteY50" fmla="*/ 3552825 h 3943350"/>
              <a:gd name="connsiteX51" fmla="*/ 4695825 w 7515225"/>
              <a:gd name="connsiteY51" fmla="*/ 3581400 h 3943350"/>
              <a:gd name="connsiteX52" fmla="*/ 4714875 w 7515225"/>
              <a:gd name="connsiteY52" fmla="*/ 3619500 h 3943350"/>
              <a:gd name="connsiteX53" fmla="*/ 4724400 w 7515225"/>
              <a:gd name="connsiteY53" fmla="*/ 3648075 h 3943350"/>
              <a:gd name="connsiteX54" fmla="*/ 4772025 w 7515225"/>
              <a:gd name="connsiteY54" fmla="*/ 3705225 h 3943350"/>
              <a:gd name="connsiteX55" fmla="*/ 4791075 w 7515225"/>
              <a:gd name="connsiteY55" fmla="*/ 3733800 h 3943350"/>
              <a:gd name="connsiteX56" fmla="*/ 4867275 w 7515225"/>
              <a:gd name="connsiteY56" fmla="*/ 3790950 h 3943350"/>
              <a:gd name="connsiteX57" fmla="*/ 4924425 w 7515225"/>
              <a:gd name="connsiteY57" fmla="*/ 3848100 h 3943350"/>
              <a:gd name="connsiteX58" fmla="*/ 4943475 w 7515225"/>
              <a:gd name="connsiteY58" fmla="*/ 3876675 h 3943350"/>
              <a:gd name="connsiteX59" fmla="*/ 4972050 w 7515225"/>
              <a:gd name="connsiteY59" fmla="*/ 3886200 h 3943350"/>
              <a:gd name="connsiteX60" fmla="*/ 5057775 w 7515225"/>
              <a:gd name="connsiteY60" fmla="*/ 3924300 h 3943350"/>
              <a:gd name="connsiteX61" fmla="*/ 5286375 w 7515225"/>
              <a:gd name="connsiteY61" fmla="*/ 3943350 h 3943350"/>
              <a:gd name="connsiteX62" fmla="*/ 5314950 w 7515225"/>
              <a:gd name="connsiteY62" fmla="*/ 3924300 h 3943350"/>
              <a:gd name="connsiteX63" fmla="*/ 5353050 w 7515225"/>
              <a:gd name="connsiteY63" fmla="*/ 3876675 h 3943350"/>
              <a:gd name="connsiteX64" fmla="*/ 5372100 w 7515225"/>
              <a:gd name="connsiteY64" fmla="*/ 3848100 h 3943350"/>
              <a:gd name="connsiteX65" fmla="*/ 5400675 w 7515225"/>
              <a:gd name="connsiteY65" fmla="*/ 3829050 h 3943350"/>
              <a:gd name="connsiteX66" fmla="*/ 5438775 w 7515225"/>
              <a:gd name="connsiteY66" fmla="*/ 3800475 h 3943350"/>
              <a:gd name="connsiteX67" fmla="*/ 5467350 w 7515225"/>
              <a:gd name="connsiteY67" fmla="*/ 3790950 h 3943350"/>
              <a:gd name="connsiteX68" fmla="*/ 5495925 w 7515225"/>
              <a:gd name="connsiteY68" fmla="*/ 3771900 h 3943350"/>
              <a:gd name="connsiteX69" fmla="*/ 5562600 w 7515225"/>
              <a:gd name="connsiteY69" fmla="*/ 3752850 h 3943350"/>
              <a:gd name="connsiteX70" fmla="*/ 5600700 w 7515225"/>
              <a:gd name="connsiteY70" fmla="*/ 3733800 h 3943350"/>
              <a:gd name="connsiteX71" fmla="*/ 5667375 w 7515225"/>
              <a:gd name="connsiteY71" fmla="*/ 3686175 h 3943350"/>
              <a:gd name="connsiteX72" fmla="*/ 5695950 w 7515225"/>
              <a:gd name="connsiteY72" fmla="*/ 3667125 h 3943350"/>
              <a:gd name="connsiteX73" fmla="*/ 5724525 w 7515225"/>
              <a:gd name="connsiteY73" fmla="*/ 3657600 h 3943350"/>
              <a:gd name="connsiteX74" fmla="*/ 5810250 w 7515225"/>
              <a:gd name="connsiteY74" fmla="*/ 3638550 h 3943350"/>
              <a:gd name="connsiteX75" fmla="*/ 5867400 w 7515225"/>
              <a:gd name="connsiteY75" fmla="*/ 3619500 h 3943350"/>
              <a:gd name="connsiteX76" fmla="*/ 5953125 w 7515225"/>
              <a:gd name="connsiteY76" fmla="*/ 3581400 h 3943350"/>
              <a:gd name="connsiteX77" fmla="*/ 5981700 w 7515225"/>
              <a:gd name="connsiteY77" fmla="*/ 3571875 h 3943350"/>
              <a:gd name="connsiteX78" fmla="*/ 6086475 w 7515225"/>
              <a:gd name="connsiteY78" fmla="*/ 3552825 h 3943350"/>
              <a:gd name="connsiteX79" fmla="*/ 6143625 w 7515225"/>
              <a:gd name="connsiteY79" fmla="*/ 3533775 h 3943350"/>
              <a:gd name="connsiteX80" fmla="*/ 6172200 w 7515225"/>
              <a:gd name="connsiteY80" fmla="*/ 3514725 h 3943350"/>
              <a:gd name="connsiteX81" fmla="*/ 6200775 w 7515225"/>
              <a:gd name="connsiteY81" fmla="*/ 3505200 h 3943350"/>
              <a:gd name="connsiteX82" fmla="*/ 6296025 w 7515225"/>
              <a:gd name="connsiteY82" fmla="*/ 3476625 h 3943350"/>
              <a:gd name="connsiteX83" fmla="*/ 6372225 w 7515225"/>
              <a:gd name="connsiteY83" fmla="*/ 3438525 h 3943350"/>
              <a:gd name="connsiteX84" fmla="*/ 6410325 w 7515225"/>
              <a:gd name="connsiteY84" fmla="*/ 3429000 h 3943350"/>
              <a:gd name="connsiteX85" fmla="*/ 6467475 w 7515225"/>
              <a:gd name="connsiteY85" fmla="*/ 3409950 h 3943350"/>
              <a:gd name="connsiteX86" fmla="*/ 6543675 w 7515225"/>
              <a:gd name="connsiteY86" fmla="*/ 3390900 h 3943350"/>
              <a:gd name="connsiteX87" fmla="*/ 6581775 w 7515225"/>
              <a:gd name="connsiteY87" fmla="*/ 3381375 h 3943350"/>
              <a:gd name="connsiteX88" fmla="*/ 6629400 w 7515225"/>
              <a:gd name="connsiteY88" fmla="*/ 3371850 h 3943350"/>
              <a:gd name="connsiteX89" fmla="*/ 6686550 w 7515225"/>
              <a:gd name="connsiteY89" fmla="*/ 3352800 h 3943350"/>
              <a:gd name="connsiteX90" fmla="*/ 6715125 w 7515225"/>
              <a:gd name="connsiteY90" fmla="*/ 3343275 h 3943350"/>
              <a:gd name="connsiteX91" fmla="*/ 6762750 w 7515225"/>
              <a:gd name="connsiteY91" fmla="*/ 3333750 h 3943350"/>
              <a:gd name="connsiteX92" fmla="*/ 6791325 w 7515225"/>
              <a:gd name="connsiteY92" fmla="*/ 3324225 h 3943350"/>
              <a:gd name="connsiteX93" fmla="*/ 7515225 w 7515225"/>
              <a:gd name="connsiteY93"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14375 w 7515225"/>
              <a:gd name="connsiteY11" fmla="*/ 504825 h 3943350"/>
              <a:gd name="connsiteX12" fmla="*/ 733425 w 7515225"/>
              <a:gd name="connsiteY12" fmla="*/ 600075 h 3943350"/>
              <a:gd name="connsiteX13" fmla="*/ 752475 w 7515225"/>
              <a:gd name="connsiteY13" fmla="*/ 695325 h 3943350"/>
              <a:gd name="connsiteX14" fmla="*/ 933450 w 7515225"/>
              <a:gd name="connsiteY14" fmla="*/ 942975 h 3943350"/>
              <a:gd name="connsiteX15" fmla="*/ 1171575 w 7515225"/>
              <a:gd name="connsiteY15" fmla="*/ 1023937 h 3943350"/>
              <a:gd name="connsiteX16" fmla="*/ 1671637 w 7515225"/>
              <a:gd name="connsiteY16" fmla="*/ 1066800 h 3943350"/>
              <a:gd name="connsiteX17" fmla="*/ 1943100 w 7515225"/>
              <a:gd name="connsiteY17" fmla="*/ 1133475 h 3943350"/>
              <a:gd name="connsiteX18" fmla="*/ 2759869 w 7515225"/>
              <a:gd name="connsiteY18" fmla="*/ 1464469 h 3943350"/>
              <a:gd name="connsiteX19" fmla="*/ 2931319 w 7515225"/>
              <a:gd name="connsiteY19" fmla="*/ 1543050 h 3943350"/>
              <a:gd name="connsiteX20" fmla="*/ 3105150 w 7515225"/>
              <a:gd name="connsiteY20" fmla="*/ 1657350 h 3943350"/>
              <a:gd name="connsiteX21" fmla="*/ 3224212 w 7515225"/>
              <a:gd name="connsiteY21" fmla="*/ 1752600 h 3943350"/>
              <a:gd name="connsiteX22" fmla="*/ 3352800 w 7515225"/>
              <a:gd name="connsiteY22" fmla="*/ 1914525 h 3943350"/>
              <a:gd name="connsiteX23" fmla="*/ 3419475 w 7515225"/>
              <a:gd name="connsiteY23" fmla="*/ 2000250 h 3943350"/>
              <a:gd name="connsiteX24" fmla="*/ 3457575 w 7515225"/>
              <a:gd name="connsiteY24" fmla="*/ 2057400 h 3943350"/>
              <a:gd name="connsiteX25" fmla="*/ 3505200 w 7515225"/>
              <a:gd name="connsiteY25" fmla="*/ 2124075 h 3943350"/>
              <a:gd name="connsiteX26" fmla="*/ 3543300 w 7515225"/>
              <a:gd name="connsiteY26" fmla="*/ 2181225 h 3943350"/>
              <a:gd name="connsiteX27" fmla="*/ 3581400 w 7515225"/>
              <a:gd name="connsiteY27" fmla="*/ 2247900 h 3943350"/>
              <a:gd name="connsiteX28" fmla="*/ 3667125 w 7515225"/>
              <a:gd name="connsiteY28" fmla="*/ 2345531 h 3943350"/>
              <a:gd name="connsiteX29" fmla="*/ 3838575 w 7515225"/>
              <a:gd name="connsiteY29" fmla="*/ 2428875 h 3943350"/>
              <a:gd name="connsiteX30" fmla="*/ 4050506 w 7515225"/>
              <a:gd name="connsiteY30" fmla="*/ 2505075 h 3943350"/>
              <a:gd name="connsiteX31" fmla="*/ 4250532 w 7515225"/>
              <a:gd name="connsiteY31" fmla="*/ 2638425 h 3943350"/>
              <a:gd name="connsiteX32" fmla="*/ 4362450 w 7515225"/>
              <a:gd name="connsiteY32" fmla="*/ 2762250 h 3943350"/>
              <a:gd name="connsiteX33" fmla="*/ 4381500 w 7515225"/>
              <a:gd name="connsiteY33" fmla="*/ 2819400 h 3943350"/>
              <a:gd name="connsiteX34" fmla="*/ 4400550 w 7515225"/>
              <a:gd name="connsiteY34" fmla="*/ 2857500 h 3943350"/>
              <a:gd name="connsiteX35" fmla="*/ 4419600 w 7515225"/>
              <a:gd name="connsiteY35" fmla="*/ 2924175 h 3943350"/>
              <a:gd name="connsiteX36" fmla="*/ 4448175 w 7515225"/>
              <a:gd name="connsiteY36" fmla="*/ 2990850 h 3943350"/>
              <a:gd name="connsiteX37" fmla="*/ 4467225 w 7515225"/>
              <a:gd name="connsiteY37" fmla="*/ 3048000 h 3943350"/>
              <a:gd name="connsiteX38" fmla="*/ 4486275 w 7515225"/>
              <a:gd name="connsiteY38" fmla="*/ 3105150 h 3943350"/>
              <a:gd name="connsiteX39" fmla="*/ 4495800 w 7515225"/>
              <a:gd name="connsiteY39" fmla="*/ 3133725 h 3943350"/>
              <a:gd name="connsiteX40" fmla="*/ 4505325 w 7515225"/>
              <a:gd name="connsiteY40" fmla="*/ 3171825 h 3943350"/>
              <a:gd name="connsiteX41" fmla="*/ 4524375 w 7515225"/>
              <a:gd name="connsiteY41" fmla="*/ 3200400 h 3943350"/>
              <a:gd name="connsiteX42" fmla="*/ 4533900 w 7515225"/>
              <a:gd name="connsiteY42" fmla="*/ 3228975 h 3943350"/>
              <a:gd name="connsiteX43" fmla="*/ 4552950 w 7515225"/>
              <a:gd name="connsiteY43" fmla="*/ 3257550 h 3943350"/>
              <a:gd name="connsiteX44" fmla="*/ 4572000 w 7515225"/>
              <a:gd name="connsiteY44" fmla="*/ 3314700 h 3943350"/>
              <a:gd name="connsiteX45" fmla="*/ 4600575 w 7515225"/>
              <a:gd name="connsiteY45" fmla="*/ 3343275 h 3943350"/>
              <a:gd name="connsiteX46" fmla="*/ 4629150 w 7515225"/>
              <a:gd name="connsiteY46" fmla="*/ 3409950 h 3943350"/>
              <a:gd name="connsiteX47" fmla="*/ 4648200 w 7515225"/>
              <a:gd name="connsiteY47" fmla="*/ 3438525 h 3943350"/>
              <a:gd name="connsiteX48" fmla="*/ 4667250 w 7515225"/>
              <a:gd name="connsiteY48" fmla="*/ 3495675 h 3943350"/>
              <a:gd name="connsiteX49" fmla="*/ 4686300 w 7515225"/>
              <a:gd name="connsiteY49" fmla="*/ 3552825 h 3943350"/>
              <a:gd name="connsiteX50" fmla="*/ 4695825 w 7515225"/>
              <a:gd name="connsiteY50" fmla="*/ 3581400 h 3943350"/>
              <a:gd name="connsiteX51" fmla="*/ 4714875 w 7515225"/>
              <a:gd name="connsiteY51" fmla="*/ 3619500 h 3943350"/>
              <a:gd name="connsiteX52" fmla="*/ 4724400 w 7515225"/>
              <a:gd name="connsiteY52" fmla="*/ 3648075 h 3943350"/>
              <a:gd name="connsiteX53" fmla="*/ 4772025 w 7515225"/>
              <a:gd name="connsiteY53" fmla="*/ 3705225 h 3943350"/>
              <a:gd name="connsiteX54" fmla="*/ 4791075 w 7515225"/>
              <a:gd name="connsiteY54" fmla="*/ 3733800 h 3943350"/>
              <a:gd name="connsiteX55" fmla="*/ 4867275 w 7515225"/>
              <a:gd name="connsiteY55" fmla="*/ 3790950 h 3943350"/>
              <a:gd name="connsiteX56" fmla="*/ 4924425 w 7515225"/>
              <a:gd name="connsiteY56" fmla="*/ 3848100 h 3943350"/>
              <a:gd name="connsiteX57" fmla="*/ 4943475 w 7515225"/>
              <a:gd name="connsiteY57" fmla="*/ 3876675 h 3943350"/>
              <a:gd name="connsiteX58" fmla="*/ 4972050 w 7515225"/>
              <a:gd name="connsiteY58" fmla="*/ 3886200 h 3943350"/>
              <a:gd name="connsiteX59" fmla="*/ 5057775 w 7515225"/>
              <a:gd name="connsiteY59" fmla="*/ 3924300 h 3943350"/>
              <a:gd name="connsiteX60" fmla="*/ 5286375 w 7515225"/>
              <a:gd name="connsiteY60" fmla="*/ 3943350 h 3943350"/>
              <a:gd name="connsiteX61" fmla="*/ 5314950 w 7515225"/>
              <a:gd name="connsiteY61" fmla="*/ 3924300 h 3943350"/>
              <a:gd name="connsiteX62" fmla="*/ 5353050 w 7515225"/>
              <a:gd name="connsiteY62" fmla="*/ 3876675 h 3943350"/>
              <a:gd name="connsiteX63" fmla="*/ 5372100 w 7515225"/>
              <a:gd name="connsiteY63" fmla="*/ 3848100 h 3943350"/>
              <a:gd name="connsiteX64" fmla="*/ 5400675 w 7515225"/>
              <a:gd name="connsiteY64" fmla="*/ 3829050 h 3943350"/>
              <a:gd name="connsiteX65" fmla="*/ 5438775 w 7515225"/>
              <a:gd name="connsiteY65" fmla="*/ 3800475 h 3943350"/>
              <a:gd name="connsiteX66" fmla="*/ 5467350 w 7515225"/>
              <a:gd name="connsiteY66" fmla="*/ 3790950 h 3943350"/>
              <a:gd name="connsiteX67" fmla="*/ 5495925 w 7515225"/>
              <a:gd name="connsiteY67" fmla="*/ 3771900 h 3943350"/>
              <a:gd name="connsiteX68" fmla="*/ 5562600 w 7515225"/>
              <a:gd name="connsiteY68" fmla="*/ 3752850 h 3943350"/>
              <a:gd name="connsiteX69" fmla="*/ 5600700 w 7515225"/>
              <a:gd name="connsiteY69" fmla="*/ 3733800 h 3943350"/>
              <a:gd name="connsiteX70" fmla="*/ 5667375 w 7515225"/>
              <a:gd name="connsiteY70" fmla="*/ 3686175 h 3943350"/>
              <a:gd name="connsiteX71" fmla="*/ 5695950 w 7515225"/>
              <a:gd name="connsiteY71" fmla="*/ 3667125 h 3943350"/>
              <a:gd name="connsiteX72" fmla="*/ 5724525 w 7515225"/>
              <a:gd name="connsiteY72" fmla="*/ 3657600 h 3943350"/>
              <a:gd name="connsiteX73" fmla="*/ 5810250 w 7515225"/>
              <a:gd name="connsiteY73" fmla="*/ 3638550 h 3943350"/>
              <a:gd name="connsiteX74" fmla="*/ 5867400 w 7515225"/>
              <a:gd name="connsiteY74" fmla="*/ 3619500 h 3943350"/>
              <a:gd name="connsiteX75" fmla="*/ 5953125 w 7515225"/>
              <a:gd name="connsiteY75" fmla="*/ 3581400 h 3943350"/>
              <a:gd name="connsiteX76" fmla="*/ 5981700 w 7515225"/>
              <a:gd name="connsiteY76" fmla="*/ 3571875 h 3943350"/>
              <a:gd name="connsiteX77" fmla="*/ 6086475 w 7515225"/>
              <a:gd name="connsiteY77" fmla="*/ 3552825 h 3943350"/>
              <a:gd name="connsiteX78" fmla="*/ 6143625 w 7515225"/>
              <a:gd name="connsiteY78" fmla="*/ 3533775 h 3943350"/>
              <a:gd name="connsiteX79" fmla="*/ 6172200 w 7515225"/>
              <a:gd name="connsiteY79" fmla="*/ 3514725 h 3943350"/>
              <a:gd name="connsiteX80" fmla="*/ 6200775 w 7515225"/>
              <a:gd name="connsiteY80" fmla="*/ 3505200 h 3943350"/>
              <a:gd name="connsiteX81" fmla="*/ 6296025 w 7515225"/>
              <a:gd name="connsiteY81" fmla="*/ 3476625 h 3943350"/>
              <a:gd name="connsiteX82" fmla="*/ 6372225 w 7515225"/>
              <a:gd name="connsiteY82" fmla="*/ 3438525 h 3943350"/>
              <a:gd name="connsiteX83" fmla="*/ 6410325 w 7515225"/>
              <a:gd name="connsiteY83" fmla="*/ 3429000 h 3943350"/>
              <a:gd name="connsiteX84" fmla="*/ 6467475 w 7515225"/>
              <a:gd name="connsiteY84" fmla="*/ 3409950 h 3943350"/>
              <a:gd name="connsiteX85" fmla="*/ 6543675 w 7515225"/>
              <a:gd name="connsiteY85" fmla="*/ 3390900 h 3943350"/>
              <a:gd name="connsiteX86" fmla="*/ 6581775 w 7515225"/>
              <a:gd name="connsiteY86" fmla="*/ 3381375 h 3943350"/>
              <a:gd name="connsiteX87" fmla="*/ 6629400 w 7515225"/>
              <a:gd name="connsiteY87" fmla="*/ 3371850 h 3943350"/>
              <a:gd name="connsiteX88" fmla="*/ 6686550 w 7515225"/>
              <a:gd name="connsiteY88" fmla="*/ 3352800 h 3943350"/>
              <a:gd name="connsiteX89" fmla="*/ 6715125 w 7515225"/>
              <a:gd name="connsiteY89" fmla="*/ 3343275 h 3943350"/>
              <a:gd name="connsiteX90" fmla="*/ 6762750 w 7515225"/>
              <a:gd name="connsiteY90" fmla="*/ 3333750 h 3943350"/>
              <a:gd name="connsiteX91" fmla="*/ 6791325 w 7515225"/>
              <a:gd name="connsiteY91" fmla="*/ 3324225 h 3943350"/>
              <a:gd name="connsiteX92" fmla="*/ 7515225 w 7515225"/>
              <a:gd name="connsiteY92"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14375 w 7515225"/>
              <a:gd name="connsiteY11" fmla="*/ 504825 h 3943350"/>
              <a:gd name="connsiteX12" fmla="*/ 733425 w 7515225"/>
              <a:gd name="connsiteY12" fmla="*/ 600075 h 3943350"/>
              <a:gd name="connsiteX13" fmla="*/ 752475 w 7515225"/>
              <a:gd name="connsiteY13" fmla="*/ 695325 h 3943350"/>
              <a:gd name="connsiteX14" fmla="*/ 933450 w 7515225"/>
              <a:gd name="connsiteY14" fmla="*/ 942975 h 3943350"/>
              <a:gd name="connsiteX15" fmla="*/ 1171575 w 7515225"/>
              <a:gd name="connsiteY15" fmla="*/ 1023937 h 3943350"/>
              <a:gd name="connsiteX16" fmla="*/ 1671637 w 7515225"/>
              <a:gd name="connsiteY16" fmla="*/ 1066800 h 3943350"/>
              <a:gd name="connsiteX17" fmla="*/ 1943100 w 7515225"/>
              <a:gd name="connsiteY17" fmla="*/ 1133475 h 3943350"/>
              <a:gd name="connsiteX18" fmla="*/ 2759869 w 7515225"/>
              <a:gd name="connsiteY18" fmla="*/ 1464469 h 3943350"/>
              <a:gd name="connsiteX19" fmla="*/ 2931319 w 7515225"/>
              <a:gd name="connsiteY19" fmla="*/ 1543050 h 3943350"/>
              <a:gd name="connsiteX20" fmla="*/ 3105150 w 7515225"/>
              <a:gd name="connsiteY20" fmla="*/ 1657350 h 3943350"/>
              <a:gd name="connsiteX21" fmla="*/ 3224212 w 7515225"/>
              <a:gd name="connsiteY21" fmla="*/ 1752600 h 3943350"/>
              <a:gd name="connsiteX22" fmla="*/ 3352800 w 7515225"/>
              <a:gd name="connsiteY22" fmla="*/ 1914525 h 3943350"/>
              <a:gd name="connsiteX23" fmla="*/ 3419475 w 7515225"/>
              <a:gd name="connsiteY23" fmla="*/ 2000250 h 3943350"/>
              <a:gd name="connsiteX24" fmla="*/ 3457575 w 7515225"/>
              <a:gd name="connsiteY24" fmla="*/ 2057400 h 3943350"/>
              <a:gd name="connsiteX25" fmla="*/ 3505200 w 7515225"/>
              <a:gd name="connsiteY25" fmla="*/ 2124075 h 3943350"/>
              <a:gd name="connsiteX26" fmla="*/ 3543300 w 7515225"/>
              <a:gd name="connsiteY26" fmla="*/ 2181225 h 3943350"/>
              <a:gd name="connsiteX27" fmla="*/ 3581400 w 7515225"/>
              <a:gd name="connsiteY27" fmla="*/ 2247900 h 3943350"/>
              <a:gd name="connsiteX28" fmla="*/ 3667125 w 7515225"/>
              <a:gd name="connsiteY28" fmla="*/ 2345531 h 3943350"/>
              <a:gd name="connsiteX29" fmla="*/ 3838575 w 7515225"/>
              <a:gd name="connsiteY29" fmla="*/ 2428875 h 3943350"/>
              <a:gd name="connsiteX30" fmla="*/ 4050506 w 7515225"/>
              <a:gd name="connsiteY30" fmla="*/ 2505075 h 3943350"/>
              <a:gd name="connsiteX31" fmla="*/ 4250532 w 7515225"/>
              <a:gd name="connsiteY31" fmla="*/ 2638425 h 3943350"/>
              <a:gd name="connsiteX32" fmla="*/ 4362450 w 7515225"/>
              <a:gd name="connsiteY32" fmla="*/ 2762250 h 3943350"/>
              <a:gd name="connsiteX33" fmla="*/ 4381500 w 7515225"/>
              <a:gd name="connsiteY33" fmla="*/ 2819400 h 3943350"/>
              <a:gd name="connsiteX34" fmla="*/ 4400550 w 7515225"/>
              <a:gd name="connsiteY34" fmla="*/ 2857500 h 3943350"/>
              <a:gd name="connsiteX35" fmla="*/ 4419600 w 7515225"/>
              <a:gd name="connsiteY35" fmla="*/ 2924175 h 3943350"/>
              <a:gd name="connsiteX36" fmla="*/ 4448175 w 7515225"/>
              <a:gd name="connsiteY36" fmla="*/ 2990850 h 3943350"/>
              <a:gd name="connsiteX37" fmla="*/ 4467225 w 7515225"/>
              <a:gd name="connsiteY37" fmla="*/ 3048000 h 3943350"/>
              <a:gd name="connsiteX38" fmla="*/ 4486275 w 7515225"/>
              <a:gd name="connsiteY38" fmla="*/ 3105150 h 3943350"/>
              <a:gd name="connsiteX39" fmla="*/ 4495800 w 7515225"/>
              <a:gd name="connsiteY39" fmla="*/ 3133725 h 3943350"/>
              <a:gd name="connsiteX40" fmla="*/ 4505325 w 7515225"/>
              <a:gd name="connsiteY40" fmla="*/ 3171825 h 3943350"/>
              <a:gd name="connsiteX41" fmla="*/ 4524375 w 7515225"/>
              <a:gd name="connsiteY41" fmla="*/ 3200400 h 3943350"/>
              <a:gd name="connsiteX42" fmla="*/ 4533900 w 7515225"/>
              <a:gd name="connsiteY42" fmla="*/ 3228975 h 3943350"/>
              <a:gd name="connsiteX43" fmla="*/ 4552950 w 7515225"/>
              <a:gd name="connsiteY43" fmla="*/ 3257550 h 3943350"/>
              <a:gd name="connsiteX44" fmla="*/ 4572000 w 7515225"/>
              <a:gd name="connsiteY44" fmla="*/ 3314700 h 3943350"/>
              <a:gd name="connsiteX45" fmla="*/ 4600575 w 7515225"/>
              <a:gd name="connsiteY45" fmla="*/ 3343275 h 3943350"/>
              <a:gd name="connsiteX46" fmla="*/ 4629150 w 7515225"/>
              <a:gd name="connsiteY46" fmla="*/ 3409950 h 3943350"/>
              <a:gd name="connsiteX47" fmla="*/ 4648200 w 7515225"/>
              <a:gd name="connsiteY47" fmla="*/ 3438525 h 3943350"/>
              <a:gd name="connsiteX48" fmla="*/ 4667250 w 7515225"/>
              <a:gd name="connsiteY48" fmla="*/ 3495675 h 3943350"/>
              <a:gd name="connsiteX49" fmla="*/ 4686300 w 7515225"/>
              <a:gd name="connsiteY49" fmla="*/ 3552825 h 3943350"/>
              <a:gd name="connsiteX50" fmla="*/ 4695825 w 7515225"/>
              <a:gd name="connsiteY50" fmla="*/ 3581400 h 3943350"/>
              <a:gd name="connsiteX51" fmla="*/ 4714875 w 7515225"/>
              <a:gd name="connsiteY51" fmla="*/ 3619500 h 3943350"/>
              <a:gd name="connsiteX52" fmla="*/ 4724400 w 7515225"/>
              <a:gd name="connsiteY52" fmla="*/ 3648075 h 3943350"/>
              <a:gd name="connsiteX53" fmla="*/ 4772025 w 7515225"/>
              <a:gd name="connsiteY53" fmla="*/ 3705225 h 3943350"/>
              <a:gd name="connsiteX54" fmla="*/ 4791075 w 7515225"/>
              <a:gd name="connsiteY54" fmla="*/ 3733800 h 3943350"/>
              <a:gd name="connsiteX55" fmla="*/ 4867275 w 7515225"/>
              <a:gd name="connsiteY55" fmla="*/ 3790950 h 3943350"/>
              <a:gd name="connsiteX56" fmla="*/ 4924425 w 7515225"/>
              <a:gd name="connsiteY56" fmla="*/ 3848100 h 3943350"/>
              <a:gd name="connsiteX57" fmla="*/ 4943475 w 7515225"/>
              <a:gd name="connsiteY57" fmla="*/ 3876675 h 3943350"/>
              <a:gd name="connsiteX58" fmla="*/ 4972050 w 7515225"/>
              <a:gd name="connsiteY58" fmla="*/ 3886200 h 3943350"/>
              <a:gd name="connsiteX59" fmla="*/ 5057775 w 7515225"/>
              <a:gd name="connsiteY59" fmla="*/ 3924300 h 3943350"/>
              <a:gd name="connsiteX60" fmla="*/ 5286375 w 7515225"/>
              <a:gd name="connsiteY60" fmla="*/ 3943350 h 3943350"/>
              <a:gd name="connsiteX61" fmla="*/ 5314950 w 7515225"/>
              <a:gd name="connsiteY61" fmla="*/ 3924300 h 3943350"/>
              <a:gd name="connsiteX62" fmla="*/ 5353050 w 7515225"/>
              <a:gd name="connsiteY62" fmla="*/ 3876675 h 3943350"/>
              <a:gd name="connsiteX63" fmla="*/ 5372100 w 7515225"/>
              <a:gd name="connsiteY63" fmla="*/ 3848100 h 3943350"/>
              <a:gd name="connsiteX64" fmla="*/ 5400675 w 7515225"/>
              <a:gd name="connsiteY64" fmla="*/ 3829050 h 3943350"/>
              <a:gd name="connsiteX65" fmla="*/ 5438775 w 7515225"/>
              <a:gd name="connsiteY65" fmla="*/ 3800475 h 3943350"/>
              <a:gd name="connsiteX66" fmla="*/ 5467350 w 7515225"/>
              <a:gd name="connsiteY66" fmla="*/ 3790950 h 3943350"/>
              <a:gd name="connsiteX67" fmla="*/ 5495925 w 7515225"/>
              <a:gd name="connsiteY67" fmla="*/ 3771900 h 3943350"/>
              <a:gd name="connsiteX68" fmla="*/ 5562600 w 7515225"/>
              <a:gd name="connsiteY68" fmla="*/ 3752850 h 3943350"/>
              <a:gd name="connsiteX69" fmla="*/ 5600700 w 7515225"/>
              <a:gd name="connsiteY69" fmla="*/ 3733800 h 3943350"/>
              <a:gd name="connsiteX70" fmla="*/ 5667375 w 7515225"/>
              <a:gd name="connsiteY70" fmla="*/ 3686175 h 3943350"/>
              <a:gd name="connsiteX71" fmla="*/ 5695950 w 7515225"/>
              <a:gd name="connsiteY71" fmla="*/ 3667125 h 3943350"/>
              <a:gd name="connsiteX72" fmla="*/ 5724525 w 7515225"/>
              <a:gd name="connsiteY72" fmla="*/ 3657600 h 3943350"/>
              <a:gd name="connsiteX73" fmla="*/ 5810250 w 7515225"/>
              <a:gd name="connsiteY73" fmla="*/ 3638550 h 3943350"/>
              <a:gd name="connsiteX74" fmla="*/ 5867400 w 7515225"/>
              <a:gd name="connsiteY74" fmla="*/ 3619500 h 3943350"/>
              <a:gd name="connsiteX75" fmla="*/ 5953125 w 7515225"/>
              <a:gd name="connsiteY75" fmla="*/ 3581400 h 3943350"/>
              <a:gd name="connsiteX76" fmla="*/ 5981700 w 7515225"/>
              <a:gd name="connsiteY76" fmla="*/ 3571875 h 3943350"/>
              <a:gd name="connsiteX77" fmla="*/ 6086475 w 7515225"/>
              <a:gd name="connsiteY77" fmla="*/ 3552825 h 3943350"/>
              <a:gd name="connsiteX78" fmla="*/ 6143625 w 7515225"/>
              <a:gd name="connsiteY78" fmla="*/ 3533775 h 3943350"/>
              <a:gd name="connsiteX79" fmla="*/ 6172200 w 7515225"/>
              <a:gd name="connsiteY79" fmla="*/ 3514725 h 3943350"/>
              <a:gd name="connsiteX80" fmla="*/ 6200775 w 7515225"/>
              <a:gd name="connsiteY80" fmla="*/ 3505200 h 3943350"/>
              <a:gd name="connsiteX81" fmla="*/ 6296025 w 7515225"/>
              <a:gd name="connsiteY81" fmla="*/ 3476625 h 3943350"/>
              <a:gd name="connsiteX82" fmla="*/ 6372225 w 7515225"/>
              <a:gd name="connsiteY82" fmla="*/ 3438525 h 3943350"/>
              <a:gd name="connsiteX83" fmla="*/ 6410325 w 7515225"/>
              <a:gd name="connsiteY83" fmla="*/ 3429000 h 3943350"/>
              <a:gd name="connsiteX84" fmla="*/ 6467475 w 7515225"/>
              <a:gd name="connsiteY84" fmla="*/ 3409950 h 3943350"/>
              <a:gd name="connsiteX85" fmla="*/ 6543675 w 7515225"/>
              <a:gd name="connsiteY85" fmla="*/ 3390900 h 3943350"/>
              <a:gd name="connsiteX86" fmla="*/ 6581775 w 7515225"/>
              <a:gd name="connsiteY86" fmla="*/ 3381375 h 3943350"/>
              <a:gd name="connsiteX87" fmla="*/ 6629400 w 7515225"/>
              <a:gd name="connsiteY87" fmla="*/ 3371850 h 3943350"/>
              <a:gd name="connsiteX88" fmla="*/ 6686550 w 7515225"/>
              <a:gd name="connsiteY88" fmla="*/ 3352800 h 3943350"/>
              <a:gd name="connsiteX89" fmla="*/ 6715125 w 7515225"/>
              <a:gd name="connsiteY89" fmla="*/ 3343275 h 3943350"/>
              <a:gd name="connsiteX90" fmla="*/ 6762750 w 7515225"/>
              <a:gd name="connsiteY90" fmla="*/ 3333750 h 3943350"/>
              <a:gd name="connsiteX91" fmla="*/ 6791325 w 7515225"/>
              <a:gd name="connsiteY91" fmla="*/ 3324225 h 3943350"/>
              <a:gd name="connsiteX92" fmla="*/ 7515225 w 7515225"/>
              <a:gd name="connsiteY92"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14375 w 7515225"/>
              <a:gd name="connsiteY11" fmla="*/ 504825 h 3943350"/>
              <a:gd name="connsiteX12" fmla="*/ 733425 w 7515225"/>
              <a:gd name="connsiteY12" fmla="*/ 600075 h 3943350"/>
              <a:gd name="connsiteX13" fmla="*/ 752475 w 7515225"/>
              <a:gd name="connsiteY13" fmla="*/ 695325 h 3943350"/>
              <a:gd name="connsiteX14" fmla="*/ 933450 w 7515225"/>
              <a:gd name="connsiteY14" fmla="*/ 942975 h 3943350"/>
              <a:gd name="connsiteX15" fmla="*/ 1171575 w 7515225"/>
              <a:gd name="connsiteY15" fmla="*/ 1023937 h 3943350"/>
              <a:gd name="connsiteX16" fmla="*/ 1671637 w 7515225"/>
              <a:gd name="connsiteY16" fmla="*/ 1066800 h 3943350"/>
              <a:gd name="connsiteX17" fmla="*/ 1943100 w 7515225"/>
              <a:gd name="connsiteY17" fmla="*/ 1133475 h 3943350"/>
              <a:gd name="connsiteX18" fmla="*/ 2759869 w 7515225"/>
              <a:gd name="connsiteY18" fmla="*/ 1464469 h 3943350"/>
              <a:gd name="connsiteX19" fmla="*/ 2931319 w 7515225"/>
              <a:gd name="connsiteY19" fmla="*/ 1543050 h 3943350"/>
              <a:gd name="connsiteX20" fmla="*/ 3105150 w 7515225"/>
              <a:gd name="connsiteY20" fmla="*/ 1657350 h 3943350"/>
              <a:gd name="connsiteX21" fmla="*/ 3224212 w 7515225"/>
              <a:gd name="connsiteY21" fmla="*/ 1752600 h 3943350"/>
              <a:gd name="connsiteX22" fmla="*/ 3352800 w 7515225"/>
              <a:gd name="connsiteY22" fmla="*/ 1914525 h 3943350"/>
              <a:gd name="connsiteX23" fmla="*/ 3419475 w 7515225"/>
              <a:gd name="connsiteY23" fmla="*/ 2000250 h 3943350"/>
              <a:gd name="connsiteX24" fmla="*/ 3457575 w 7515225"/>
              <a:gd name="connsiteY24" fmla="*/ 2057400 h 3943350"/>
              <a:gd name="connsiteX25" fmla="*/ 3505200 w 7515225"/>
              <a:gd name="connsiteY25" fmla="*/ 2124075 h 3943350"/>
              <a:gd name="connsiteX26" fmla="*/ 3543300 w 7515225"/>
              <a:gd name="connsiteY26" fmla="*/ 2181225 h 3943350"/>
              <a:gd name="connsiteX27" fmla="*/ 3581400 w 7515225"/>
              <a:gd name="connsiteY27" fmla="*/ 2247900 h 3943350"/>
              <a:gd name="connsiteX28" fmla="*/ 3667125 w 7515225"/>
              <a:gd name="connsiteY28" fmla="*/ 2345531 h 3943350"/>
              <a:gd name="connsiteX29" fmla="*/ 3838575 w 7515225"/>
              <a:gd name="connsiteY29" fmla="*/ 2428875 h 3943350"/>
              <a:gd name="connsiteX30" fmla="*/ 4050506 w 7515225"/>
              <a:gd name="connsiteY30" fmla="*/ 2505075 h 3943350"/>
              <a:gd name="connsiteX31" fmla="*/ 4250532 w 7515225"/>
              <a:gd name="connsiteY31" fmla="*/ 2638425 h 3943350"/>
              <a:gd name="connsiteX32" fmla="*/ 4362450 w 7515225"/>
              <a:gd name="connsiteY32" fmla="*/ 2762250 h 3943350"/>
              <a:gd name="connsiteX33" fmla="*/ 4381500 w 7515225"/>
              <a:gd name="connsiteY33" fmla="*/ 2819400 h 3943350"/>
              <a:gd name="connsiteX34" fmla="*/ 4400550 w 7515225"/>
              <a:gd name="connsiteY34" fmla="*/ 2857500 h 3943350"/>
              <a:gd name="connsiteX35" fmla="*/ 4419600 w 7515225"/>
              <a:gd name="connsiteY35" fmla="*/ 2924175 h 3943350"/>
              <a:gd name="connsiteX36" fmla="*/ 4448175 w 7515225"/>
              <a:gd name="connsiteY36" fmla="*/ 2990850 h 3943350"/>
              <a:gd name="connsiteX37" fmla="*/ 4467225 w 7515225"/>
              <a:gd name="connsiteY37" fmla="*/ 3048000 h 3943350"/>
              <a:gd name="connsiteX38" fmla="*/ 4486275 w 7515225"/>
              <a:gd name="connsiteY38" fmla="*/ 3105150 h 3943350"/>
              <a:gd name="connsiteX39" fmla="*/ 4495800 w 7515225"/>
              <a:gd name="connsiteY39" fmla="*/ 3133725 h 3943350"/>
              <a:gd name="connsiteX40" fmla="*/ 4505325 w 7515225"/>
              <a:gd name="connsiteY40" fmla="*/ 3171825 h 3943350"/>
              <a:gd name="connsiteX41" fmla="*/ 4524375 w 7515225"/>
              <a:gd name="connsiteY41" fmla="*/ 3200400 h 3943350"/>
              <a:gd name="connsiteX42" fmla="*/ 4533900 w 7515225"/>
              <a:gd name="connsiteY42" fmla="*/ 3228975 h 3943350"/>
              <a:gd name="connsiteX43" fmla="*/ 4552950 w 7515225"/>
              <a:gd name="connsiteY43" fmla="*/ 3257550 h 3943350"/>
              <a:gd name="connsiteX44" fmla="*/ 4572000 w 7515225"/>
              <a:gd name="connsiteY44" fmla="*/ 3314700 h 3943350"/>
              <a:gd name="connsiteX45" fmla="*/ 4600575 w 7515225"/>
              <a:gd name="connsiteY45" fmla="*/ 3343275 h 3943350"/>
              <a:gd name="connsiteX46" fmla="*/ 4629150 w 7515225"/>
              <a:gd name="connsiteY46" fmla="*/ 3409950 h 3943350"/>
              <a:gd name="connsiteX47" fmla="*/ 4648200 w 7515225"/>
              <a:gd name="connsiteY47" fmla="*/ 3438525 h 3943350"/>
              <a:gd name="connsiteX48" fmla="*/ 4667250 w 7515225"/>
              <a:gd name="connsiteY48" fmla="*/ 3495675 h 3943350"/>
              <a:gd name="connsiteX49" fmla="*/ 4686300 w 7515225"/>
              <a:gd name="connsiteY49" fmla="*/ 3552825 h 3943350"/>
              <a:gd name="connsiteX50" fmla="*/ 4695825 w 7515225"/>
              <a:gd name="connsiteY50" fmla="*/ 3581400 h 3943350"/>
              <a:gd name="connsiteX51" fmla="*/ 4714875 w 7515225"/>
              <a:gd name="connsiteY51" fmla="*/ 3619500 h 3943350"/>
              <a:gd name="connsiteX52" fmla="*/ 4724400 w 7515225"/>
              <a:gd name="connsiteY52" fmla="*/ 3648075 h 3943350"/>
              <a:gd name="connsiteX53" fmla="*/ 4772025 w 7515225"/>
              <a:gd name="connsiteY53" fmla="*/ 3705225 h 3943350"/>
              <a:gd name="connsiteX54" fmla="*/ 4791075 w 7515225"/>
              <a:gd name="connsiteY54" fmla="*/ 3733800 h 3943350"/>
              <a:gd name="connsiteX55" fmla="*/ 4867275 w 7515225"/>
              <a:gd name="connsiteY55" fmla="*/ 3790950 h 3943350"/>
              <a:gd name="connsiteX56" fmla="*/ 4924425 w 7515225"/>
              <a:gd name="connsiteY56" fmla="*/ 3848100 h 3943350"/>
              <a:gd name="connsiteX57" fmla="*/ 4943475 w 7515225"/>
              <a:gd name="connsiteY57" fmla="*/ 3876675 h 3943350"/>
              <a:gd name="connsiteX58" fmla="*/ 4972050 w 7515225"/>
              <a:gd name="connsiteY58" fmla="*/ 3886200 h 3943350"/>
              <a:gd name="connsiteX59" fmla="*/ 5057775 w 7515225"/>
              <a:gd name="connsiteY59" fmla="*/ 3924300 h 3943350"/>
              <a:gd name="connsiteX60" fmla="*/ 5286375 w 7515225"/>
              <a:gd name="connsiteY60" fmla="*/ 3943350 h 3943350"/>
              <a:gd name="connsiteX61" fmla="*/ 5314950 w 7515225"/>
              <a:gd name="connsiteY61" fmla="*/ 3924300 h 3943350"/>
              <a:gd name="connsiteX62" fmla="*/ 5353050 w 7515225"/>
              <a:gd name="connsiteY62" fmla="*/ 3876675 h 3943350"/>
              <a:gd name="connsiteX63" fmla="*/ 5372100 w 7515225"/>
              <a:gd name="connsiteY63" fmla="*/ 3848100 h 3943350"/>
              <a:gd name="connsiteX64" fmla="*/ 5400675 w 7515225"/>
              <a:gd name="connsiteY64" fmla="*/ 3829050 h 3943350"/>
              <a:gd name="connsiteX65" fmla="*/ 5438775 w 7515225"/>
              <a:gd name="connsiteY65" fmla="*/ 3800475 h 3943350"/>
              <a:gd name="connsiteX66" fmla="*/ 5467350 w 7515225"/>
              <a:gd name="connsiteY66" fmla="*/ 3790950 h 3943350"/>
              <a:gd name="connsiteX67" fmla="*/ 5495925 w 7515225"/>
              <a:gd name="connsiteY67" fmla="*/ 3771900 h 3943350"/>
              <a:gd name="connsiteX68" fmla="*/ 5562600 w 7515225"/>
              <a:gd name="connsiteY68" fmla="*/ 3752850 h 3943350"/>
              <a:gd name="connsiteX69" fmla="*/ 5600700 w 7515225"/>
              <a:gd name="connsiteY69" fmla="*/ 3733800 h 3943350"/>
              <a:gd name="connsiteX70" fmla="*/ 5667375 w 7515225"/>
              <a:gd name="connsiteY70" fmla="*/ 3686175 h 3943350"/>
              <a:gd name="connsiteX71" fmla="*/ 5695950 w 7515225"/>
              <a:gd name="connsiteY71" fmla="*/ 3667125 h 3943350"/>
              <a:gd name="connsiteX72" fmla="*/ 5724525 w 7515225"/>
              <a:gd name="connsiteY72" fmla="*/ 3657600 h 3943350"/>
              <a:gd name="connsiteX73" fmla="*/ 5810250 w 7515225"/>
              <a:gd name="connsiteY73" fmla="*/ 3638550 h 3943350"/>
              <a:gd name="connsiteX74" fmla="*/ 5867400 w 7515225"/>
              <a:gd name="connsiteY74" fmla="*/ 3619500 h 3943350"/>
              <a:gd name="connsiteX75" fmla="*/ 5953125 w 7515225"/>
              <a:gd name="connsiteY75" fmla="*/ 3581400 h 3943350"/>
              <a:gd name="connsiteX76" fmla="*/ 5981700 w 7515225"/>
              <a:gd name="connsiteY76" fmla="*/ 3571875 h 3943350"/>
              <a:gd name="connsiteX77" fmla="*/ 6086475 w 7515225"/>
              <a:gd name="connsiteY77" fmla="*/ 3552825 h 3943350"/>
              <a:gd name="connsiteX78" fmla="*/ 6143625 w 7515225"/>
              <a:gd name="connsiteY78" fmla="*/ 3533775 h 3943350"/>
              <a:gd name="connsiteX79" fmla="*/ 6172200 w 7515225"/>
              <a:gd name="connsiteY79" fmla="*/ 3514725 h 3943350"/>
              <a:gd name="connsiteX80" fmla="*/ 6200775 w 7515225"/>
              <a:gd name="connsiteY80" fmla="*/ 3505200 h 3943350"/>
              <a:gd name="connsiteX81" fmla="*/ 6296025 w 7515225"/>
              <a:gd name="connsiteY81" fmla="*/ 3476625 h 3943350"/>
              <a:gd name="connsiteX82" fmla="*/ 6372225 w 7515225"/>
              <a:gd name="connsiteY82" fmla="*/ 3438525 h 3943350"/>
              <a:gd name="connsiteX83" fmla="*/ 6410325 w 7515225"/>
              <a:gd name="connsiteY83" fmla="*/ 3429000 h 3943350"/>
              <a:gd name="connsiteX84" fmla="*/ 6467475 w 7515225"/>
              <a:gd name="connsiteY84" fmla="*/ 3409950 h 3943350"/>
              <a:gd name="connsiteX85" fmla="*/ 6543675 w 7515225"/>
              <a:gd name="connsiteY85" fmla="*/ 3390900 h 3943350"/>
              <a:gd name="connsiteX86" fmla="*/ 6581775 w 7515225"/>
              <a:gd name="connsiteY86" fmla="*/ 3381375 h 3943350"/>
              <a:gd name="connsiteX87" fmla="*/ 6629400 w 7515225"/>
              <a:gd name="connsiteY87" fmla="*/ 3371850 h 3943350"/>
              <a:gd name="connsiteX88" fmla="*/ 6686550 w 7515225"/>
              <a:gd name="connsiteY88" fmla="*/ 3352800 h 3943350"/>
              <a:gd name="connsiteX89" fmla="*/ 6715125 w 7515225"/>
              <a:gd name="connsiteY89" fmla="*/ 3343275 h 3943350"/>
              <a:gd name="connsiteX90" fmla="*/ 6762750 w 7515225"/>
              <a:gd name="connsiteY90" fmla="*/ 3333750 h 3943350"/>
              <a:gd name="connsiteX91" fmla="*/ 6791325 w 7515225"/>
              <a:gd name="connsiteY91" fmla="*/ 3324225 h 3943350"/>
              <a:gd name="connsiteX92" fmla="*/ 7515225 w 7515225"/>
              <a:gd name="connsiteY92"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33425 w 7515225"/>
              <a:gd name="connsiteY11" fmla="*/ 600075 h 3943350"/>
              <a:gd name="connsiteX12" fmla="*/ 752475 w 7515225"/>
              <a:gd name="connsiteY12" fmla="*/ 695325 h 3943350"/>
              <a:gd name="connsiteX13" fmla="*/ 933450 w 7515225"/>
              <a:gd name="connsiteY13" fmla="*/ 942975 h 3943350"/>
              <a:gd name="connsiteX14" fmla="*/ 1171575 w 7515225"/>
              <a:gd name="connsiteY14" fmla="*/ 1023937 h 3943350"/>
              <a:gd name="connsiteX15" fmla="*/ 1671637 w 7515225"/>
              <a:gd name="connsiteY15" fmla="*/ 1066800 h 3943350"/>
              <a:gd name="connsiteX16" fmla="*/ 1943100 w 7515225"/>
              <a:gd name="connsiteY16" fmla="*/ 1133475 h 3943350"/>
              <a:gd name="connsiteX17" fmla="*/ 2759869 w 7515225"/>
              <a:gd name="connsiteY17" fmla="*/ 1464469 h 3943350"/>
              <a:gd name="connsiteX18" fmla="*/ 2931319 w 7515225"/>
              <a:gd name="connsiteY18" fmla="*/ 1543050 h 3943350"/>
              <a:gd name="connsiteX19" fmla="*/ 3105150 w 7515225"/>
              <a:gd name="connsiteY19" fmla="*/ 1657350 h 3943350"/>
              <a:gd name="connsiteX20" fmla="*/ 3224212 w 7515225"/>
              <a:gd name="connsiteY20" fmla="*/ 1752600 h 3943350"/>
              <a:gd name="connsiteX21" fmla="*/ 3352800 w 7515225"/>
              <a:gd name="connsiteY21" fmla="*/ 1914525 h 3943350"/>
              <a:gd name="connsiteX22" fmla="*/ 3419475 w 7515225"/>
              <a:gd name="connsiteY22" fmla="*/ 2000250 h 3943350"/>
              <a:gd name="connsiteX23" fmla="*/ 3457575 w 7515225"/>
              <a:gd name="connsiteY23" fmla="*/ 2057400 h 3943350"/>
              <a:gd name="connsiteX24" fmla="*/ 3505200 w 7515225"/>
              <a:gd name="connsiteY24" fmla="*/ 2124075 h 3943350"/>
              <a:gd name="connsiteX25" fmla="*/ 3543300 w 7515225"/>
              <a:gd name="connsiteY25" fmla="*/ 2181225 h 3943350"/>
              <a:gd name="connsiteX26" fmla="*/ 3581400 w 7515225"/>
              <a:gd name="connsiteY26" fmla="*/ 2247900 h 3943350"/>
              <a:gd name="connsiteX27" fmla="*/ 3667125 w 7515225"/>
              <a:gd name="connsiteY27" fmla="*/ 2345531 h 3943350"/>
              <a:gd name="connsiteX28" fmla="*/ 3838575 w 7515225"/>
              <a:gd name="connsiteY28" fmla="*/ 2428875 h 3943350"/>
              <a:gd name="connsiteX29" fmla="*/ 4050506 w 7515225"/>
              <a:gd name="connsiteY29" fmla="*/ 2505075 h 3943350"/>
              <a:gd name="connsiteX30" fmla="*/ 4250532 w 7515225"/>
              <a:gd name="connsiteY30" fmla="*/ 2638425 h 3943350"/>
              <a:gd name="connsiteX31" fmla="*/ 4362450 w 7515225"/>
              <a:gd name="connsiteY31" fmla="*/ 2762250 h 3943350"/>
              <a:gd name="connsiteX32" fmla="*/ 4381500 w 7515225"/>
              <a:gd name="connsiteY32" fmla="*/ 2819400 h 3943350"/>
              <a:gd name="connsiteX33" fmla="*/ 4400550 w 7515225"/>
              <a:gd name="connsiteY33" fmla="*/ 2857500 h 3943350"/>
              <a:gd name="connsiteX34" fmla="*/ 4419600 w 7515225"/>
              <a:gd name="connsiteY34" fmla="*/ 2924175 h 3943350"/>
              <a:gd name="connsiteX35" fmla="*/ 4448175 w 7515225"/>
              <a:gd name="connsiteY35" fmla="*/ 2990850 h 3943350"/>
              <a:gd name="connsiteX36" fmla="*/ 4467225 w 7515225"/>
              <a:gd name="connsiteY36" fmla="*/ 3048000 h 3943350"/>
              <a:gd name="connsiteX37" fmla="*/ 4486275 w 7515225"/>
              <a:gd name="connsiteY37" fmla="*/ 3105150 h 3943350"/>
              <a:gd name="connsiteX38" fmla="*/ 4495800 w 7515225"/>
              <a:gd name="connsiteY38" fmla="*/ 3133725 h 3943350"/>
              <a:gd name="connsiteX39" fmla="*/ 4505325 w 7515225"/>
              <a:gd name="connsiteY39" fmla="*/ 3171825 h 3943350"/>
              <a:gd name="connsiteX40" fmla="*/ 4524375 w 7515225"/>
              <a:gd name="connsiteY40" fmla="*/ 3200400 h 3943350"/>
              <a:gd name="connsiteX41" fmla="*/ 4533900 w 7515225"/>
              <a:gd name="connsiteY41" fmla="*/ 3228975 h 3943350"/>
              <a:gd name="connsiteX42" fmla="*/ 4552950 w 7515225"/>
              <a:gd name="connsiteY42" fmla="*/ 3257550 h 3943350"/>
              <a:gd name="connsiteX43" fmla="*/ 4572000 w 7515225"/>
              <a:gd name="connsiteY43" fmla="*/ 3314700 h 3943350"/>
              <a:gd name="connsiteX44" fmla="*/ 4600575 w 7515225"/>
              <a:gd name="connsiteY44" fmla="*/ 3343275 h 3943350"/>
              <a:gd name="connsiteX45" fmla="*/ 4629150 w 7515225"/>
              <a:gd name="connsiteY45" fmla="*/ 3409950 h 3943350"/>
              <a:gd name="connsiteX46" fmla="*/ 4648200 w 7515225"/>
              <a:gd name="connsiteY46" fmla="*/ 3438525 h 3943350"/>
              <a:gd name="connsiteX47" fmla="*/ 4667250 w 7515225"/>
              <a:gd name="connsiteY47" fmla="*/ 3495675 h 3943350"/>
              <a:gd name="connsiteX48" fmla="*/ 4686300 w 7515225"/>
              <a:gd name="connsiteY48" fmla="*/ 3552825 h 3943350"/>
              <a:gd name="connsiteX49" fmla="*/ 4695825 w 7515225"/>
              <a:gd name="connsiteY49" fmla="*/ 3581400 h 3943350"/>
              <a:gd name="connsiteX50" fmla="*/ 4714875 w 7515225"/>
              <a:gd name="connsiteY50" fmla="*/ 3619500 h 3943350"/>
              <a:gd name="connsiteX51" fmla="*/ 4724400 w 7515225"/>
              <a:gd name="connsiteY51" fmla="*/ 3648075 h 3943350"/>
              <a:gd name="connsiteX52" fmla="*/ 4772025 w 7515225"/>
              <a:gd name="connsiteY52" fmla="*/ 3705225 h 3943350"/>
              <a:gd name="connsiteX53" fmla="*/ 4791075 w 7515225"/>
              <a:gd name="connsiteY53" fmla="*/ 3733800 h 3943350"/>
              <a:gd name="connsiteX54" fmla="*/ 4867275 w 7515225"/>
              <a:gd name="connsiteY54" fmla="*/ 3790950 h 3943350"/>
              <a:gd name="connsiteX55" fmla="*/ 4924425 w 7515225"/>
              <a:gd name="connsiteY55" fmla="*/ 3848100 h 3943350"/>
              <a:gd name="connsiteX56" fmla="*/ 4943475 w 7515225"/>
              <a:gd name="connsiteY56" fmla="*/ 3876675 h 3943350"/>
              <a:gd name="connsiteX57" fmla="*/ 4972050 w 7515225"/>
              <a:gd name="connsiteY57" fmla="*/ 3886200 h 3943350"/>
              <a:gd name="connsiteX58" fmla="*/ 5057775 w 7515225"/>
              <a:gd name="connsiteY58" fmla="*/ 3924300 h 3943350"/>
              <a:gd name="connsiteX59" fmla="*/ 5286375 w 7515225"/>
              <a:gd name="connsiteY59" fmla="*/ 3943350 h 3943350"/>
              <a:gd name="connsiteX60" fmla="*/ 5314950 w 7515225"/>
              <a:gd name="connsiteY60" fmla="*/ 3924300 h 3943350"/>
              <a:gd name="connsiteX61" fmla="*/ 5353050 w 7515225"/>
              <a:gd name="connsiteY61" fmla="*/ 3876675 h 3943350"/>
              <a:gd name="connsiteX62" fmla="*/ 5372100 w 7515225"/>
              <a:gd name="connsiteY62" fmla="*/ 3848100 h 3943350"/>
              <a:gd name="connsiteX63" fmla="*/ 5400675 w 7515225"/>
              <a:gd name="connsiteY63" fmla="*/ 3829050 h 3943350"/>
              <a:gd name="connsiteX64" fmla="*/ 5438775 w 7515225"/>
              <a:gd name="connsiteY64" fmla="*/ 3800475 h 3943350"/>
              <a:gd name="connsiteX65" fmla="*/ 5467350 w 7515225"/>
              <a:gd name="connsiteY65" fmla="*/ 3790950 h 3943350"/>
              <a:gd name="connsiteX66" fmla="*/ 5495925 w 7515225"/>
              <a:gd name="connsiteY66" fmla="*/ 3771900 h 3943350"/>
              <a:gd name="connsiteX67" fmla="*/ 5562600 w 7515225"/>
              <a:gd name="connsiteY67" fmla="*/ 3752850 h 3943350"/>
              <a:gd name="connsiteX68" fmla="*/ 5600700 w 7515225"/>
              <a:gd name="connsiteY68" fmla="*/ 3733800 h 3943350"/>
              <a:gd name="connsiteX69" fmla="*/ 5667375 w 7515225"/>
              <a:gd name="connsiteY69" fmla="*/ 3686175 h 3943350"/>
              <a:gd name="connsiteX70" fmla="*/ 5695950 w 7515225"/>
              <a:gd name="connsiteY70" fmla="*/ 3667125 h 3943350"/>
              <a:gd name="connsiteX71" fmla="*/ 5724525 w 7515225"/>
              <a:gd name="connsiteY71" fmla="*/ 3657600 h 3943350"/>
              <a:gd name="connsiteX72" fmla="*/ 5810250 w 7515225"/>
              <a:gd name="connsiteY72" fmla="*/ 3638550 h 3943350"/>
              <a:gd name="connsiteX73" fmla="*/ 5867400 w 7515225"/>
              <a:gd name="connsiteY73" fmla="*/ 3619500 h 3943350"/>
              <a:gd name="connsiteX74" fmla="*/ 5953125 w 7515225"/>
              <a:gd name="connsiteY74" fmla="*/ 3581400 h 3943350"/>
              <a:gd name="connsiteX75" fmla="*/ 5981700 w 7515225"/>
              <a:gd name="connsiteY75" fmla="*/ 3571875 h 3943350"/>
              <a:gd name="connsiteX76" fmla="*/ 6086475 w 7515225"/>
              <a:gd name="connsiteY76" fmla="*/ 3552825 h 3943350"/>
              <a:gd name="connsiteX77" fmla="*/ 6143625 w 7515225"/>
              <a:gd name="connsiteY77" fmla="*/ 3533775 h 3943350"/>
              <a:gd name="connsiteX78" fmla="*/ 6172200 w 7515225"/>
              <a:gd name="connsiteY78" fmla="*/ 3514725 h 3943350"/>
              <a:gd name="connsiteX79" fmla="*/ 6200775 w 7515225"/>
              <a:gd name="connsiteY79" fmla="*/ 3505200 h 3943350"/>
              <a:gd name="connsiteX80" fmla="*/ 6296025 w 7515225"/>
              <a:gd name="connsiteY80" fmla="*/ 3476625 h 3943350"/>
              <a:gd name="connsiteX81" fmla="*/ 6372225 w 7515225"/>
              <a:gd name="connsiteY81" fmla="*/ 3438525 h 3943350"/>
              <a:gd name="connsiteX82" fmla="*/ 6410325 w 7515225"/>
              <a:gd name="connsiteY82" fmla="*/ 3429000 h 3943350"/>
              <a:gd name="connsiteX83" fmla="*/ 6467475 w 7515225"/>
              <a:gd name="connsiteY83" fmla="*/ 3409950 h 3943350"/>
              <a:gd name="connsiteX84" fmla="*/ 6543675 w 7515225"/>
              <a:gd name="connsiteY84" fmla="*/ 3390900 h 3943350"/>
              <a:gd name="connsiteX85" fmla="*/ 6581775 w 7515225"/>
              <a:gd name="connsiteY85" fmla="*/ 3381375 h 3943350"/>
              <a:gd name="connsiteX86" fmla="*/ 6629400 w 7515225"/>
              <a:gd name="connsiteY86" fmla="*/ 3371850 h 3943350"/>
              <a:gd name="connsiteX87" fmla="*/ 6686550 w 7515225"/>
              <a:gd name="connsiteY87" fmla="*/ 3352800 h 3943350"/>
              <a:gd name="connsiteX88" fmla="*/ 6715125 w 7515225"/>
              <a:gd name="connsiteY88" fmla="*/ 3343275 h 3943350"/>
              <a:gd name="connsiteX89" fmla="*/ 6762750 w 7515225"/>
              <a:gd name="connsiteY89" fmla="*/ 3333750 h 3943350"/>
              <a:gd name="connsiteX90" fmla="*/ 6791325 w 7515225"/>
              <a:gd name="connsiteY90" fmla="*/ 3324225 h 3943350"/>
              <a:gd name="connsiteX91" fmla="*/ 7515225 w 7515225"/>
              <a:gd name="connsiteY91"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733425 w 7515225"/>
              <a:gd name="connsiteY10" fmla="*/ 600075 h 3943350"/>
              <a:gd name="connsiteX11" fmla="*/ 752475 w 7515225"/>
              <a:gd name="connsiteY11" fmla="*/ 695325 h 3943350"/>
              <a:gd name="connsiteX12" fmla="*/ 933450 w 7515225"/>
              <a:gd name="connsiteY12" fmla="*/ 942975 h 3943350"/>
              <a:gd name="connsiteX13" fmla="*/ 1171575 w 7515225"/>
              <a:gd name="connsiteY13" fmla="*/ 1023937 h 3943350"/>
              <a:gd name="connsiteX14" fmla="*/ 1671637 w 7515225"/>
              <a:gd name="connsiteY14" fmla="*/ 1066800 h 3943350"/>
              <a:gd name="connsiteX15" fmla="*/ 1943100 w 7515225"/>
              <a:gd name="connsiteY15" fmla="*/ 1133475 h 3943350"/>
              <a:gd name="connsiteX16" fmla="*/ 2759869 w 7515225"/>
              <a:gd name="connsiteY16" fmla="*/ 1464469 h 3943350"/>
              <a:gd name="connsiteX17" fmla="*/ 2931319 w 7515225"/>
              <a:gd name="connsiteY17" fmla="*/ 1543050 h 3943350"/>
              <a:gd name="connsiteX18" fmla="*/ 3105150 w 7515225"/>
              <a:gd name="connsiteY18" fmla="*/ 1657350 h 3943350"/>
              <a:gd name="connsiteX19" fmla="*/ 3224212 w 7515225"/>
              <a:gd name="connsiteY19" fmla="*/ 1752600 h 3943350"/>
              <a:gd name="connsiteX20" fmla="*/ 3352800 w 7515225"/>
              <a:gd name="connsiteY20" fmla="*/ 1914525 h 3943350"/>
              <a:gd name="connsiteX21" fmla="*/ 3419475 w 7515225"/>
              <a:gd name="connsiteY21" fmla="*/ 2000250 h 3943350"/>
              <a:gd name="connsiteX22" fmla="*/ 3457575 w 7515225"/>
              <a:gd name="connsiteY22" fmla="*/ 2057400 h 3943350"/>
              <a:gd name="connsiteX23" fmla="*/ 3505200 w 7515225"/>
              <a:gd name="connsiteY23" fmla="*/ 2124075 h 3943350"/>
              <a:gd name="connsiteX24" fmla="*/ 3543300 w 7515225"/>
              <a:gd name="connsiteY24" fmla="*/ 2181225 h 3943350"/>
              <a:gd name="connsiteX25" fmla="*/ 3581400 w 7515225"/>
              <a:gd name="connsiteY25" fmla="*/ 2247900 h 3943350"/>
              <a:gd name="connsiteX26" fmla="*/ 3667125 w 7515225"/>
              <a:gd name="connsiteY26" fmla="*/ 2345531 h 3943350"/>
              <a:gd name="connsiteX27" fmla="*/ 3838575 w 7515225"/>
              <a:gd name="connsiteY27" fmla="*/ 2428875 h 3943350"/>
              <a:gd name="connsiteX28" fmla="*/ 4050506 w 7515225"/>
              <a:gd name="connsiteY28" fmla="*/ 2505075 h 3943350"/>
              <a:gd name="connsiteX29" fmla="*/ 4250532 w 7515225"/>
              <a:gd name="connsiteY29" fmla="*/ 2638425 h 3943350"/>
              <a:gd name="connsiteX30" fmla="*/ 4362450 w 7515225"/>
              <a:gd name="connsiteY30" fmla="*/ 2762250 h 3943350"/>
              <a:gd name="connsiteX31" fmla="*/ 4381500 w 7515225"/>
              <a:gd name="connsiteY31" fmla="*/ 2819400 h 3943350"/>
              <a:gd name="connsiteX32" fmla="*/ 4400550 w 7515225"/>
              <a:gd name="connsiteY32" fmla="*/ 2857500 h 3943350"/>
              <a:gd name="connsiteX33" fmla="*/ 4419600 w 7515225"/>
              <a:gd name="connsiteY33" fmla="*/ 2924175 h 3943350"/>
              <a:gd name="connsiteX34" fmla="*/ 4448175 w 7515225"/>
              <a:gd name="connsiteY34" fmla="*/ 2990850 h 3943350"/>
              <a:gd name="connsiteX35" fmla="*/ 4467225 w 7515225"/>
              <a:gd name="connsiteY35" fmla="*/ 3048000 h 3943350"/>
              <a:gd name="connsiteX36" fmla="*/ 4486275 w 7515225"/>
              <a:gd name="connsiteY36" fmla="*/ 3105150 h 3943350"/>
              <a:gd name="connsiteX37" fmla="*/ 4495800 w 7515225"/>
              <a:gd name="connsiteY37" fmla="*/ 3133725 h 3943350"/>
              <a:gd name="connsiteX38" fmla="*/ 4505325 w 7515225"/>
              <a:gd name="connsiteY38" fmla="*/ 3171825 h 3943350"/>
              <a:gd name="connsiteX39" fmla="*/ 4524375 w 7515225"/>
              <a:gd name="connsiteY39" fmla="*/ 3200400 h 3943350"/>
              <a:gd name="connsiteX40" fmla="*/ 4533900 w 7515225"/>
              <a:gd name="connsiteY40" fmla="*/ 3228975 h 3943350"/>
              <a:gd name="connsiteX41" fmla="*/ 4552950 w 7515225"/>
              <a:gd name="connsiteY41" fmla="*/ 3257550 h 3943350"/>
              <a:gd name="connsiteX42" fmla="*/ 4572000 w 7515225"/>
              <a:gd name="connsiteY42" fmla="*/ 3314700 h 3943350"/>
              <a:gd name="connsiteX43" fmla="*/ 4600575 w 7515225"/>
              <a:gd name="connsiteY43" fmla="*/ 3343275 h 3943350"/>
              <a:gd name="connsiteX44" fmla="*/ 4629150 w 7515225"/>
              <a:gd name="connsiteY44" fmla="*/ 3409950 h 3943350"/>
              <a:gd name="connsiteX45" fmla="*/ 4648200 w 7515225"/>
              <a:gd name="connsiteY45" fmla="*/ 3438525 h 3943350"/>
              <a:gd name="connsiteX46" fmla="*/ 4667250 w 7515225"/>
              <a:gd name="connsiteY46" fmla="*/ 3495675 h 3943350"/>
              <a:gd name="connsiteX47" fmla="*/ 4686300 w 7515225"/>
              <a:gd name="connsiteY47" fmla="*/ 3552825 h 3943350"/>
              <a:gd name="connsiteX48" fmla="*/ 4695825 w 7515225"/>
              <a:gd name="connsiteY48" fmla="*/ 3581400 h 3943350"/>
              <a:gd name="connsiteX49" fmla="*/ 4714875 w 7515225"/>
              <a:gd name="connsiteY49" fmla="*/ 3619500 h 3943350"/>
              <a:gd name="connsiteX50" fmla="*/ 4724400 w 7515225"/>
              <a:gd name="connsiteY50" fmla="*/ 3648075 h 3943350"/>
              <a:gd name="connsiteX51" fmla="*/ 4772025 w 7515225"/>
              <a:gd name="connsiteY51" fmla="*/ 3705225 h 3943350"/>
              <a:gd name="connsiteX52" fmla="*/ 4791075 w 7515225"/>
              <a:gd name="connsiteY52" fmla="*/ 3733800 h 3943350"/>
              <a:gd name="connsiteX53" fmla="*/ 4867275 w 7515225"/>
              <a:gd name="connsiteY53" fmla="*/ 3790950 h 3943350"/>
              <a:gd name="connsiteX54" fmla="*/ 4924425 w 7515225"/>
              <a:gd name="connsiteY54" fmla="*/ 3848100 h 3943350"/>
              <a:gd name="connsiteX55" fmla="*/ 4943475 w 7515225"/>
              <a:gd name="connsiteY55" fmla="*/ 3876675 h 3943350"/>
              <a:gd name="connsiteX56" fmla="*/ 4972050 w 7515225"/>
              <a:gd name="connsiteY56" fmla="*/ 3886200 h 3943350"/>
              <a:gd name="connsiteX57" fmla="*/ 5057775 w 7515225"/>
              <a:gd name="connsiteY57" fmla="*/ 3924300 h 3943350"/>
              <a:gd name="connsiteX58" fmla="*/ 5286375 w 7515225"/>
              <a:gd name="connsiteY58" fmla="*/ 3943350 h 3943350"/>
              <a:gd name="connsiteX59" fmla="*/ 5314950 w 7515225"/>
              <a:gd name="connsiteY59" fmla="*/ 3924300 h 3943350"/>
              <a:gd name="connsiteX60" fmla="*/ 5353050 w 7515225"/>
              <a:gd name="connsiteY60" fmla="*/ 3876675 h 3943350"/>
              <a:gd name="connsiteX61" fmla="*/ 5372100 w 7515225"/>
              <a:gd name="connsiteY61" fmla="*/ 3848100 h 3943350"/>
              <a:gd name="connsiteX62" fmla="*/ 5400675 w 7515225"/>
              <a:gd name="connsiteY62" fmla="*/ 3829050 h 3943350"/>
              <a:gd name="connsiteX63" fmla="*/ 5438775 w 7515225"/>
              <a:gd name="connsiteY63" fmla="*/ 3800475 h 3943350"/>
              <a:gd name="connsiteX64" fmla="*/ 5467350 w 7515225"/>
              <a:gd name="connsiteY64" fmla="*/ 3790950 h 3943350"/>
              <a:gd name="connsiteX65" fmla="*/ 5495925 w 7515225"/>
              <a:gd name="connsiteY65" fmla="*/ 3771900 h 3943350"/>
              <a:gd name="connsiteX66" fmla="*/ 5562600 w 7515225"/>
              <a:gd name="connsiteY66" fmla="*/ 3752850 h 3943350"/>
              <a:gd name="connsiteX67" fmla="*/ 5600700 w 7515225"/>
              <a:gd name="connsiteY67" fmla="*/ 3733800 h 3943350"/>
              <a:gd name="connsiteX68" fmla="*/ 5667375 w 7515225"/>
              <a:gd name="connsiteY68" fmla="*/ 3686175 h 3943350"/>
              <a:gd name="connsiteX69" fmla="*/ 5695950 w 7515225"/>
              <a:gd name="connsiteY69" fmla="*/ 3667125 h 3943350"/>
              <a:gd name="connsiteX70" fmla="*/ 5724525 w 7515225"/>
              <a:gd name="connsiteY70" fmla="*/ 3657600 h 3943350"/>
              <a:gd name="connsiteX71" fmla="*/ 5810250 w 7515225"/>
              <a:gd name="connsiteY71" fmla="*/ 3638550 h 3943350"/>
              <a:gd name="connsiteX72" fmla="*/ 5867400 w 7515225"/>
              <a:gd name="connsiteY72" fmla="*/ 3619500 h 3943350"/>
              <a:gd name="connsiteX73" fmla="*/ 5953125 w 7515225"/>
              <a:gd name="connsiteY73" fmla="*/ 3581400 h 3943350"/>
              <a:gd name="connsiteX74" fmla="*/ 5981700 w 7515225"/>
              <a:gd name="connsiteY74" fmla="*/ 3571875 h 3943350"/>
              <a:gd name="connsiteX75" fmla="*/ 6086475 w 7515225"/>
              <a:gd name="connsiteY75" fmla="*/ 3552825 h 3943350"/>
              <a:gd name="connsiteX76" fmla="*/ 6143625 w 7515225"/>
              <a:gd name="connsiteY76" fmla="*/ 3533775 h 3943350"/>
              <a:gd name="connsiteX77" fmla="*/ 6172200 w 7515225"/>
              <a:gd name="connsiteY77" fmla="*/ 3514725 h 3943350"/>
              <a:gd name="connsiteX78" fmla="*/ 6200775 w 7515225"/>
              <a:gd name="connsiteY78" fmla="*/ 3505200 h 3943350"/>
              <a:gd name="connsiteX79" fmla="*/ 6296025 w 7515225"/>
              <a:gd name="connsiteY79" fmla="*/ 3476625 h 3943350"/>
              <a:gd name="connsiteX80" fmla="*/ 6372225 w 7515225"/>
              <a:gd name="connsiteY80" fmla="*/ 3438525 h 3943350"/>
              <a:gd name="connsiteX81" fmla="*/ 6410325 w 7515225"/>
              <a:gd name="connsiteY81" fmla="*/ 3429000 h 3943350"/>
              <a:gd name="connsiteX82" fmla="*/ 6467475 w 7515225"/>
              <a:gd name="connsiteY82" fmla="*/ 3409950 h 3943350"/>
              <a:gd name="connsiteX83" fmla="*/ 6543675 w 7515225"/>
              <a:gd name="connsiteY83" fmla="*/ 3390900 h 3943350"/>
              <a:gd name="connsiteX84" fmla="*/ 6581775 w 7515225"/>
              <a:gd name="connsiteY84" fmla="*/ 3381375 h 3943350"/>
              <a:gd name="connsiteX85" fmla="*/ 6629400 w 7515225"/>
              <a:gd name="connsiteY85" fmla="*/ 3371850 h 3943350"/>
              <a:gd name="connsiteX86" fmla="*/ 6686550 w 7515225"/>
              <a:gd name="connsiteY86" fmla="*/ 3352800 h 3943350"/>
              <a:gd name="connsiteX87" fmla="*/ 6715125 w 7515225"/>
              <a:gd name="connsiteY87" fmla="*/ 3343275 h 3943350"/>
              <a:gd name="connsiteX88" fmla="*/ 6762750 w 7515225"/>
              <a:gd name="connsiteY88" fmla="*/ 3333750 h 3943350"/>
              <a:gd name="connsiteX89" fmla="*/ 6791325 w 7515225"/>
              <a:gd name="connsiteY89" fmla="*/ 3324225 h 3943350"/>
              <a:gd name="connsiteX90" fmla="*/ 7515225 w 7515225"/>
              <a:gd name="connsiteY9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28650 w 7515225"/>
              <a:gd name="connsiteY8" fmla="*/ 333375 h 3943350"/>
              <a:gd name="connsiteX9" fmla="*/ 733425 w 7515225"/>
              <a:gd name="connsiteY9" fmla="*/ 600075 h 3943350"/>
              <a:gd name="connsiteX10" fmla="*/ 752475 w 7515225"/>
              <a:gd name="connsiteY10" fmla="*/ 695325 h 3943350"/>
              <a:gd name="connsiteX11" fmla="*/ 933450 w 7515225"/>
              <a:gd name="connsiteY11" fmla="*/ 942975 h 3943350"/>
              <a:gd name="connsiteX12" fmla="*/ 1171575 w 7515225"/>
              <a:gd name="connsiteY12" fmla="*/ 1023937 h 3943350"/>
              <a:gd name="connsiteX13" fmla="*/ 1671637 w 7515225"/>
              <a:gd name="connsiteY13" fmla="*/ 1066800 h 3943350"/>
              <a:gd name="connsiteX14" fmla="*/ 1943100 w 7515225"/>
              <a:gd name="connsiteY14" fmla="*/ 1133475 h 3943350"/>
              <a:gd name="connsiteX15" fmla="*/ 2759869 w 7515225"/>
              <a:gd name="connsiteY15" fmla="*/ 1464469 h 3943350"/>
              <a:gd name="connsiteX16" fmla="*/ 2931319 w 7515225"/>
              <a:gd name="connsiteY16" fmla="*/ 1543050 h 3943350"/>
              <a:gd name="connsiteX17" fmla="*/ 3105150 w 7515225"/>
              <a:gd name="connsiteY17" fmla="*/ 1657350 h 3943350"/>
              <a:gd name="connsiteX18" fmla="*/ 3224212 w 7515225"/>
              <a:gd name="connsiteY18" fmla="*/ 1752600 h 3943350"/>
              <a:gd name="connsiteX19" fmla="*/ 3352800 w 7515225"/>
              <a:gd name="connsiteY19" fmla="*/ 1914525 h 3943350"/>
              <a:gd name="connsiteX20" fmla="*/ 3419475 w 7515225"/>
              <a:gd name="connsiteY20" fmla="*/ 2000250 h 3943350"/>
              <a:gd name="connsiteX21" fmla="*/ 3457575 w 7515225"/>
              <a:gd name="connsiteY21" fmla="*/ 2057400 h 3943350"/>
              <a:gd name="connsiteX22" fmla="*/ 3505200 w 7515225"/>
              <a:gd name="connsiteY22" fmla="*/ 2124075 h 3943350"/>
              <a:gd name="connsiteX23" fmla="*/ 3543300 w 7515225"/>
              <a:gd name="connsiteY23" fmla="*/ 2181225 h 3943350"/>
              <a:gd name="connsiteX24" fmla="*/ 3581400 w 7515225"/>
              <a:gd name="connsiteY24" fmla="*/ 2247900 h 3943350"/>
              <a:gd name="connsiteX25" fmla="*/ 3667125 w 7515225"/>
              <a:gd name="connsiteY25" fmla="*/ 2345531 h 3943350"/>
              <a:gd name="connsiteX26" fmla="*/ 3838575 w 7515225"/>
              <a:gd name="connsiteY26" fmla="*/ 2428875 h 3943350"/>
              <a:gd name="connsiteX27" fmla="*/ 4050506 w 7515225"/>
              <a:gd name="connsiteY27" fmla="*/ 2505075 h 3943350"/>
              <a:gd name="connsiteX28" fmla="*/ 4250532 w 7515225"/>
              <a:gd name="connsiteY28" fmla="*/ 2638425 h 3943350"/>
              <a:gd name="connsiteX29" fmla="*/ 4362450 w 7515225"/>
              <a:gd name="connsiteY29" fmla="*/ 2762250 h 3943350"/>
              <a:gd name="connsiteX30" fmla="*/ 4381500 w 7515225"/>
              <a:gd name="connsiteY30" fmla="*/ 2819400 h 3943350"/>
              <a:gd name="connsiteX31" fmla="*/ 4400550 w 7515225"/>
              <a:gd name="connsiteY31" fmla="*/ 2857500 h 3943350"/>
              <a:gd name="connsiteX32" fmla="*/ 4419600 w 7515225"/>
              <a:gd name="connsiteY32" fmla="*/ 2924175 h 3943350"/>
              <a:gd name="connsiteX33" fmla="*/ 4448175 w 7515225"/>
              <a:gd name="connsiteY33" fmla="*/ 2990850 h 3943350"/>
              <a:gd name="connsiteX34" fmla="*/ 4467225 w 7515225"/>
              <a:gd name="connsiteY34" fmla="*/ 3048000 h 3943350"/>
              <a:gd name="connsiteX35" fmla="*/ 4486275 w 7515225"/>
              <a:gd name="connsiteY35" fmla="*/ 3105150 h 3943350"/>
              <a:gd name="connsiteX36" fmla="*/ 4495800 w 7515225"/>
              <a:gd name="connsiteY36" fmla="*/ 3133725 h 3943350"/>
              <a:gd name="connsiteX37" fmla="*/ 4505325 w 7515225"/>
              <a:gd name="connsiteY37" fmla="*/ 3171825 h 3943350"/>
              <a:gd name="connsiteX38" fmla="*/ 4524375 w 7515225"/>
              <a:gd name="connsiteY38" fmla="*/ 3200400 h 3943350"/>
              <a:gd name="connsiteX39" fmla="*/ 4533900 w 7515225"/>
              <a:gd name="connsiteY39" fmla="*/ 3228975 h 3943350"/>
              <a:gd name="connsiteX40" fmla="*/ 4552950 w 7515225"/>
              <a:gd name="connsiteY40" fmla="*/ 3257550 h 3943350"/>
              <a:gd name="connsiteX41" fmla="*/ 4572000 w 7515225"/>
              <a:gd name="connsiteY41" fmla="*/ 3314700 h 3943350"/>
              <a:gd name="connsiteX42" fmla="*/ 4600575 w 7515225"/>
              <a:gd name="connsiteY42" fmla="*/ 3343275 h 3943350"/>
              <a:gd name="connsiteX43" fmla="*/ 4629150 w 7515225"/>
              <a:gd name="connsiteY43" fmla="*/ 3409950 h 3943350"/>
              <a:gd name="connsiteX44" fmla="*/ 4648200 w 7515225"/>
              <a:gd name="connsiteY44" fmla="*/ 3438525 h 3943350"/>
              <a:gd name="connsiteX45" fmla="*/ 4667250 w 7515225"/>
              <a:gd name="connsiteY45" fmla="*/ 3495675 h 3943350"/>
              <a:gd name="connsiteX46" fmla="*/ 4686300 w 7515225"/>
              <a:gd name="connsiteY46" fmla="*/ 3552825 h 3943350"/>
              <a:gd name="connsiteX47" fmla="*/ 4695825 w 7515225"/>
              <a:gd name="connsiteY47" fmla="*/ 3581400 h 3943350"/>
              <a:gd name="connsiteX48" fmla="*/ 4714875 w 7515225"/>
              <a:gd name="connsiteY48" fmla="*/ 3619500 h 3943350"/>
              <a:gd name="connsiteX49" fmla="*/ 4724400 w 7515225"/>
              <a:gd name="connsiteY49" fmla="*/ 3648075 h 3943350"/>
              <a:gd name="connsiteX50" fmla="*/ 4772025 w 7515225"/>
              <a:gd name="connsiteY50" fmla="*/ 3705225 h 3943350"/>
              <a:gd name="connsiteX51" fmla="*/ 4791075 w 7515225"/>
              <a:gd name="connsiteY51" fmla="*/ 3733800 h 3943350"/>
              <a:gd name="connsiteX52" fmla="*/ 4867275 w 7515225"/>
              <a:gd name="connsiteY52" fmla="*/ 3790950 h 3943350"/>
              <a:gd name="connsiteX53" fmla="*/ 4924425 w 7515225"/>
              <a:gd name="connsiteY53" fmla="*/ 3848100 h 3943350"/>
              <a:gd name="connsiteX54" fmla="*/ 4943475 w 7515225"/>
              <a:gd name="connsiteY54" fmla="*/ 3876675 h 3943350"/>
              <a:gd name="connsiteX55" fmla="*/ 4972050 w 7515225"/>
              <a:gd name="connsiteY55" fmla="*/ 3886200 h 3943350"/>
              <a:gd name="connsiteX56" fmla="*/ 5057775 w 7515225"/>
              <a:gd name="connsiteY56" fmla="*/ 3924300 h 3943350"/>
              <a:gd name="connsiteX57" fmla="*/ 5286375 w 7515225"/>
              <a:gd name="connsiteY57" fmla="*/ 3943350 h 3943350"/>
              <a:gd name="connsiteX58" fmla="*/ 5314950 w 7515225"/>
              <a:gd name="connsiteY58" fmla="*/ 3924300 h 3943350"/>
              <a:gd name="connsiteX59" fmla="*/ 5353050 w 7515225"/>
              <a:gd name="connsiteY59" fmla="*/ 3876675 h 3943350"/>
              <a:gd name="connsiteX60" fmla="*/ 5372100 w 7515225"/>
              <a:gd name="connsiteY60" fmla="*/ 3848100 h 3943350"/>
              <a:gd name="connsiteX61" fmla="*/ 5400675 w 7515225"/>
              <a:gd name="connsiteY61" fmla="*/ 3829050 h 3943350"/>
              <a:gd name="connsiteX62" fmla="*/ 5438775 w 7515225"/>
              <a:gd name="connsiteY62" fmla="*/ 3800475 h 3943350"/>
              <a:gd name="connsiteX63" fmla="*/ 5467350 w 7515225"/>
              <a:gd name="connsiteY63" fmla="*/ 3790950 h 3943350"/>
              <a:gd name="connsiteX64" fmla="*/ 5495925 w 7515225"/>
              <a:gd name="connsiteY64" fmla="*/ 3771900 h 3943350"/>
              <a:gd name="connsiteX65" fmla="*/ 5562600 w 7515225"/>
              <a:gd name="connsiteY65" fmla="*/ 3752850 h 3943350"/>
              <a:gd name="connsiteX66" fmla="*/ 5600700 w 7515225"/>
              <a:gd name="connsiteY66" fmla="*/ 3733800 h 3943350"/>
              <a:gd name="connsiteX67" fmla="*/ 5667375 w 7515225"/>
              <a:gd name="connsiteY67" fmla="*/ 3686175 h 3943350"/>
              <a:gd name="connsiteX68" fmla="*/ 5695950 w 7515225"/>
              <a:gd name="connsiteY68" fmla="*/ 3667125 h 3943350"/>
              <a:gd name="connsiteX69" fmla="*/ 5724525 w 7515225"/>
              <a:gd name="connsiteY69" fmla="*/ 3657600 h 3943350"/>
              <a:gd name="connsiteX70" fmla="*/ 5810250 w 7515225"/>
              <a:gd name="connsiteY70" fmla="*/ 3638550 h 3943350"/>
              <a:gd name="connsiteX71" fmla="*/ 5867400 w 7515225"/>
              <a:gd name="connsiteY71" fmla="*/ 3619500 h 3943350"/>
              <a:gd name="connsiteX72" fmla="*/ 5953125 w 7515225"/>
              <a:gd name="connsiteY72" fmla="*/ 3581400 h 3943350"/>
              <a:gd name="connsiteX73" fmla="*/ 5981700 w 7515225"/>
              <a:gd name="connsiteY73" fmla="*/ 3571875 h 3943350"/>
              <a:gd name="connsiteX74" fmla="*/ 6086475 w 7515225"/>
              <a:gd name="connsiteY74" fmla="*/ 3552825 h 3943350"/>
              <a:gd name="connsiteX75" fmla="*/ 6143625 w 7515225"/>
              <a:gd name="connsiteY75" fmla="*/ 3533775 h 3943350"/>
              <a:gd name="connsiteX76" fmla="*/ 6172200 w 7515225"/>
              <a:gd name="connsiteY76" fmla="*/ 3514725 h 3943350"/>
              <a:gd name="connsiteX77" fmla="*/ 6200775 w 7515225"/>
              <a:gd name="connsiteY77" fmla="*/ 3505200 h 3943350"/>
              <a:gd name="connsiteX78" fmla="*/ 6296025 w 7515225"/>
              <a:gd name="connsiteY78" fmla="*/ 3476625 h 3943350"/>
              <a:gd name="connsiteX79" fmla="*/ 6372225 w 7515225"/>
              <a:gd name="connsiteY79" fmla="*/ 3438525 h 3943350"/>
              <a:gd name="connsiteX80" fmla="*/ 6410325 w 7515225"/>
              <a:gd name="connsiteY80" fmla="*/ 3429000 h 3943350"/>
              <a:gd name="connsiteX81" fmla="*/ 6467475 w 7515225"/>
              <a:gd name="connsiteY81" fmla="*/ 3409950 h 3943350"/>
              <a:gd name="connsiteX82" fmla="*/ 6543675 w 7515225"/>
              <a:gd name="connsiteY82" fmla="*/ 3390900 h 3943350"/>
              <a:gd name="connsiteX83" fmla="*/ 6581775 w 7515225"/>
              <a:gd name="connsiteY83" fmla="*/ 3381375 h 3943350"/>
              <a:gd name="connsiteX84" fmla="*/ 6629400 w 7515225"/>
              <a:gd name="connsiteY84" fmla="*/ 3371850 h 3943350"/>
              <a:gd name="connsiteX85" fmla="*/ 6686550 w 7515225"/>
              <a:gd name="connsiteY85" fmla="*/ 3352800 h 3943350"/>
              <a:gd name="connsiteX86" fmla="*/ 6715125 w 7515225"/>
              <a:gd name="connsiteY86" fmla="*/ 3343275 h 3943350"/>
              <a:gd name="connsiteX87" fmla="*/ 6762750 w 7515225"/>
              <a:gd name="connsiteY87" fmla="*/ 3333750 h 3943350"/>
              <a:gd name="connsiteX88" fmla="*/ 6791325 w 7515225"/>
              <a:gd name="connsiteY88" fmla="*/ 3324225 h 3943350"/>
              <a:gd name="connsiteX89" fmla="*/ 7515225 w 7515225"/>
              <a:gd name="connsiteY89"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733425 w 7515225"/>
              <a:gd name="connsiteY8" fmla="*/ 600075 h 3943350"/>
              <a:gd name="connsiteX9" fmla="*/ 752475 w 7515225"/>
              <a:gd name="connsiteY9" fmla="*/ 695325 h 3943350"/>
              <a:gd name="connsiteX10" fmla="*/ 933450 w 7515225"/>
              <a:gd name="connsiteY10" fmla="*/ 942975 h 3943350"/>
              <a:gd name="connsiteX11" fmla="*/ 1171575 w 7515225"/>
              <a:gd name="connsiteY11" fmla="*/ 1023937 h 3943350"/>
              <a:gd name="connsiteX12" fmla="*/ 1671637 w 7515225"/>
              <a:gd name="connsiteY12" fmla="*/ 1066800 h 3943350"/>
              <a:gd name="connsiteX13" fmla="*/ 1943100 w 7515225"/>
              <a:gd name="connsiteY13" fmla="*/ 1133475 h 3943350"/>
              <a:gd name="connsiteX14" fmla="*/ 2759869 w 7515225"/>
              <a:gd name="connsiteY14" fmla="*/ 1464469 h 3943350"/>
              <a:gd name="connsiteX15" fmla="*/ 2931319 w 7515225"/>
              <a:gd name="connsiteY15" fmla="*/ 1543050 h 3943350"/>
              <a:gd name="connsiteX16" fmla="*/ 3105150 w 7515225"/>
              <a:gd name="connsiteY16" fmla="*/ 1657350 h 3943350"/>
              <a:gd name="connsiteX17" fmla="*/ 3224212 w 7515225"/>
              <a:gd name="connsiteY17" fmla="*/ 1752600 h 3943350"/>
              <a:gd name="connsiteX18" fmla="*/ 3352800 w 7515225"/>
              <a:gd name="connsiteY18" fmla="*/ 1914525 h 3943350"/>
              <a:gd name="connsiteX19" fmla="*/ 3419475 w 7515225"/>
              <a:gd name="connsiteY19" fmla="*/ 2000250 h 3943350"/>
              <a:gd name="connsiteX20" fmla="*/ 3457575 w 7515225"/>
              <a:gd name="connsiteY20" fmla="*/ 2057400 h 3943350"/>
              <a:gd name="connsiteX21" fmla="*/ 3505200 w 7515225"/>
              <a:gd name="connsiteY21" fmla="*/ 2124075 h 3943350"/>
              <a:gd name="connsiteX22" fmla="*/ 3543300 w 7515225"/>
              <a:gd name="connsiteY22" fmla="*/ 2181225 h 3943350"/>
              <a:gd name="connsiteX23" fmla="*/ 3581400 w 7515225"/>
              <a:gd name="connsiteY23" fmla="*/ 2247900 h 3943350"/>
              <a:gd name="connsiteX24" fmla="*/ 3667125 w 7515225"/>
              <a:gd name="connsiteY24" fmla="*/ 2345531 h 3943350"/>
              <a:gd name="connsiteX25" fmla="*/ 3838575 w 7515225"/>
              <a:gd name="connsiteY25" fmla="*/ 2428875 h 3943350"/>
              <a:gd name="connsiteX26" fmla="*/ 4050506 w 7515225"/>
              <a:gd name="connsiteY26" fmla="*/ 2505075 h 3943350"/>
              <a:gd name="connsiteX27" fmla="*/ 4250532 w 7515225"/>
              <a:gd name="connsiteY27" fmla="*/ 2638425 h 3943350"/>
              <a:gd name="connsiteX28" fmla="*/ 4362450 w 7515225"/>
              <a:gd name="connsiteY28" fmla="*/ 2762250 h 3943350"/>
              <a:gd name="connsiteX29" fmla="*/ 4381500 w 7515225"/>
              <a:gd name="connsiteY29" fmla="*/ 2819400 h 3943350"/>
              <a:gd name="connsiteX30" fmla="*/ 4400550 w 7515225"/>
              <a:gd name="connsiteY30" fmla="*/ 2857500 h 3943350"/>
              <a:gd name="connsiteX31" fmla="*/ 4419600 w 7515225"/>
              <a:gd name="connsiteY31" fmla="*/ 2924175 h 3943350"/>
              <a:gd name="connsiteX32" fmla="*/ 4448175 w 7515225"/>
              <a:gd name="connsiteY32" fmla="*/ 2990850 h 3943350"/>
              <a:gd name="connsiteX33" fmla="*/ 4467225 w 7515225"/>
              <a:gd name="connsiteY33" fmla="*/ 3048000 h 3943350"/>
              <a:gd name="connsiteX34" fmla="*/ 4486275 w 7515225"/>
              <a:gd name="connsiteY34" fmla="*/ 3105150 h 3943350"/>
              <a:gd name="connsiteX35" fmla="*/ 4495800 w 7515225"/>
              <a:gd name="connsiteY35" fmla="*/ 3133725 h 3943350"/>
              <a:gd name="connsiteX36" fmla="*/ 4505325 w 7515225"/>
              <a:gd name="connsiteY36" fmla="*/ 3171825 h 3943350"/>
              <a:gd name="connsiteX37" fmla="*/ 4524375 w 7515225"/>
              <a:gd name="connsiteY37" fmla="*/ 3200400 h 3943350"/>
              <a:gd name="connsiteX38" fmla="*/ 4533900 w 7515225"/>
              <a:gd name="connsiteY38" fmla="*/ 3228975 h 3943350"/>
              <a:gd name="connsiteX39" fmla="*/ 4552950 w 7515225"/>
              <a:gd name="connsiteY39" fmla="*/ 3257550 h 3943350"/>
              <a:gd name="connsiteX40" fmla="*/ 4572000 w 7515225"/>
              <a:gd name="connsiteY40" fmla="*/ 3314700 h 3943350"/>
              <a:gd name="connsiteX41" fmla="*/ 4600575 w 7515225"/>
              <a:gd name="connsiteY41" fmla="*/ 3343275 h 3943350"/>
              <a:gd name="connsiteX42" fmla="*/ 4629150 w 7515225"/>
              <a:gd name="connsiteY42" fmla="*/ 3409950 h 3943350"/>
              <a:gd name="connsiteX43" fmla="*/ 4648200 w 7515225"/>
              <a:gd name="connsiteY43" fmla="*/ 3438525 h 3943350"/>
              <a:gd name="connsiteX44" fmla="*/ 4667250 w 7515225"/>
              <a:gd name="connsiteY44" fmla="*/ 3495675 h 3943350"/>
              <a:gd name="connsiteX45" fmla="*/ 4686300 w 7515225"/>
              <a:gd name="connsiteY45" fmla="*/ 3552825 h 3943350"/>
              <a:gd name="connsiteX46" fmla="*/ 4695825 w 7515225"/>
              <a:gd name="connsiteY46" fmla="*/ 3581400 h 3943350"/>
              <a:gd name="connsiteX47" fmla="*/ 4714875 w 7515225"/>
              <a:gd name="connsiteY47" fmla="*/ 3619500 h 3943350"/>
              <a:gd name="connsiteX48" fmla="*/ 4724400 w 7515225"/>
              <a:gd name="connsiteY48" fmla="*/ 3648075 h 3943350"/>
              <a:gd name="connsiteX49" fmla="*/ 4772025 w 7515225"/>
              <a:gd name="connsiteY49" fmla="*/ 3705225 h 3943350"/>
              <a:gd name="connsiteX50" fmla="*/ 4791075 w 7515225"/>
              <a:gd name="connsiteY50" fmla="*/ 3733800 h 3943350"/>
              <a:gd name="connsiteX51" fmla="*/ 4867275 w 7515225"/>
              <a:gd name="connsiteY51" fmla="*/ 3790950 h 3943350"/>
              <a:gd name="connsiteX52" fmla="*/ 4924425 w 7515225"/>
              <a:gd name="connsiteY52" fmla="*/ 3848100 h 3943350"/>
              <a:gd name="connsiteX53" fmla="*/ 4943475 w 7515225"/>
              <a:gd name="connsiteY53" fmla="*/ 3876675 h 3943350"/>
              <a:gd name="connsiteX54" fmla="*/ 4972050 w 7515225"/>
              <a:gd name="connsiteY54" fmla="*/ 3886200 h 3943350"/>
              <a:gd name="connsiteX55" fmla="*/ 5057775 w 7515225"/>
              <a:gd name="connsiteY55" fmla="*/ 3924300 h 3943350"/>
              <a:gd name="connsiteX56" fmla="*/ 5286375 w 7515225"/>
              <a:gd name="connsiteY56" fmla="*/ 3943350 h 3943350"/>
              <a:gd name="connsiteX57" fmla="*/ 5314950 w 7515225"/>
              <a:gd name="connsiteY57" fmla="*/ 3924300 h 3943350"/>
              <a:gd name="connsiteX58" fmla="*/ 5353050 w 7515225"/>
              <a:gd name="connsiteY58" fmla="*/ 3876675 h 3943350"/>
              <a:gd name="connsiteX59" fmla="*/ 5372100 w 7515225"/>
              <a:gd name="connsiteY59" fmla="*/ 3848100 h 3943350"/>
              <a:gd name="connsiteX60" fmla="*/ 5400675 w 7515225"/>
              <a:gd name="connsiteY60" fmla="*/ 3829050 h 3943350"/>
              <a:gd name="connsiteX61" fmla="*/ 5438775 w 7515225"/>
              <a:gd name="connsiteY61" fmla="*/ 3800475 h 3943350"/>
              <a:gd name="connsiteX62" fmla="*/ 5467350 w 7515225"/>
              <a:gd name="connsiteY62" fmla="*/ 3790950 h 3943350"/>
              <a:gd name="connsiteX63" fmla="*/ 5495925 w 7515225"/>
              <a:gd name="connsiteY63" fmla="*/ 3771900 h 3943350"/>
              <a:gd name="connsiteX64" fmla="*/ 5562600 w 7515225"/>
              <a:gd name="connsiteY64" fmla="*/ 3752850 h 3943350"/>
              <a:gd name="connsiteX65" fmla="*/ 5600700 w 7515225"/>
              <a:gd name="connsiteY65" fmla="*/ 3733800 h 3943350"/>
              <a:gd name="connsiteX66" fmla="*/ 5667375 w 7515225"/>
              <a:gd name="connsiteY66" fmla="*/ 3686175 h 3943350"/>
              <a:gd name="connsiteX67" fmla="*/ 5695950 w 7515225"/>
              <a:gd name="connsiteY67" fmla="*/ 3667125 h 3943350"/>
              <a:gd name="connsiteX68" fmla="*/ 5724525 w 7515225"/>
              <a:gd name="connsiteY68" fmla="*/ 3657600 h 3943350"/>
              <a:gd name="connsiteX69" fmla="*/ 5810250 w 7515225"/>
              <a:gd name="connsiteY69" fmla="*/ 3638550 h 3943350"/>
              <a:gd name="connsiteX70" fmla="*/ 5867400 w 7515225"/>
              <a:gd name="connsiteY70" fmla="*/ 3619500 h 3943350"/>
              <a:gd name="connsiteX71" fmla="*/ 5953125 w 7515225"/>
              <a:gd name="connsiteY71" fmla="*/ 3581400 h 3943350"/>
              <a:gd name="connsiteX72" fmla="*/ 5981700 w 7515225"/>
              <a:gd name="connsiteY72" fmla="*/ 3571875 h 3943350"/>
              <a:gd name="connsiteX73" fmla="*/ 6086475 w 7515225"/>
              <a:gd name="connsiteY73" fmla="*/ 3552825 h 3943350"/>
              <a:gd name="connsiteX74" fmla="*/ 6143625 w 7515225"/>
              <a:gd name="connsiteY74" fmla="*/ 3533775 h 3943350"/>
              <a:gd name="connsiteX75" fmla="*/ 6172200 w 7515225"/>
              <a:gd name="connsiteY75" fmla="*/ 3514725 h 3943350"/>
              <a:gd name="connsiteX76" fmla="*/ 6200775 w 7515225"/>
              <a:gd name="connsiteY76" fmla="*/ 3505200 h 3943350"/>
              <a:gd name="connsiteX77" fmla="*/ 6296025 w 7515225"/>
              <a:gd name="connsiteY77" fmla="*/ 3476625 h 3943350"/>
              <a:gd name="connsiteX78" fmla="*/ 6372225 w 7515225"/>
              <a:gd name="connsiteY78" fmla="*/ 3438525 h 3943350"/>
              <a:gd name="connsiteX79" fmla="*/ 6410325 w 7515225"/>
              <a:gd name="connsiteY79" fmla="*/ 3429000 h 3943350"/>
              <a:gd name="connsiteX80" fmla="*/ 6467475 w 7515225"/>
              <a:gd name="connsiteY80" fmla="*/ 3409950 h 3943350"/>
              <a:gd name="connsiteX81" fmla="*/ 6543675 w 7515225"/>
              <a:gd name="connsiteY81" fmla="*/ 3390900 h 3943350"/>
              <a:gd name="connsiteX82" fmla="*/ 6581775 w 7515225"/>
              <a:gd name="connsiteY82" fmla="*/ 3381375 h 3943350"/>
              <a:gd name="connsiteX83" fmla="*/ 6629400 w 7515225"/>
              <a:gd name="connsiteY83" fmla="*/ 3371850 h 3943350"/>
              <a:gd name="connsiteX84" fmla="*/ 6686550 w 7515225"/>
              <a:gd name="connsiteY84" fmla="*/ 3352800 h 3943350"/>
              <a:gd name="connsiteX85" fmla="*/ 6715125 w 7515225"/>
              <a:gd name="connsiteY85" fmla="*/ 3343275 h 3943350"/>
              <a:gd name="connsiteX86" fmla="*/ 6762750 w 7515225"/>
              <a:gd name="connsiteY86" fmla="*/ 3333750 h 3943350"/>
              <a:gd name="connsiteX87" fmla="*/ 6791325 w 7515225"/>
              <a:gd name="connsiteY87" fmla="*/ 3324225 h 3943350"/>
              <a:gd name="connsiteX88" fmla="*/ 7515225 w 7515225"/>
              <a:gd name="connsiteY88"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600075 w 7515225"/>
              <a:gd name="connsiteY6" fmla="*/ 276225 h 3943350"/>
              <a:gd name="connsiteX7" fmla="*/ 733425 w 7515225"/>
              <a:gd name="connsiteY7" fmla="*/ 600075 h 3943350"/>
              <a:gd name="connsiteX8" fmla="*/ 752475 w 7515225"/>
              <a:gd name="connsiteY8" fmla="*/ 695325 h 3943350"/>
              <a:gd name="connsiteX9" fmla="*/ 933450 w 7515225"/>
              <a:gd name="connsiteY9" fmla="*/ 942975 h 3943350"/>
              <a:gd name="connsiteX10" fmla="*/ 1171575 w 7515225"/>
              <a:gd name="connsiteY10" fmla="*/ 1023937 h 3943350"/>
              <a:gd name="connsiteX11" fmla="*/ 1671637 w 7515225"/>
              <a:gd name="connsiteY11" fmla="*/ 1066800 h 3943350"/>
              <a:gd name="connsiteX12" fmla="*/ 1943100 w 7515225"/>
              <a:gd name="connsiteY12" fmla="*/ 1133475 h 3943350"/>
              <a:gd name="connsiteX13" fmla="*/ 2759869 w 7515225"/>
              <a:gd name="connsiteY13" fmla="*/ 1464469 h 3943350"/>
              <a:gd name="connsiteX14" fmla="*/ 2931319 w 7515225"/>
              <a:gd name="connsiteY14" fmla="*/ 1543050 h 3943350"/>
              <a:gd name="connsiteX15" fmla="*/ 3105150 w 7515225"/>
              <a:gd name="connsiteY15" fmla="*/ 1657350 h 3943350"/>
              <a:gd name="connsiteX16" fmla="*/ 3224212 w 7515225"/>
              <a:gd name="connsiteY16" fmla="*/ 1752600 h 3943350"/>
              <a:gd name="connsiteX17" fmla="*/ 3352800 w 7515225"/>
              <a:gd name="connsiteY17" fmla="*/ 1914525 h 3943350"/>
              <a:gd name="connsiteX18" fmla="*/ 3419475 w 7515225"/>
              <a:gd name="connsiteY18" fmla="*/ 2000250 h 3943350"/>
              <a:gd name="connsiteX19" fmla="*/ 3457575 w 7515225"/>
              <a:gd name="connsiteY19" fmla="*/ 2057400 h 3943350"/>
              <a:gd name="connsiteX20" fmla="*/ 3505200 w 7515225"/>
              <a:gd name="connsiteY20" fmla="*/ 2124075 h 3943350"/>
              <a:gd name="connsiteX21" fmla="*/ 3543300 w 7515225"/>
              <a:gd name="connsiteY21" fmla="*/ 2181225 h 3943350"/>
              <a:gd name="connsiteX22" fmla="*/ 3581400 w 7515225"/>
              <a:gd name="connsiteY22" fmla="*/ 2247900 h 3943350"/>
              <a:gd name="connsiteX23" fmla="*/ 3667125 w 7515225"/>
              <a:gd name="connsiteY23" fmla="*/ 2345531 h 3943350"/>
              <a:gd name="connsiteX24" fmla="*/ 3838575 w 7515225"/>
              <a:gd name="connsiteY24" fmla="*/ 2428875 h 3943350"/>
              <a:gd name="connsiteX25" fmla="*/ 4050506 w 7515225"/>
              <a:gd name="connsiteY25" fmla="*/ 2505075 h 3943350"/>
              <a:gd name="connsiteX26" fmla="*/ 4250532 w 7515225"/>
              <a:gd name="connsiteY26" fmla="*/ 2638425 h 3943350"/>
              <a:gd name="connsiteX27" fmla="*/ 4362450 w 7515225"/>
              <a:gd name="connsiteY27" fmla="*/ 2762250 h 3943350"/>
              <a:gd name="connsiteX28" fmla="*/ 4381500 w 7515225"/>
              <a:gd name="connsiteY28" fmla="*/ 2819400 h 3943350"/>
              <a:gd name="connsiteX29" fmla="*/ 4400550 w 7515225"/>
              <a:gd name="connsiteY29" fmla="*/ 2857500 h 3943350"/>
              <a:gd name="connsiteX30" fmla="*/ 4419600 w 7515225"/>
              <a:gd name="connsiteY30" fmla="*/ 2924175 h 3943350"/>
              <a:gd name="connsiteX31" fmla="*/ 4448175 w 7515225"/>
              <a:gd name="connsiteY31" fmla="*/ 2990850 h 3943350"/>
              <a:gd name="connsiteX32" fmla="*/ 4467225 w 7515225"/>
              <a:gd name="connsiteY32" fmla="*/ 3048000 h 3943350"/>
              <a:gd name="connsiteX33" fmla="*/ 4486275 w 7515225"/>
              <a:gd name="connsiteY33" fmla="*/ 3105150 h 3943350"/>
              <a:gd name="connsiteX34" fmla="*/ 4495800 w 7515225"/>
              <a:gd name="connsiteY34" fmla="*/ 3133725 h 3943350"/>
              <a:gd name="connsiteX35" fmla="*/ 4505325 w 7515225"/>
              <a:gd name="connsiteY35" fmla="*/ 3171825 h 3943350"/>
              <a:gd name="connsiteX36" fmla="*/ 4524375 w 7515225"/>
              <a:gd name="connsiteY36" fmla="*/ 3200400 h 3943350"/>
              <a:gd name="connsiteX37" fmla="*/ 4533900 w 7515225"/>
              <a:gd name="connsiteY37" fmla="*/ 3228975 h 3943350"/>
              <a:gd name="connsiteX38" fmla="*/ 4552950 w 7515225"/>
              <a:gd name="connsiteY38" fmla="*/ 3257550 h 3943350"/>
              <a:gd name="connsiteX39" fmla="*/ 4572000 w 7515225"/>
              <a:gd name="connsiteY39" fmla="*/ 3314700 h 3943350"/>
              <a:gd name="connsiteX40" fmla="*/ 4600575 w 7515225"/>
              <a:gd name="connsiteY40" fmla="*/ 3343275 h 3943350"/>
              <a:gd name="connsiteX41" fmla="*/ 4629150 w 7515225"/>
              <a:gd name="connsiteY41" fmla="*/ 3409950 h 3943350"/>
              <a:gd name="connsiteX42" fmla="*/ 4648200 w 7515225"/>
              <a:gd name="connsiteY42" fmla="*/ 3438525 h 3943350"/>
              <a:gd name="connsiteX43" fmla="*/ 4667250 w 7515225"/>
              <a:gd name="connsiteY43" fmla="*/ 3495675 h 3943350"/>
              <a:gd name="connsiteX44" fmla="*/ 4686300 w 7515225"/>
              <a:gd name="connsiteY44" fmla="*/ 3552825 h 3943350"/>
              <a:gd name="connsiteX45" fmla="*/ 4695825 w 7515225"/>
              <a:gd name="connsiteY45" fmla="*/ 3581400 h 3943350"/>
              <a:gd name="connsiteX46" fmla="*/ 4714875 w 7515225"/>
              <a:gd name="connsiteY46" fmla="*/ 3619500 h 3943350"/>
              <a:gd name="connsiteX47" fmla="*/ 4724400 w 7515225"/>
              <a:gd name="connsiteY47" fmla="*/ 3648075 h 3943350"/>
              <a:gd name="connsiteX48" fmla="*/ 4772025 w 7515225"/>
              <a:gd name="connsiteY48" fmla="*/ 3705225 h 3943350"/>
              <a:gd name="connsiteX49" fmla="*/ 4791075 w 7515225"/>
              <a:gd name="connsiteY49" fmla="*/ 3733800 h 3943350"/>
              <a:gd name="connsiteX50" fmla="*/ 4867275 w 7515225"/>
              <a:gd name="connsiteY50" fmla="*/ 3790950 h 3943350"/>
              <a:gd name="connsiteX51" fmla="*/ 4924425 w 7515225"/>
              <a:gd name="connsiteY51" fmla="*/ 3848100 h 3943350"/>
              <a:gd name="connsiteX52" fmla="*/ 4943475 w 7515225"/>
              <a:gd name="connsiteY52" fmla="*/ 3876675 h 3943350"/>
              <a:gd name="connsiteX53" fmla="*/ 4972050 w 7515225"/>
              <a:gd name="connsiteY53" fmla="*/ 3886200 h 3943350"/>
              <a:gd name="connsiteX54" fmla="*/ 5057775 w 7515225"/>
              <a:gd name="connsiteY54" fmla="*/ 3924300 h 3943350"/>
              <a:gd name="connsiteX55" fmla="*/ 5286375 w 7515225"/>
              <a:gd name="connsiteY55" fmla="*/ 3943350 h 3943350"/>
              <a:gd name="connsiteX56" fmla="*/ 5314950 w 7515225"/>
              <a:gd name="connsiteY56" fmla="*/ 3924300 h 3943350"/>
              <a:gd name="connsiteX57" fmla="*/ 5353050 w 7515225"/>
              <a:gd name="connsiteY57" fmla="*/ 3876675 h 3943350"/>
              <a:gd name="connsiteX58" fmla="*/ 5372100 w 7515225"/>
              <a:gd name="connsiteY58" fmla="*/ 3848100 h 3943350"/>
              <a:gd name="connsiteX59" fmla="*/ 5400675 w 7515225"/>
              <a:gd name="connsiteY59" fmla="*/ 3829050 h 3943350"/>
              <a:gd name="connsiteX60" fmla="*/ 5438775 w 7515225"/>
              <a:gd name="connsiteY60" fmla="*/ 3800475 h 3943350"/>
              <a:gd name="connsiteX61" fmla="*/ 5467350 w 7515225"/>
              <a:gd name="connsiteY61" fmla="*/ 3790950 h 3943350"/>
              <a:gd name="connsiteX62" fmla="*/ 5495925 w 7515225"/>
              <a:gd name="connsiteY62" fmla="*/ 3771900 h 3943350"/>
              <a:gd name="connsiteX63" fmla="*/ 5562600 w 7515225"/>
              <a:gd name="connsiteY63" fmla="*/ 3752850 h 3943350"/>
              <a:gd name="connsiteX64" fmla="*/ 5600700 w 7515225"/>
              <a:gd name="connsiteY64" fmla="*/ 3733800 h 3943350"/>
              <a:gd name="connsiteX65" fmla="*/ 5667375 w 7515225"/>
              <a:gd name="connsiteY65" fmla="*/ 3686175 h 3943350"/>
              <a:gd name="connsiteX66" fmla="*/ 5695950 w 7515225"/>
              <a:gd name="connsiteY66" fmla="*/ 3667125 h 3943350"/>
              <a:gd name="connsiteX67" fmla="*/ 5724525 w 7515225"/>
              <a:gd name="connsiteY67" fmla="*/ 3657600 h 3943350"/>
              <a:gd name="connsiteX68" fmla="*/ 5810250 w 7515225"/>
              <a:gd name="connsiteY68" fmla="*/ 3638550 h 3943350"/>
              <a:gd name="connsiteX69" fmla="*/ 5867400 w 7515225"/>
              <a:gd name="connsiteY69" fmla="*/ 3619500 h 3943350"/>
              <a:gd name="connsiteX70" fmla="*/ 5953125 w 7515225"/>
              <a:gd name="connsiteY70" fmla="*/ 3581400 h 3943350"/>
              <a:gd name="connsiteX71" fmla="*/ 5981700 w 7515225"/>
              <a:gd name="connsiteY71" fmla="*/ 3571875 h 3943350"/>
              <a:gd name="connsiteX72" fmla="*/ 6086475 w 7515225"/>
              <a:gd name="connsiteY72" fmla="*/ 3552825 h 3943350"/>
              <a:gd name="connsiteX73" fmla="*/ 6143625 w 7515225"/>
              <a:gd name="connsiteY73" fmla="*/ 3533775 h 3943350"/>
              <a:gd name="connsiteX74" fmla="*/ 6172200 w 7515225"/>
              <a:gd name="connsiteY74" fmla="*/ 3514725 h 3943350"/>
              <a:gd name="connsiteX75" fmla="*/ 6200775 w 7515225"/>
              <a:gd name="connsiteY75" fmla="*/ 3505200 h 3943350"/>
              <a:gd name="connsiteX76" fmla="*/ 6296025 w 7515225"/>
              <a:gd name="connsiteY76" fmla="*/ 3476625 h 3943350"/>
              <a:gd name="connsiteX77" fmla="*/ 6372225 w 7515225"/>
              <a:gd name="connsiteY77" fmla="*/ 3438525 h 3943350"/>
              <a:gd name="connsiteX78" fmla="*/ 6410325 w 7515225"/>
              <a:gd name="connsiteY78" fmla="*/ 3429000 h 3943350"/>
              <a:gd name="connsiteX79" fmla="*/ 6467475 w 7515225"/>
              <a:gd name="connsiteY79" fmla="*/ 3409950 h 3943350"/>
              <a:gd name="connsiteX80" fmla="*/ 6543675 w 7515225"/>
              <a:gd name="connsiteY80" fmla="*/ 3390900 h 3943350"/>
              <a:gd name="connsiteX81" fmla="*/ 6581775 w 7515225"/>
              <a:gd name="connsiteY81" fmla="*/ 3381375 h 3943350"/>
              <a:gd name="connsiteX82" fmla="*/ 6629400 w 7515225"/>
              <a:gd name="connsiteY82" fmla="*/ 3371850 h 3943350"/>
              <a:gd name="connsiteX83" fmla="*/ 6686550 w 7515225"/>
              <a:gd name="connsiteY83" fmla="*/ 3352800 h 3943350"/>
              <a:gd name="connsiteX84" fmla="*/ 6715125 w 7515225"/>
              <a:gd name="connsiteY84" fmla="*/ 3343275 h 3943350"/>
              <a:gd name="connsiteX85" fmla="*/ 6762750 w 7515225"/>
              <a:gd name="connsiteY85" fmla="*/ 3333750 h 3943350"/>
              <a:gd name="connsiteX86" fmla="*/ 6791325 w 7515225"/>
              <a:gd name="connsiteY86" fmla="*/ 3324225 h 3943350"/>
              <a:gd name="connsiteX87" fmla="*/ 7515225 w 7515225"/>
              <a:gd name="connsiteY87"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66725 w 7515225"/>
              <a:gd name="connsiteY4" fmla="*/ 123825 h 3943350"/>
              <a:gd name="connsiteX5" fmla="*/ 600075 w 7515225"/>
              <a:gd name="connsiteY5" fmla="*/ 276225 h 3943350"/>
              <a:gd name="connsiteX6" fmla="*/ 733425 w 7515225"/>
              <a:gd name="connsiteY6" fmla="*/ 600075 h 3943350"/>
              <a:gd name="connsiteX7" fmla="*/ 752475 w 7515225"/>
              <a:gd name="connsiteY7" fmla="*/ 695325 h 3943350"/>
              <a:gd name="connsiteX8" fmla="*/ 933450 w 7515225"/>
              <a:gd name="connsiteY8" fmla="*/ 942975 h 3943350"/>
              <a:gd name="connsiteX9" fmla="*/ 1171575 w 7515225"/>
              <a:gd name="connsiteY9" fmla="*/ 1023937 h 3943350"/>
              <a:gd name="connsiteX10" fmla="*/ 1671637 w 7515225"/>
              <a:gd name="connsiteY10" fmla="*/ 1066800 h 3943350"/>
              <a:gd name="connsiteX11" fmla="*/ 1943100 w 7515225"/>
              <a:gd name="connsiteY11" fmla="*/ 1133475 h 3943350"/>
              <a:gd name="connsiteX12" fmla="*/ 2759869 w 7515225"/>
              <a:gd name="connsiteY12" fmla="*/ 1464469 h 3943350"/>
              <a:gd name="connsiteX13" fmla="*/ 2931319 w 7515225"/>
              <a:gd name="connsiteY13" fmla="*/ 1543050 h 3943350"/>
              <a:gd name="connsiteX14" fmla="*/ 3105150 w 7515225"/>
              <a:gd name="connsiteY14" fmla="*/ 1657350 h 3943350"/>
              <a:gd name="connsiteX15" fmla="*/ 3224212 w 7515225"/>
              <a:gd name="connsiteY15" fmla="*/ 1752600 h 3943350"/>
              <a:gd name="connsiteX16" fmla="*/ 3352800 w 7515225"/>
              <a:gd name="connsiteY16" fmla="*/ 1914525 h 3943350"/>
              <a:gd name="connsiteX17" fmla="*/ 3419475 w 7515225"/>
              <a:gd name="connsiteY17" fmla="*/ 2000250 h 3943350"/>
              <a:gd name="connsiteX18" fmla="*/ 3457575 w 7515225"/>
              <a:gd name="connsiteY18" fmla="*/ 2057400 h 3943350"/>
              <a:gd name="connsiteX19" fmla="*/ 3505200 w 7515225"/>
              <a:gd name="connsiteY19" fmla="*/ 2124075 h 3943350"/>
              <a:gd name="connsiteX20" fmla="*/ 3543300 w 7515225"/>
              <a:gd name="connsiteY20" fmla="*/ 2181225 h 3943350"/>
              <a:gd name="connsiteX21" fmla="*/ 3581400 w 7515225"/>
              <a:gd name="connsiteY21" fmla="*/ 2247900 h 3943350"/>
              <a:gd name="connsiteX22" fmla="*/ 3667125 w 7515225"/>
              <a:gd name="connsiteY22" fmla="*/ 2345531 h 3943350"/>
              <a:gd name="connsiteX23" fmla="*/ 3838575 w 7515225"/>
              <a:gd name="connsiteY23" fmla="*/ 2428875 h 3943350"/>
              <a:gd name="connsiteX24" fmla="*/ 4050506 w 7515225"/>
              <a:gd name="connsiteY24" fmla="*/ 2505075 h 3943350"/>
              <a:gd name="connsiteX25" fmla="*/ 4250532 w 7515225"/>
              <a:gd name="connsiteY25" fmla="*/ 2638425 h 3943350"/>
              <a:gd name="connsiteX26" fmla="*/ 4362450 w 7515225"/>
              <a:gd name="connsiteY26" fmla="*/ 2762250 h 3943350"/>
              <a:gd name="connsiteX27" fmla="*/ 4381500 w 7515225"/>
              <a:gd name="connsiteY27" fmla="*/ 2819400 h 3943350"/>
              <a:gd name="connsiteX28" fmla="*/ 4400550 w 7515225"/>
              <a:gd name="connsiteY28" fmla="*/ 2857500 h 3943350"/>
              <a:gd name="connsiteX29" fmla="*/ 4419600 w 7515225"/>
              <a:gd name="connsiteY29" fmla="*/ 2924175 h 3943350"/>
              <a:gd name="connsiteX30" fmla="*/ 4448175 w 7515225"/>
              <a:gd name="connsiteY30" fmla="*/ 2990850 h 3943350"/>
              <a:gd name="connsiteX31" fmla="*/ 4467225 w 7515225"/>
              <a:gd name="connsiteY31" fmla="*/ 3048000 h 3943350"/>
              <a:gd name="connsiteX32" fmla="*/ 4486275 w 7515225"/>
              <a:gd name="connsiteY32" fmla="*/ 3105150 h 3943350"/>
              <a:gd name="connsiteX33" fmla="*/ 4495800 w 7515225"/>
              <a:gd name="connsiteY33" fmla="*/ 3133725 h 3943350"/>
              <a:gd name="connsiteX34" fmla="*/ 4505325 w 7515225"/>
              <a:gd name="connsiteY34" fmla="*/ 3171825 h 3943350"/>
              <a:gd name="connsiteX35" fmla="*/ 4524375 w 7515225"/>
              <a:gd name="connsiteY35" fmla="*/ 3200400 h 3943350"/>
              <a:gd name="connsiteX36" fmla="*/ 4533900 w 7515225"/>
              <a:gd name="connsiteY36" fmla="*/ 3228975 h 3943350"/>
              <a:gd name="connsiteX37" fmla="*/ 4552950 w 7515225"/>
              <a:gd name="connsiteY37" fmla="*/ 3257550 h 3943350"/>
              <a:gd name="connsiteX38" fmla="*/ 4572000 w 7515225"/>
              <a:gd name="connsiteY38" fmla="*/ 3314700 h 3943350"/>
              <a:gd name="connsiteX39" fmla="*/ 4600575 w 7515225"/>
              <a:gd name="connsiteY39" fmla="*/ 3343275 h 3943350"/>
              <a:gd name="connsiteX40" fmla="*/ 4629150 w 7515225"/>
              <a:gd name="connsiteY40" fmla="*/ 3409950 h 3943350"/>
              <a:gd name="connsiteX41" fmla="*/ 4648200 w 7515225"/>
              <a:gd name="connsiteY41" fmla="*/ 3438525 h 3943350"/>
              <a:gd name="connsiteX42" fmla="*/ 4667250 w 7515225"/>
              <a:gd name="connsiteY42" fmla="*/ 3495675 h 3943350"/>
              <a:gd name="connsiteX43" fmla="*/ 4686300 w 7515225"/>
              <a:gd name="connsiteY43" fmla="*/ 3552825 h 3943350"/>
              <a:gd name="connsiteX44" fmla="*/ 4695825 w 7515225"/>
              <a:gd name="connsiteY44" fmla="*/ 3581400 h 3943350"/>
              <a:gd name="connsiteX45" fmla="*/ 4714875 w 7515225"/>
              <a:gd name="connsiteY45" fmla="*/ 3619500 h 3943350"/>
              <a:gd name="connsiteX46" fmla="*/ 4724400 w 7515225"/>
              <a:gd name="connsiteY46" fmla="*/ 3648075 h 3943350"/>
              <a:gd name="connsiteX47" fmla="*/ 4772025 w 7515225"/>
              <a:gd name="connsiteY47" fmla="*/ 3705225 h 3943350"/>
              <a:gd name="connsiteX48" fmla="*/ 4791075 w 7515225"/>
              <a:gd name="connsiteY48" fmla="*/ 3733800 h 3943350"/>
              <a:gd name="connsiteX49" fmla="*/ 4867275 w 7515225"/>
              <a:gd name="connsiteY49" fmla="*/ 3790950 h 3943350"/>
              <a:gd name="connsiteX50" fmla="*/ 4924425 w 7515225"/>
              <a:gd name="connsiteY50" fmla="*/ 3848100 h 3943350"/>
              <a:gd name="connsiteX51" fmla="*/ 4943475 w 7515225"/>
              <a:gd name="connsiteY51" fmla="*/ 3876675 h 3943350"/>
              <a:gd name="connsiteX52" fmla="*/ 4972050 w 7515225"/>
              <a:gd name="connsiteY52" fmla="*/ 3886200 h 3943350"/>
              <a:gd name="connsiteX53" fmla="*/ 5057775 w 7515225"/>
              <a:gd name="connsiteY53" fmla="*/ 3924300 h 3943350"/>
              <a:gd name="connsiteX54" fmla="*/ 5286375 w 7515225"/>
              <a:gd name="connsiteY54" fmla="*/ 3943350 h 3943350"/>
              <a:gd name="connsiteX55" fmla="*/ 5314950 w 7515225"/>
              <a:gd name="connsiteY55" fmla="*/ 3924300 h 3943350"/>
              <a:gd name="connsiteX56" fmla="*/ 5353050 w 7515225"/>
              <a:gd name="connsiteY56" fmla="*/ 3876675 h 3943350"/>
              <a:gd name="connsiteX57" fmla="*/ 5372100 w 7515225"/>
              <a:gd name="connsiteY57" fmla="*/ 3848100 h 3943350"/>
              <a:gd name="connsiteX58" fmla="*/ 5400675 w 7515225"/>
              <a:gd name="connsiteY58" fmla="*/ 3829050 h 3943350"/>
              <a:gd name="connsiteX59" fmla="*/ 5438775 w 7515225"/>
              <a:gd name="connsiteY59" fmla="*/ 3800475 h 3943350"/>
              <a:gd name="connsiteX60" fmla="*/ 5467350 w 7515225"/>
              <a:gd name="connsiteY60" fmla="*/ 3790950 h 3943350"/>
              <a:gd name="connsiteX61" fmla="*/ 5495925 w 7515225"/>
              <a:gd name="connsiteY61" fmla="*/ 3771900 h 3943350"/>
              <a:gd name="connsiteX62" fmla="*/ 5562600 w 7515225"/>
              <a:gd name="connsiteY62" fmla="*/ 3752850 h 3943350"/>
              <a:gd name="connsiteX63" fmla="*/ 5600700 w 7515225"/>
              <a:gd name="connsiteY63" fmla="*/ 3733800 h 3943350"/>
              <a:gd name="connsiteX64" fmla="*/ 5667375 w 7515225"/>
              <a:gd name="connsiteY64" fmla="*/ 3686175 h 3943350"/>
              <a:gd name="connsiteX65" fmla="*/ 5695950 w 7515225"/>
              <a:gd name="connsiteY65" fmla="*/ 3667125 h 3943350"/>
              <a:gd name="connsiteX66" fmla="*/ 5724525 w 7515225"/>
              <a:gd name="connsiteY66" fmla="*/ 3657600 h 3943350"/>
              <a:gd name="connsiteX67" fmla="*/ 5810250 w 7515225"/>
              <a:gd name="connsiteY67" fmla="*/ 3638550 h 3943350"/>
              <a:gd name="connsiteX68" fmla="*/ 5867400 w 7515225"/>
              <a:gd name="connsiteY68" fmla="*/ 3619500 h 3943350"/>
              <a:gd name="connsiteX69" fmla="*/ 5953125 w 7515225"/>
              <a:gd name="connsiteY69" fmla="*/ 3581400 h 3943350"/>
              <a:gd name="connsiteX70" fmla="*/ 5981700 w 7515225"/>
              <a:gd name="connsiteY70" fmla="*/ 3571875 h 3943350"/>
              <a:gd name="connsiteX71" fmla="*/ 6086475 w 7515225"/>
              <a:gd name="connsiteY71" fmla="*/ 3552825 h 3943350"/>
              <a:gd name="connsiteX72" fmla="*/ 6143625 w 7515225"/>
              <a:gd name="connsiteY72" fmla="*/ 3533775 h 3943350"/>
              <a:gd name="connsiteX73" fmla="*/ 6172200 w 7515225"/>
              <a:gd name="connsiteY73" fmla="*/ 3514725 h 3943350"/>
              <a:gd name="connsiteX74" fmla="*/ 6200775 w 7515225"/>
              <a:gd name="connsiteY74" fmla="*/ 3505200 h 3943350"/>
              <a:gd name="connsiteX75" fmla="*/ 6296025 w 7515225"/>
              <a:gd name="connsiteY75" fmla="*/ 3476625 h 3943350"/>
              <a:gd name="connsiteX76" fmla="*/ 6372225 w 7515225"/>
              <a:gd name="connsiteY76" fmla="*/ 3438525 h 3943350"/>
              <a:gd name="connsiteX77" fmla="*/ 6410325 w 7515225"/>
              <a:gd name="connsiteY77" fmla="*/ 3429000 h 3943350"/>
              <a:gd name="connsiteX78" fmla="*/ 6467475 w 7515225"/>
              <a:gd name="connsiteY78" fmla="*/ 3409950 h 3943350"/>
              <a:gd name="connsiteX79" fmla="*/ 6543675 w 7515225"/>
              <a:gd name="connsiteY79" fmla="*/ 3390900 h 3943350"/>
              <a:gd name="connsiteX80" fmla="*/ 6581775 w 7515225"/>
              <a:gd name="connsiteY80" fmla="*/ 3381375 h 3943350"/>
              <a:gd name="connsiteX81" fmla="*/ 6629400 w 7515225"/>
              <a:gd name="connsiteY81" fmla="*/ 3371850 h 3943350"/>
              <a:gd name="connsiteX82" fmla="*/ 6686550 w 7515225"/>
              <a:gd name="connsiteY82" fmla="*/ 3352800 h 3943350"/>
              <a:gd name="connsiteX83" fmla="*/ 6715125 w 7515225"/>
              <a:gd name="connsiteY83" fmla="*/ 3343275 h 3943350"/>
              <a:gd name="connsiteX84" fmla="*/ 6762750 w 7515225"/>
              <a:gd name="connsiteY84" fmla="*/ 3333750 h 3943350"/>
              <a:gd name="connsiteX85" fmla="*/ 6791325 w 7515225"/>
              <a:gd name="connsiteY85" fmla="*/ 3324225 h 3943350"/>
              <a:gd name="connsiteX86" fmla="*/ 7515225 w 7515225"/>
              <a:gd name="connsiteY86" fmla="*/ 3305175 h 3943350"/>
              <a:gd name="connsiteX0" fmla="*/ 0 w 7515225"/>
              <a:gd name="connsiteY0" fmla="*/ 0 h 3943350"/>
              <a:gd name="connsiteX1" fmla="*/ 257175 w 7515225"/>
              <a:gd name="connsiteY1" fmla="*/ 9525 h 3943350"/>
              <a:gd name="connsiteX2" fmla="*/ 371475 w 7515225"/>
              <a:gd name="connsiteY2" fmla="*/ 66675 h 3943350"/>
              <a:gd name="connsiteX3" fmla="*/ 466725 w 7515225"/>
              <a:gd name="connsiteY3" fmla="*/ 123825 h 3943350"/>
              <a:gd name="connsiteX4" fmla="*/ 600075 w 7515225"/>
              <a:gd name="connsiteY4" fmla="*/ 276225 h 3943350"/>
              <a:gd name="connsiteX5" fmla="*/ 733425 w 7515225"/>
              <a:gd name="connsiteY5" fmla="*/ 600075 h 3943350"/>
              <a:gd name="connsiteX6" fmla="*/ 752475 w 7515225"/>
              <a:gd name="connsiteY6" fmla="*/ 695325 h 3943350"/>
              <a:gd name="connsiteX7" fmla="*/ 933450 w 7515225"/>
              <a:gd name="connsiteY7" fmla="*/ 942975 h 3943350"/>
              <a:gd name="connsiteX8" fmla="*/ 1171575 w 7515225"/>
              <a:gd name="connsiteY8" fmla="*/ 1023937 h 3943350"/>
              <a:gd name="connsiteX9" fmla="*/ 1671637 w 7515225"/>
              <a:gd name="connsiteY9" fmla="*/ 1066800 h 3943350"/>
              <a:gd name="connsiteX10" fmla="*/ 1943100 w 7515225"/>
              <a:gd name="connsiteY10" fmla="*/ 1133475 h 3943350"/>
              <a:gd name="connsiteX11" fmla="*/ 2759869 w 7515225"/>
              <a:gd name="connsiteY11" fmla="*/ 1464469 h 3943350"/>
              <a:gd name="connsiteX12" fmla="*/ 2931319 w 7515225"/>
              <a:gd name="connsiteY12" fmla="*/ 1543050 h 3943350"/>
              <a:gd name="connsiteX13" fmla="*/ 3105150 w 7515225"/>
              <a:gd name="connsiteY13" fmla="*/ 1657350 h 3943350"/>
              <a:gd name="connsiteX14" fmla="*/ 3224212 w 7515225"/>
              <a:gd name="connsiteY14" fmla="*/ 1752600 h 3943350"/>
              <a:gd name="connsiteX15" fmla="*/ 3352800 w 7515225"/>
              <a:gd name="connsiteY15" fmla="*/ 1914525 h 3943350"/>
              <a:gd name="connsiteX16" fmla="*/ 3419475 w 7515225"/>
              <a:gd name="connsiteY16" fmla="*/ 2000250 h 3943350"/>
              <a:gd name="connsiteX17" fmla="*/ 3457575 w 7515225"/>
              <a:gd name="connsiteY17" fmla="*/ 2057400 h 3943350"/>
              <a:gd name="connsiteX18" fmla="*/ 3505200 w 7515225"/>
              <a:gd name="connsiteY18" fmla="*/ 2124075 h 3943350"/>
              <a:gd name="connsiteX19" fmla="*/ 3543300 w 7515225"/>
              <a:gd name="connsiteY19" fmla="*/ 2181225 h 3943350"/>
              <a:gd name="connsiteX20" fmla="*/ 3581400 w 7515225"/>
              <a:gd name="connsiteY20" fmla="*/ 2247900 h 3943350"/>
              <a:gd name="connsiteX21" fmla="*/ 3667125 w 7515225"/>
              <a:gd name="connsiteY21" fmla="*/ 2345531 h 3943350"/>
              <a:gd name="connsiteX22" fmla="*/ 3838575 w 7515225"/>
              <a:gd name="connsiteY22" fmla="*/ 2428875 h 3943350"/>
              <a:gd name="connsiteX23" fmla="*/ 4050506 w 7515225"/>
              <a:gd name="connsiteY23" fmla="*/ 2505075 h 3943350"/>
              <a:gd name="connsiteX24" fmla="*/ 4250532 w 7515225"/>
              <a:gd name="connsiteY24" fmla="*/ 2638425 h 3943350"/>
              <a:gd name="connsiteX25" fmla="*/ 4362450 w 7515225"/>
              <a:gd name="connsiteY25" fmla="*/ 2762250 h 3943350"/>
              <a:gd name="connsiteX26" fmla="*/ 4381500 w 7515225"/>
              <a:gd name="connsiteY26" fmla="*/ 2819400 h 3943350"/>
              <a:gd name="connsiteX27" fmla="*/ 4400550 w 7515225"/>
              <a:gd name="connsiteY27" fmla="*/ 2857500 h 3943350"/>
              <a:gd name="connsiteX28" fmla="*/ 4419600 w 7515225"/>
              <a:gd name="connsiteY28" fmla="*/ 2924175 h 3943350"/>
              <a:gd name="connsiteX29" fmla="*/ 4448175 w 7515225"/>
              <a:gd name="connsiteY29" fmla="*/ 2990850 h 3943350"/>
              <a:gd name="connsiteX30" fmla="*/ 4467225 w 7515225"/>
              <a:gd name="connsiteY30" fmla="*/ 3048000 h 3943350"/>
              <a:gd name="connsiteX31" fmla="*/ 4486275 w 7515225"/>
              <a:gd name="connsiteY31" fmla="*/ 3105150 h 3943350"/>
              <a:gd name="connsiteX32" fmla="*/ 4495800 w 7515225"/>
              <a:gd name="connsiteY32" fmla="*/ 3133725 h 3943350"/>
              <a:gd name="connsiteX33" fmla="*/ 4505325 w 7515225"/>
              <a:gd name="connsiteY33" fmla="*/ 3171825 h 3943350"/>
              <a:gd name="connsiteX34" fmla="*/ 4524375 w 7515225"/>
              <a:gd name="connsiteY34" fmla="*/ 3200400 h 3943350"/>
              <a:gd name="connsiteX35" fmla="*/ 4533900 w 7515225"/>
              <a:gd name="connsiteY35" fmla="*/ 3228975 h 3943350"/>
              <a:gd name="connsiteX36" fmla="*/ 4552950 w 7515225"/>
              <a:gd name="connsiteY36" fmla="*/ 3257550 h 3943350"/>
              <a:gd name="connsiteX37" fmla="*/ 4572000 w 7515225"/>
              <a:gd name="connsiteY37" fmla="*/ 3314700 h 3943350"/>
              <a:gd name="connsiteX38" fmla="*/ 4600575 w 7515225"/>
              <a:gd name="connsiteY38" fmla="*/ 3343275 h 3943350"/>
              <a:gd name="connsiteX39" fmla="*/ 4629150 w 7515225"/>
              <a:gd name="connsiteY39" fmla="*/ 3409950 h 3943350"/>
              <a:gd name="connsiteX40" fmla="*/ 4648200 w 7515225"/>
              <a:gd name="connsiteY40" fmla="*/ 3438525 h 3943350"/>
              <a:gd name="connsiteX41" fmla="*/ 4667250 w 7515225"/>
              <a:gd name="connsiteY41" fmla="*/ 3495675 h 3943350"/>
              <a:gd name="connsiteX42" fmla="*/ 4686300 w 7515225"/>
              <a:gd name="connsiteY42" fmla="*/ 3552825 h 3943350"/>
              <a:gd name="connsiteX43" fmla="*/ 4695825 w 7515225"/>
              <a:gd name="connsiteY43" fmla="*/ 3581400 h 3943350"/>
              <a:gd name="connsiteX44" fmla="*/ 4714875 w 7515225"/>
              <a:gd name="connsiteY44" fmla="*/ 3619500 h 3943350"/>
              <a:gd name="connsiteX45" fmla="*/ 4724400 w 7515225"/>
              <a:gd name="connsiteY45" fmla="*/ 3648075 h 3943350"/>
              <a:gd name="connsiteX46" fmla="*/ 4772025 w 7515225"/>
              <a:gd name="connsiteY46" fmla="*/ 3705225 h 3943350"/>
              <a:gd name="connsiteX47" fmla="*/ 4791075 w 7515225"/>
              <a:gd name="connsiteY47" fmla="*/ 3733800 h 3943350"/>
              <a:gd name="connsiteX48" fmla="*/ 4867275 w 7515225"/>
              <a:gd name="connsiteY48" fmla="*/ 3790950 h 3943350"/>
              <a:gd name="connsiteX49" fmla="*/ 4924425 w 7515225"/>
              <a:gd name="connsiteY49" fmla="*/ 3848100 h 3943350"/>
              <a:gd name="connsiteX50" fmla="*/ 4943475 w 7515225"/>
              <a:gd name="connsiteY50" fmla="*/ 3876675 h 3943350"/>
              <a:gd name="connsiteX51" fmla="*/ 4972050 w 7515225"/>
              <a:gd name="connsiteY51" fmla="*/ 3886200 h 3943350"/>
              <a:gd name="connsiteX52" fmla="*/ 5057775 w 7515225"/>
              <a:gd name="connsiteY52" fmla="*/ 3924300 h 3943350"/>
              <a:gd name="connsiteX53" fmla="*/ 5286375 w 7515225"/>
              <a:gd name="connsiteY53" fmla="*/ 3943350 h 3943350"/>
              <a:gd name="connsiteX54" fmla="*/ 5314950 w 7515225"/>
              <a:gd name="connsiteY54" fmla="*/ 3924300 h 3943350"/>
              <a:gd name="connsiteX55" fmla="*/ 5353050 w 7515225"/>
              <a:gd name="connsiteY55" fmla="*/ 3876675 h 3943350"/>
              <a:gd name="connsiteX56" fmla="*/ 5372100 w 7515225"/>
              <a:gd name="connsiteY56" fmla="*/ 3848100 h 3943350"/>
              <a:gd name="connsiteX57" fmla="*/ 5400675 w 7515225"/>
              <a:gd name="connsiteY57" fmla="*/ 3829050 h 3943350"/>
              <a:gd name="connsiteX58" fmla="*/ 5438775 w 7515225"/>
              <a:gd name="connsiteY58" fmla="*/ 3800475 h 3943350"/>
              <a:gd name="connsiteX59" fmla="*/ 5467350 w 7515225"/>
              <a:gd name="connsiteY59" fmla="*/ 3790950 h 3943350"/>
              <a:gd name="connsiteX60" fmla="*/ 5495925 w 7515225"/>
              <a:gd name="connsiteY60" fmla="*/ 3771900 h 3943350"/>
              <a:gd name="connsiteX61" fmla="*/ 5562600 w 7515225"/>
              <a:gd name="connsiteY61" fmla="*/ 3752850 h 3943350"/>
              <a:gd name="connsiteX62" fmla="*/ 5600700 w 7515225"/>
              <a:gd name="connsiteY62" fmla="*/ 3733800 h 3943350"/>
              <a:gd name="connsiteX63" fmla="*/ 5667375 w 7515225"/>
              <a:gd name="connsiteY63" fmla="*/ 3686175 h 3943350"/>
              <a:gd name="connsiteX64" fmla="*/ 5695950 w 7515225"/>
              <a:gd name="connsiteY64" fmla="*/ 3667125 h 3943350"/>
              <a:gd name="connsiteX65" fmla="*/ 5724525 w 7515225"/>
              <a:gd name="connsiteY65" fmla="*/ 3657600 h 3943350"/>
              <a:gd name="connsiteX66" fmla="*/ 5810250 w 7515225"/>
              <a:gd name="connsiteY66" fmla="*/ 3638550 h 3943350"/>
              <a:gd name="connsiteX67" fmla="*/ 5867400 w 7515225"/>
              <a:gd name="connsiteY67" fmla="*/ 3619500 h 3943350"/>
              <a:gd name="connsiteX68" fmla="*/ 5953125 w 7515225"/>
              <a:gd name="connsiteY68" fmla="*/ 3581400 h 3943350"/>
              <a:gd name="connsiteX69" fmla="*/ 5981700 w 7515225"/>
              <a:gd name="connsiteY69" fmla="*/ 3571875 h 3943350"/>
              <a:gd name="connsiteX70" fmla="*/ 6086475 w 7515225"/>
              <a:gd name="connsiteY70" fmla="*/ 3552825 h 3943350"/>
              <a:gd name="connsiteX71" fmla="*/ 6143625 w 7515225"/>
              <a:gd name="connsiteY71" fmla="*/ 3533775 h 3943350"/>
              <a:gd name="connsiteX72" fmla="*/ 6172200 w 7515225"/>
              <a:gd name="connsiteY72" fmla="*/ 3514725 h 3943350"/>
              <a:gd name="connsiteX73" fmla="*/ 6200775 w 7515225"/>
              <a:gd name="connsiteY73" fmla="*/ 3505200 h 3943350"/>
              <a:gd name="connsiteX74" fmla="*/ 6296025 w 7515225"/>
              <a:gd name="connsiteY74" fmla="*/ 3476625 h 3943350"/>
              <a:gd name="connsiteX75" fmla="*/ 6372225 w 7515225"/>
              <a:gd name="connsiteY75" fmla="*/ 3438525 h 3943350"/>
              <a:gd name="connsiteX76" fmla="*/ 6410325 w 7515225"/>
              <a:gd name="connsiteY76" fmla="*/ 3429000 h 3943350"/>
              <a:gd name="connsiteX77" fmla="*/ 6467475 w 7515225"/>
              <a:gd name="connsiteY77" fmla="*/ 3409950 h 3943350"/>
              <a:gd name="connsiteX78" fmla="*/ 6543675 w 7515225"/>
              <a:gd name="connsiteY78" fmla="*/ 3390900 h 3943350"/>
              <a:gd name="connsiteX79" fmla="*/ 6581775 w 7515225"/>
              <a:gd name="connsiteY79" fmla="*/ 3381375 h 3943350"/>
              <a:gd name="connsiteX80" fmla="*/ 6629400 w 7515225"/>
              <a:gd name="connsiteY80" fmla="*/ 3371850 h 3943350"/>
              <a:gd name="connsiteX81" fmla="*/ 6686550 w 7515225"/>
              <a:gd name="connsiteY81" fmla="*/ 3352800 h 3943350"/>
              <a:gd name="connsiteX82" fmla="*/ 6715125 w 7515225"/>
              <a:gd name="connsiteY82" fmla="*/ 3343275 h 3943350"/>
              <a:gd name="connsiteX83" fmla="*/ 6762750 w 7515225"/>
              <a:gd name="connsiteY83" fmla="*/ 3333750 h 3943350"/>
              <a:gd name="connsiteX84" fmla="*/ 6791325 w 7515225"/>
              <a:gd name="connsiteY84" fmla="*/ 3324225 h 3943350"/>
              <a:gd name="connsiteX85" fmla="*/ 7515225 w 7515225"/>
              <a:gd name="connsiteY85" fmla="*/ 3305175 h 3943350"/>
              <a:gd name="connsiteX0" fmla="*/ 0 w 7515225"/>
              <a:gd name="connsiteY0" fmla="*/ 1894 h 3945244"/>
              <a:gd name="connsiteX1" fmla="*/ 257175 w 7515225"/>
              <a:gd name="connsiteY1" fmla="*/ 11419 h 3945244"/>
              <a:gd name="connsiteX2" fmla="*/ 466725 w 7515225"/>
              <a:gd name="connsiteY2" fmla="*/ 125719 h 3945244"/>
              <a:gd name="connsiteX3" fmla="*/ 600075 w 7515225"/>
              <a:gd name="connsiteY3" fmla="*/ 278119 h 3945244"/>
              <a:gd name="connsiteX4" fmla="*/ 733425 w 7515225"/>
              <a:gd name="connsiteY4" fmla="*/ 601969 h 3945244"/>
              <a:gd name="connsiteX5" fmla="*/ 752475 w 7515225"/>
              <a:gd name="connsiteY5" fmla="*/ 697219 h 3945244"/>
              <a:gd name="connsiteX6" fmla="*/ 933450 w 7515225"/>
              <a:gd name="connsiteY6" fmla="*/ 944869 h 3945244"/>
              <a:gd name="connsiteX7" fmla="*/ 1171575 w 7515225"/>
              <a:gd name="connsiteY7" fmla="*/ 1025831 h 3945244"/>
              <a:gd name="connsiteX8" fmla="*/ 1671637 w 7515225"/>
              <a:gd name="connsiteY8" fmla="*/ 1068694 h 3945244"/>
              <a:gd name="connsiteX9" fmla="*/ 1943100 w 7515225"/>
              <a:gd name="connsiteY9" fmla="*/ 1135369 h 3945244"/>
              <a:gd name="connsiteX10" fmla="*/ 2759869 w 7515225"/>
              <a:gd name="connsiteY10" fmla="*/ 1466363 h 3945244"/>
              <a:gd name="connsiteX11" fmla="*/ 2931319 w 7515225"/>
              <a:gd name="connsiteY11" fmla="*/ 1544944 h 3945244"/>
              <a:gd name="connsiteX12" fmla="*/ 3105150 w 7515225"/>
              <a:gd name="connsiteY12" fmla="*/ 1659244 h 3945244"/>
              <a:gd name="connsiteX13" fmla="*/ 3224212 w 7515225"/>
              <a:gd name="connsiteY13" fmla="*/ 1754494 h 3945244"/>
              <a:gd name="connsiteX14" fmla="*/ 3352800 w 7515225"/>
              <a:gd name="connsiteY14" fmla="*/ 1916419 h 3945244"/>
              <a:gd name="connsiteX15" fmla="*/ 3419475 w 7515225"/>
              <a:gd name="connsiteY15" fmla="*/ 2002144 h 3945244"/>
              <a:gd name="connsiteX16" fmla="*/ 3457575 w 7515225"/>
              <a:gd name="connsiteY16" fmla="*/ 2059294 h 3945244"/>
              <a:gd name="connsiteX17" fmla="*/ 3505200 w 7515225"/>
              <a:gd name="connsiteY17" fmla="*/ 2125969 h 3945244"/>
              <a:gd name="connsiteX18" fmla="*/ 3543300 w 7515225"/>
              <a:gd name="connsiteY18" fmla="*/ 2183119 h 3945244"/>
              <a:gd name="connsiteX19" fmla="*/ 3581400 w 7515225"/>
              <a:gd name="connsiteY19" fmla="*/ 2249794 h 3945244"/>
              <a:gd name="connsiteX20" fmla="*/ 3667125 w 7515225"/>
              <a:gd name="connsiteY20" fmla="*/ 2347425 h 3945244"/>
              <a:gd name="connsiteX21" fmla="*/ 3838575 w 7515225"/>
              <a:gd name="connsiteY21" fmla="*/ 2430769 h 3945244"/>
              <a:gd name="connsiteX22" fmla="*/ 4050506 w 7515225"/>
              <a:gd name="connsiteY22" fmla="*/ 2506969 h 3945244"/>
              <a:gd name="connsiteX23" fmla="*/ 4250532 w 7515225"/>
              <a:gd name="connsiteY23" fmla="*/ 2640319 h 3945244"/>
              <a:gd name="connsiteX24" fmla="*/ 4362450 w 7515225"/>
              <a:gd name="connsiteY24" fmla="*/ 2764144 h 3945244"/>
              <a:gd name="connsiteX25" fmla="*/ 4381500 w 7515225"/>
              <a:gd name="connsiteY25" fmla="*/ 2821294 h 3945244"/>
              <a:gd name="connsiteX26" fmla="*/ 4400550 w 7515225"/>
              <a:gd name="connsiteY26" fmla="*/ 2859394 h 3945244"/>
              <a:gd name="connsiteX27" fmla="*/ 4419600 w 7515225"/>
              <a:gd name="connsiteY27" fmla="*/ 2926069 h 3945244"/>
              <a:gd name="connsiteX28" fmla="*/ 4448175 w 7515225"/>
              <a:gd name="connsiteY28" fmla="*/ 2992744 h 3945244"/>
              <a:gd name="connsiteX29" fmla="*/ 4467225 w 7515225"/>
              <a:gd name="connsiteY29" fmla="*/ 3049894 h 3945244"/>
              <a:gd name="connsiteX30" fmla="*/ 4486275 w 7515225"/>
              <a:gd name="connsiteY30" fmla="*/ 3107044 h 3945244"/>
              <a:gd name="connsiteX31" fmla="*/ 4495800 w 7515225"/>
              <a:gd name="connsiteY31" fmla="*/ 3135619 h 3945244"/>
              <a:gd name="connsiteX32" fmla="*/ 4505325 w 7515225"/>
              <a:gd name="connsiteY32" fmla="*/ 3173719 h 3945244"/>
              <a:gd name="connsiteX33" fmla="*/ 4524375 w 7515225"/>
              <a:gd name="connsiteY33" fmla="*/ 3202294 h 3945244"/>
              <a:gd name="connsiteX34" fmla="*/ 4533900 w 7515225"/>
              <a:gd name="connsiteY34" fmla="*/ 3230869 h 3945244"/>
              <a:gd name="connsiteX35" fmla="*/ 4552950 w 7515225"/>
              <a:gd name="connsiteY35" fmla="*/ 3259444 h 3945244"/>
              <a:gd name="connsiteX36" fmla="*/ 4572000 w 7515225"/>
              <a:gd name="connsiteY36" fmla="*/ 3316594 h 3945244"/>
              <a:gd name="connsiteX37" fmla="*/ 4600575 w 7515225"/>
              <a:gd name="connsiteY37" fmla="*/ 3345169 h 3945244"/>
              <a:gd name="connsiteX38" fmla="*/ 4629150 w 7515225"/>
              <a:gd name="connsiteY38" fmla="*/ 3411844 h 3945244"/>
              <a:gd name="connsiteX39" fmla="*/ 4648200 w 7515225"/>
              <a:gd name="connsiteY39" fmla="*/ 3440419 h 3945244"/>
              <a:gd name="connsiteX40" fmla="*/ 4667250 w 7515225"/>
              <a:gd name="connsiteY40" fmla="*/ 3497569 h 3945244"/>
              <a:gd name="connsiteX41" fmla="*/ 4686300 w 7515225"/>
              <a:gd name="connsiteY41" fmla="*/ 3554719 h 3945244"/>
              <a:gd name="connsiteX42" fmla="*/ 4695825 w 7515225"/>
              <a:gd name="connsiteY42" fmla="*/ 3583294 h 3945244"/>
              <a:gd name="connsiteX43" fmla="*/ 4714875 w 7515225"/>
              <a:gd name="connsiteY43" fmla="*/ 3621394 h 3945244"/>
              <a:gd name="connsiteX44" fmla="*/ 4724400 w 7515225"/>
              <a:gd name="connsiteY44" fmla="*/ 3649969 h 3945244"/>
              <a:gd name="connsiteX45" fmla="*/ 4772025 w 7515225"/>
              <a:gd name="connsiteY45" fmla="*/ 3707119 h 3945244"/>
              <a:gd name="connsiteX46" fmla="*/ 4791075 w 7515225"/>
              <a:gd name="connsiteY46" fmla="*/ 3735694 h 3945244"/>
              <a:gd name="connsiteX47" fmla="*/ 4867275 w 7515225"/>
              <a:gd name="connsiteY47" fmla="*/ 3792844 h 3945244"/>
              <a:gd name="connsiteX48" fmla="*/ 4924425 w 7515225"/>
              <a:gd name="connsiteY48" fmla="*/ 3849994 h 3945244"/>
              <a:gd name="connsiteX49" fmla="*/ 4943475 w 7515225"/>
              <a:gd name="connsiteY49" fmla="*/ 3878569 h 3945244"/>
              <a:gd name="connsiteX50" fmla="*/ 4972050 w 7515225"/>
              <a:gd name="connsiteY50" fmla="*/ 3888094 h 3945244"/>
              <a:gd name="connsiteX51" fmla="*/ 5057775 w 7515225"/>
              <a:gd name="connsiteY51" fmla="*/ 3926194 h 3945244"/>
              <a:gd name="connsiteX52" fmla="*/ 5286375 w 7515225"/>
              <a:gd name="connsiteY52" fmla="*/ 3945244 h 3945244"/>
              <a:gd name="connsiteX53" fmla="*/ 5314950 w 7515225"/>
              <a:gd name="connsiteY53" fmla="*/ 3926194 h 3945244"/>
              <a:gd name="connsiteX54" fmla="*/ 5353050 w 7515225"/>
              <a:gd name="connsiteY54" fmla="*/ 3878569 h 3945244"/>
              <a:gd name="connsiteX55" fmla="*/ 5372100 w 7515225"/>
              <a:gd name="connsiteY55" fmla="*/ 3849994 h 3945244"/>
              <a:gd name="connsiteX56" fmla="*/ 5400675 w 7515225"/>
              <a:gd name="connsiteY56" fmla="*/ 3830944 h 3945244"/>
              <a:gd name="connsiteX57" fmla="*/ 5438775 w 7515225"/>
              <a:gd name="connsiteY57" fmla="*/ 3802369 h 3945244"/>
              <a:gd name="connsiteX58" fmla="*/ 5467350 w 7515225"/>
              <a:gd name="connsiteY58" fmla="*/ 3792844 h 3945244"/>
              <a:gd name="connsiteX59" fmla="*/ 5495925 w 7515225"/>
              <a:gd name="connsiteY59" fmla="*/ 3773794 h 3945244"/>
              <a:gd name="connsiteX60" fmla="*/ 5562600 w 7515225"/>
              <a:gd name="connsiteY60" fmla="*/ 3754744 h 3945244"/>
              <a:gd name="connsiteX61" fmla="*/ 5600700 w 7515225"/>
              <a:gd name="connsiteY61" fmla="*/ 3735694 h 3945244"/>
              <a:gd name="connsiteX62" fmla="*/ 5667375 w 7515225"/>
              <a:gd name="connsiteY62" fmla="*/ 3688069 h 3945244"/>
              <a:gd name="connsiteX63" fmla="*/ 5695950 w 7515225"/>
              <a:gd name="connsiteY63" fmla="*/ 3669019 h 3945244"/>
              <a:gd name="connsiteX64" fmla="*/ 5724525 w 7515225"/>
              <a:gd name="connsiteY64" fmla="*/ 3659494 h 3945244"/>
              <a:gd name="connsiteX65" fmla="*/ 5810250 w 7515225"/>
              <a:gd name="connsiteY65" fmla="*/ 3640444 h 3945244"/>
              <a:gd name="connsiteX66" fmla="*/ 5867400 w 7515225"/>
              <a:gd name="connsiteY66" fmla="*/ 3621394 h 3945244"/>
              <a:gd name="connsiteX67" fmla="*/ 5953125 w 7515225"/>
              <a:gd name="connsiteY67" fmla="*/ 3583294 h 3945244"/>
              <a:gd name="connsiteX68" fmla="*/ 5981700 w 7515225"/>
              <a:gd name="connsiteY68" fmla="*/ 3573769 h 3945244"/>
              <a:gd name="connsiteX69" fmla="*/ 6086475 w 7515225"/>
              <a:gd name="connsiteY69" fmla="*/ 3554719 h 3945244"/>
              <a:gd name="connsiteX70" fmla="*/ 6143625 w 7515225"/>
              <a:gd name="connsiteY70" fmla="*/ 3535669 h 3945244"/>
              <a:gd name="connsiteX71" fmla="*/ 6172200 w 7515225"/>
              <a:gd name="connsiteY71" fmla="*/ 3516619 h 3945244"/>
              <a:gd name="connsiteX72" fmla="*/ 6200775 w 7515225"/>
              <a:gd name="connsiteY72" fmla="*/ 3507094 h 3945244"/>
              <a:gd name="connsiteX73" fmla="*/ 6296025 w 7515225"/>
              <a:gd name="connsiteY73" fmla="*/ 3478519 h 3945244"/>
              <a:gd name="connsiteX74" fmla="*/ 6372225 w 7515225"/>
              <a:gd name="connsiteY74" fmla="*/ 3440419 h 3945244"/>
              <a:gd name="connsiteX75" fmla="*/ 6410325 w 7515225"/>
              <a:gd name="connsiteY75" fmla="*/ 3430894 h 3945244"/>
              <a:gd name="connsiteX76" fmla="*/ 6467475 w 7515225"/>
              <a:gd name="connsiteY76" fmla="*/ 3411844 h 3945244"/>
              <a:gd name="connsiteX77" fmla="*/ 6543675 w 7515225"/>
              <a:gd name="connsiteY77" fmla="*/ 3392794 h 3945244"/>
              <a:gd name="connsiteX78" fmla="*/ 6581775 w 7515225"/>
              <a:gd name="connsiteY78" fmla="*/ 3383269 h 3945244"/>
              <a:gd name="connsiteX79" fmla="*/ 6629400 w 7515225"/>
              <a:gd name="connsiteY79" fmla="*/ 3373744 h 3945244"/>
              <a:gd name="connsiteX80" fmla="*/ 6686550 w 7515225"/>
              <a:gd name="connsiteY80" fmla="*/ 3354694 h 3945244"/>
              <a:gd name="connsiteX81" fmla="*/ 6715125 w 7515225"/>
              <a:gd name="connsiteY81" fmla="*/ 3345169 h 3945244"/>
              <a:gd name="connsiteX82" fmla="*/ 6762750 w 7515225"/>
              <a:gd name="connsiteY82" fmla="*/ 3335644 h 3945244"/>
              <a:gd name="connsiteX83" fmla="*/ 6791325 w 7515225"/>
              <a:gd name="connsiteY83" fmla="*/ 3326119 h 3945244"/>
              <a:gd name="connsiteX84" fmla="*/ 7515225 w 7515225"/>
              <a:gd name="connsiteY84" fmla="*/ 3307069 h 3945244"/>
              <a:gd name="connsiteX0" fmla="*/ 0 w 7515225"/>
              <a:gd name="connsiteY0" fmla="*/ 0 h 3943350"/>
              <a:gd name="connsiteX1" fmla="*/ 221457 w 7515225"/>
              <a:gd name="connsiteY1" fmla="*/ 33337 h 3943350"/>
              <a:gd name="connsiteX2" fmla="*/ 466725 w 7515225"/>
              <a:gd name="connsiteY2" fmla="*/ 123825 h 3943350"/>
              <a:gd name="connsiteX3" fmla="*/ 600075 w 7515225"/>
              <a:gd name="connsiteY3" fmla="*/ 276225 h 3943350"/>
              <a:gd name="connsiteX4" fmla="*/ 733425 w 7515225"/>
              <a:gd name="connsiteY4" fmla="*/ 600075 h 3943350"/>
              <a:gd name="connsiteX5" fmla="*/ 752475 w 7515225"/>
              <a:gd name="connsiteY5" fmla="*/ 695325 h 3943350"/>
              <a:gd name="connsiteX6" fmla="*/ 933450 w 7515225"/>
              <a:gd name="connsiteY6" fmla="*/ 942975 h 3943350"/>
              <a:gd name="connsiteX7" fmla="*/ 1171575 w 7515225"/>
              <a:gd name="connsiteY7" fmla="*/ 1023937 h 3943350"/>
              <a:gd name="connsiteX8" fmla="*/ 1671637 w 7515225"/>
              <a:gd name="connsiteY8" fmla="*/ 1066800 h 3943350"/>
              <a:gd name="connsiteX9" fmla="*/ 1943100 w 7515225"/>
              <a:gd name="connsiteY9" fmla="*/ 1133475 h 3943350"/>
              <a:gd name="connsiteX10" fmla="*/ 2759869 w 7515225"/>
              <a:gd name="connsiteY10" fmla="*/ 1464469 h 3943350"/>
              <a:gd name="connsiteX11" fmla="*/ 2931319 w 7515225"/>
              <a:gd name="connsiteY11" fmla="*/ 1543050 h 3943350"/>
              <a:gd name="connsiteX12" fmla="*/ 3105150 w 7515225"/>
              <a:gd name="connsiteY12" fmla="*/ 1657350 h 3943350"/>
              <a:gd name="connsiteX13" fmla="*/ 3224212 w 7515225"/>
              <a:gd name="connsiteY13" fmla="*/ 1752600 h 3943350"/>
              <a:gd name="connsiteX14" fmla="*/ 3352800 w 7515225"/>
              <a:gd name="connsiteY14" fmla="*/ 1914525 h 3943350"/>
              <a:gd name="connsiteX15" fmla="*/ 3419475 w 7515225"/>
              <a:gd name="connsiteY15" fmla="*/ 2000250 h 3943350"/>
              <a:gd name="connsiteX16" fmla="*/ 3457575 w 7515225"/>
              <a:gd name="connsiteY16" fmla="*/ 2057400 h 3943350"/>
              <a:gd name="connsiteX17" fmla="*/ 3505200 w 7515225"/>
              <a:gd name="connsiteY17" fmla="*/ 2124075 h 3943350"/>
              <a:gd name="connsiteX18" fmla="*/ 3543300 w 7515225"/>
              <a:gd name="connsiteY18" fmla="*/ 2181225 h 3943350"/>
              <a:gd name="connsiteX19" fmla="*/ 3581400 w 7515225"/>
              <a:gd name="connsiteY19" fmla="*/ 2247900 h 3943350"/>
              <a:gd name="connsiteX20" fmla="*/ 3667125 w 7515225"/>
              <a:gd name="connsiteY20" fmla="*/ 2345531 h 3943350"/>
              <a:gd name="connsiteX21" fmla="*/ 3838575 w 7515225"/>
              <a:gd name="connsiteY21" fmla="*/ 2428875 h 3943350"/>
              <a:gd name="connsiteX22" fmla="*/ 4050506 w 7515225"/>
              <a:gd name="connsiteY22" fmla="*/ 2505075 h 3943350"/>
              <a:gd name="connsiteX23" fmla="*/ 4250532 w 7515225"/>
              <a:gd name="connsiteY23" fmla="*/ 2638425 h 3943350"/>
              <a:gd name="connsiteX24" fmla="*/ 4362450 w 7515225"/>
              <a:gd name="connsiteY24" fmla="*/ 2762250 h 3943350"/>
              <a:gd name="connsiteX25" fmla="*/ 4381500 w 7515225"/>
              <a:gd name="connsiteY25" fmla="*/ 2819400 h 3943350"/>
              <a:gd name="connsiteX26" fmla="*/ 4400550 w 7515225"/>
              <a:gd name="connsiteY26" fmla="*/ 2857500 h 3943350"/>
              <a:gd name="connsiteX27" fmla="*/ 4419600 w 7515225"/>
              <a:gd name="connsiteY27" fmla="*/ 2924175 h 3943350"/>
              <a:gd name="connsiteX28" fmla="*/ 4448175 w 7515225"/>
              <a:gd name="connsiteY28" fmla="*/ 2990850 h 3943350"/>
              <a:gd name="connsiteX29" fmla="*/ 4467225 w 7515225"/>
              <a:gd name="connsiteY29" fmla="*/ 3048000 h 3943350"/>
              <a:gd name="connsiteX30" fmla="*/ 4486275 w 7515225"/>
              <a:gd name="connsiteY30" fmla="*/ 3105150 h 3943350"/>
              <a:gd name="connsiteX31" fmla="*/ 4495800 w 7515225"/>
              <a:gd name="connsiteY31" fmla="*/ 3133725 h 3943350"/>
              <a:gd name="connsiteX32" fmla="*/ 4505325 w 7515225"/>
              <a:gd name="connsiteY32" fmla="*/ 3171825 h 3943350"/>
              <a:gd name="connsiteX33" fmla="*/ 4524375 w 7515225"/>
              <a:gd name="connsiteY33" fmla="*/ 3200400 h 3943350"/>
              <a:gd name="connsiteX34" fmla="*/ 4533900 w 7515225"/>
              <a:gd name="connsiteY34" fmla="*/ 3228975 h 3943350"/>
              <a:gd name="connsiteX35" fmla="*/ 4552950 w 7515225"/>
              <a:gd name="connsiteY35" fmla="*/ 3257550 h 3943350"/>
              <a:gd name="connsiteX36" fmla="*/ 4572000 w 7515225"/>
              <a:gd name="connsiteY36" fmla="*/ 3314700 h 3943350"/>
              <a:gd name="connsiteX37" fmla="*/ 4600575 w 7515225"/>
              <a:gd name="connsiteY37" fmla="*/ 3343275 h 3943350"/>
              <a:gd name="connsiteX38" fmla="*/ 4629150 w 7515225"/>
              <a:gd name="connsiteY38" fmla="*/ 3409950 h 3943350"/>
              <a:gd name="connsiteX39" fmla="*/ 4648200 w 7515225"/>
              <a:gd name="connsiteY39" fmla="*/ 3438525 h 3943350"/>
              <a:gd name="connsiteX40" fmla="*/ 4667250 w 7515225"/>
              <a:gd name="connsiteY40" fmla="*/ 3495675 h 3943350"/>
              <a:gd name="connsiteX41" fmla="*/ 4686300 w 7515225"/>
              <a:gd name="connsiteY41" fmla="*/ 3552825 h 3943350"/>
              <a:gd name="connsiteX42" fmla="*/ 4695825 w 7515225"/>
              <a:gd name="connsiteY42" fmla="*/ 3581400 h 3943350"/>
              <a:gd name="connsiteX43" fmla="*/ 4714875 w 7515225"/>
              <a:gd name="connsiteY43" fmla="*/ 3619500 h 3943350"/>
              <a:gd name="connsiteX44" fmla="*/ 4724400 w 7515225"/>
              <a:gd name="connsiteY44" fmla="*/ 3648075 h 3943350"/>
              <a:gd name="connsiteX45" fmla="*/ 4772025 w 7515225"/>
              <a:gd name="connsiteY45" fmla="*/ 3705225 h 3943350"/>
              <a:gd name="connsiteX46" fmla="*/ 4791075 w 7515225"/>
              <a:gd name="connsiteY46" fmla="*/ 3733800 h 3943350"/>
              <a:gd name="connsiteX47" fmla="*/ 4867275 w 7515225"/>
              <a:gd name="connsiteY47" fmla="*/ 3790950 h 3943350"/>
              <a:gd name="connsiteX48" fmla="*/ 4924425 w 7515225"/>
              <a:gd name="connsiteY48" fmla="*/ 3848100 h 3943350"/>
              <a:gd name="connsiteX49" fmla="*/ 4943475 w 7515225"/>
              <a:gd name="connsiteY49" fmla="*/ 3876675 h 3943350"/>
              <a:gd name="connsiteX50" fmla="*/ 4972050 w 7515225"/>
              <a:gd name="connsiteY50" fmla="*/ 3886200 h 3943350"/>
              <a:gd name="connsiteX51" fmla="*/ 5057775 w 7515225"/>
              <a:gd name="connsiteY51" fmla="*/ 3924300 h 3943350"/>
              <a:gd name="connsiteX52" fmla="*/ 5286375 w 7515225"/>
              <a:gd name="connsiteY52" fmla="*/ 3943350 h 3943350"/>
              <a:gd name="connsiteX53" fmla="*/ 5314950 w 7515225"/>
              <a:gd name="connsiteY53" fmla="*/ 3924300 h 3943350"/>
              <a:gd name="connsiteX54" fmla="*/ 5353050 w 7515225"/>
              <a:gd name="connsiteY54" fmla="*/ 3876675 h 3943350"/>
              <a:gd name="connsiteX55" fmla="*/ 5372100 w 7515225"/>
              <a:gd name="connsiteY55" fmla="*/ 3848100 h 3943350"/>
              <a:gd name="connsiteX56" fmla="*/ 5400675 w 7515225"/>
              <a:gd name="connsiteY56" fmla="*/ 3829050 h 3943350"/>
              <a:gd name="connsiteX57" fmla="*/ 5438775 w 7515225"/>
              <a:gd name="connsiteY57" fmla="*/ 3800475 h 3943350"/>
              <a:gd name="connsiteX58" fmla="*/ 5467350 w 7515225"/>
              <a:gd name="connsiteY58" fmla="*/ 3790950 h 3943350"/>
              <a:gd name="connsiteX59" fmla="*/ 5495925 w 7515225"/>
              <a:gd name="connsiteY59" fmla="*/ 3771900 h 3943350"/>
              <a:gd name="connsiteX60" fmla="*/ 5562600 w 7515225"/>
              <a:gd name="connsiteY60" fmla="*/ 3752850 h 3943350"/>
              <a:gd name="connsiteX61" fmla="*/ 5600700 w 7515225"/>
              <a:gd name="connsiteY61" fmla="*/ 3733800 h 3943350"/>
              <a:gd name="connsiteX62" fmla="*/ 5667375 w 7515225"/>
              <a:gd name="connsiteY62" fmla="*/ 3686175 h 3943350"/>
              <a:gd name="connsiteX63" fmla="*/ 5695950 w 7515225"/>
              <a:gd name="connsiteY63" fmla="*/ 3667125 h 3943350"/>
              <a:gd name="connsiteX64" fmla="*/ 5724525 w 7515225"/>
              <a:gd name="connsiteY64" fmla="*/ 3657600 h 3943350"/>
              <a:gd name="connsiteX65" fmla="*/ 5810250 w 7515225"/>
              <a:gd name="connsiteY65" fmla="*/ 3638550 h 3943350"/>
              <a:gd name="connsiteX66" fmla="*/ 5867400 w 7515225"/>
              <a:gd name="connsiteY66" fmla="*/ 3619500 h 3943350"/>
              <a:gd name="connsiteX67" fmla="*/ 5953125 w 7515225"/>
              <a:gd name="connsiteY67" fmla="*/ 3581400 h 3943350"/>
              <a:gd name="connsiteX68" fmla="*/ 5981700 w 7515225"/>
              <a:gd name="connsiteY68" fmla="*/ 3571875 h 3943350"/>
              <a:gd name="connsiteX69" fmla="*/ 6086475 w 7515225"/>
              <a:gd name="connsiteY69" fmla="*/ 3552825 h 3943350"/>
              <a:gd name="connsiteX70" fmla="*/ 6143625 w 7515225"/>
              <a:gd name="connsiteY70" fmla="*/ 3533775 h 3943350"/>
              <a:gd name="connsiteX71" fmla="*/ 6172200 w 7515225"/>
              <a:gd name="connsiteY71" fmla="*/ 3514725 h 3943350"/>
              <a:gd name="connsiteX72" fmla="*/ 6200775 w 7515225"/>
              <a:gd name="connsiteY72" fmla="*/ 3505200 h 3943350"/>
              <a:gd name="connsiteX73" fmla="*/ 6296025 w 7515225"/>
              <a:gd name="connsiteY73" fmla="*/ 3476625 h 3943350"/>
              <a:gd name="connsiteX74" fmla="*/ 6372225 w 7515225"/>
              <a:gd name="connsiteY74" fmla="*/ 3438525 h 3943350"/>
              <a:gd name="connsiteX75" fmla="*/ 6410325 w 7515225"/>
              <a:gd name="connsiteY75" fmla="*/ 3429000 h 3943350"/>
              <a:gd name="connsiteX76" fmla="*/ 6467475 w 7515225"/>
              <a:gd name="connsiteY76" fmla="*/ 3409950 h 3943350"/>
              <a:gd name="connsiteX77" fmla="*/ 6543675 w 7515225"/>
              <a:gd name="connsiteY77" fmla="*/ 3390900 h 3943350"/>
              <a:gd name="connsiteX78" fmla="*/ 6581775 w 7515225"/>
              <a:gd name="connsiteY78" fmla="*/ 3381375 h 3943350"/>
              <a:gd name="connsiteX79" fmla="*/ 6629400 w 7515225"/>
              <a:gd name="connsiteY79" fmla="*/ 3371850 h 3943350"/>
              <a:gd name="connsiteX80" fmla="*/ 6686550 w 7515225"/>
              <a:gd name="connsiteY80" fmla="*/ 3352800 h 3943350"/>
              <a:gd name="connsiteX81" fmla="*/ 6715125 w 7515225"/>
              <a:gd name="connsiteY81" fmla="*/ 3343275 h 3943350"/>
              <a:gd name="connsiteX82" fmla="*/ 6762750 w 7515225"/>
              <a:gd name="connsiteY82" fmla="*/ 3333750 h 3943350"/>
              <a:gd name="connsiteX83" fmla="*/ 6791325 w 7515225"/>
              <a:gd name="connsiteY83" fmla="*/ 3324225 h 3943350"/>
              <a:gd name="connsiteX84" fmla="*/ 7515225 w 7515225"/>
              <a:gd name="connsiteY84"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276225 h 3943350"/>
              <a:gd name="connsiteX4" fmla="*/ 733425 w 7515225"/>
              <a:gd name="connsiteY4" fmla="*/ 600075 h 3943350"/>
              <a:gd name="connsiteX5" fmla="*/ 752475 w 7515225"/>
              <a:gd name="connsiteY5" fmla="*/ 695325 h 3943350"/>
              <a:gd name="connsiteX6" fmla="*/ 933450 w 7515225"/>
              <a:gd name="connsiteY6" fmla="*/ 942975 h 3943350"/>
              <a:gd name="connsiteX7" fmla="*/ 1171575 w 7515225"/>
              <a:gd name="connsiteY7" fmla="*/ 1023937 h 3943350"/>
              <a:gd name="connsiteX8" fmla="*/ 1671637 w 7515225"/>
              <a:gd name="connsiteY8" fmla="*/ 1066800 h 3943350"/>
              <a:gd name="connsiteX9" fmla="*/ 1943100 w 7515225"/>
              <a:gd name="connsiteY9" fmla="*/ 1133475 h 3943350"/>
              <a:gd name="connsiteX10" fmla="*/ 2759869 w 7515225"/>
              <a:gd name="connsiteY10" fmla="*/ 1464469 h 3943350"/>
              <a:gd name="connsiteX11" fmla="*/ 2931319 w 7515225"/>
              <a:gd name="connsiteY11" fmla="*/ 1543050 h 3943350"/>
              <a:gd name="connsiteX12" fmla="*/ 3105150 w 7515225"/>
              <a:gd name="connsiteY12" fmla="*/ 1657350 h 3943350"/>
              <a:gd name="connsiteX13" fmla="*/ 3224212 w 7515225"/>
              <a:gd name="connsiteY13" fmla="*/ 1752600 h 3943350"/>
              <a:gd name="connsiteX14" fmla="*/ 3352800 w 7515225"/>
              <a:gd name="connsiteY14" fmla="*/ 1914525 h 3943350"/>
              <a:gd name="connsiteX15" fmla="*/ 3419475 w 7515225"/>
              <a:gd name="connsiteY15" fmla="*/ 2000250 h 3943350"/>
              <a:gd name="connsiteX16" fmla="*/ 3457575 w 7515225"/>
              <a:gd name="connsiteY16" fmla="*/ 2057400 h 3943350"/>
              <a:gd name="connsiteX17" fmla="*/ 3505200 w 7515225"/>
              <a:gd name="connsiteY17" fmla="*/ 2124075 h 3943350"/>
              <a:gd name="connsiteX18" fmla="*/ 3543300 w 7515225"/>
              <a:gd name="connsiteY18" fmla="*/ 2181225 h 3943350"/>
              <a:gd name="connsiteX19" fmla="*/ 3581400 w 7515225"/>
              <a:gd name="connsiteY19" fmla="*/ 2247900 h 3943350"/>
              <a:gd name="connsiteX20" fmla="*/ 3667125 w 7515225"/>
              <a:gd name="connsiteY20" fmla="*/ 2345531 h 3943350"/>
              <a:gd name="connsiteX21" fmla="*/ 3838575 w 7515225"/>
              <a:gd name="connsiteY21" fmla="*/ 2428875 h 3943350"/>
              <a:gd name="connsiteX22" fmla="*/ 4050506 w 7515225"/>
              <a:gd name="connsiteY22" fmla="*/ 2505075 h 3943350"/>
              <a:gd name="connsiteX23" fmla="*/ 4250532 w 7515225"/>
              <a:gd name="connsiteY23" fmla="*/ 2638425 h 3943350"/>
              <a:gd name="connsiteX24" fmla="*/ 4362450 w 7515225"/>
              <a:gd name="connsiteY24" fmla="*/ 2762250 h 3943350"/>
              <a:gd name="connsiteX25" fmla="*/ 4381500 w 7515225"/>
              <a:gd name="connsiteY25" fmla="*/ 2819400 h 3943350"/>
              <a:gd name="connsiteX26" fmla="*/ 4400550 w 7515225"/>
              <a:gd name="connsiteY26" fmla="*/ 2857500 h 3943350"/>
              <a:gd name="connsiteX27" fmla="*/ 4419600 w 7515225"/>
              <a:gd name="connsiteY27" fmla="*/ 2924175 h 3943350"/>
              <a:gd name="connsiteX28" fmla="*/ 4448175 w 7515225"/>
              <a:gd name="connsiteY28" fmla="*/ 2990850 h 3943350"/>
              <a:gd name="connsiteX29" fmla="*/ 4467225 w 7515225"/>
              <a:gd name="connsiteY29" fmla="*/ 3048000 h 3943350"/>
              <a:gd name="connsiteX30" fmla="*/ 4486275 w 7515225"/>
              <a:gd name="connsiteY30" fmla="*/ 3105150 h 3943350"/>
              <a:gd name="connsiteX31" fmla="*/ 4495800 w 7515225"/>
              <a:gd name="connsiteY31" fmla="*/ 3133725 h 3943350"/>
              <a:gd name="connsiteX32" fmla="*/ 4505325 w 7515225"/>
              <a:gd name="connsiteY32" fmla="*/ 3171825 h 3943350"/>
              <a:gd name="connsiteX33" fmla="*/ 4524375 w 7515225"/>
              <a:gd name="connsiteY33" fmla="*/ 3200400 h 3943350"/>
              <a:gd name="connsiteX34" fmla="*/ 4533900 w 7515225"/>
              <a:gd name="connsiteY34" fmla="*/ 3228975 h 3943350"/>
              <a:gd name="connsiteX35" fmla="*/ 4552950 w 7515225"/>
              <a:gd name="connsiteY35" fmla="*/ 3257550 h 3943350"/>
              <a:gd name="connsiteX36" fmla="*/ 4572000 w 7515225"/>
              <a:gd name="connsiteY36" fmla="*/ 3314700 h 3943350"/>
              <a:gd name="connsiteX37" fmla="*/ 4600575 w 7515225"/>
              <a:gd name="connsiteY37" fmla="*/ 3343275 h 3943350"/>
              <a:gd name="connsiteX38" fmla="*/ 4629150 w 7515225"/>
              <a:gd name="connsiteY38" fmla="*/ 3409950 h 3943350"/>
              <a:gd name="connsiteX39" fmla="*/ 4648200 w 7515225"/>
              <a:gd name="connsiteY39" fmla="*/ 3438525 h 3943350"/>
              <a:gd name="connsiteX40" fmla="*/ 4667250 w 7515225"/>
              <a:gd name="connsiteY40" fmla="*/ 3495675 h 3943350"/>
              <a:gd name="connsiteX41" fmla="*/ 4686300 w 7515225"/>
              <a:gd name="connsiteY41" fmla="*/ 3552825 h 3943350"/>
              <a:gd name="connsiteX42" fmla="*/ 4695825 w 7515225"/>
              <a:gd name="connsiteY42" fmla="*/ 3581400 h 3943350"/>
              <a:gd name="connsiteX43" fmla="*/ 4714875 w 7515225"/>
              <a:gd name="connsiteY43" fmla="*/ 3619500 h 3943350"/>
              <a:gd name="connsiteX44" fmla="*/ 4724400 w 7515225"/>
              <a:gd name="connsiteY44" fmla="*/ 3648075 h 3943350"/>
              <a:gd name="connsiteX45" fmla="*/ 4772025 w 7515225"/>
              <a:gd name="connsiteY45" fmla="*/ 3705225 h 3943350"/>
              <a:gd name="connsiteX46" fmla="*/ 4791075 w 7515225"/>
              <a:gd name="connsiteY46" fmla="*/ 3733800 h 3943350"/>
              <a:gd name="connsiteX47" fmla="*/ 4867275 w 7515225"/>
              <a:gd name="connsiteY47" fmla="*/ 3790950 h 3943350"/>
              <a:gd name="connsiteX48" fmla="*/ 4924425 w 7515225"/>
              <a:gd name="connsiteY48" fmla="*/ 3848100 h 3943350"/>
              <a:gd name="connsiteX49" fmla="*/ 4943475 w 7515225"/>
              <a:gd name="connsiteY49" fmla="*/ 3876675 h 3943350"/>
              <a:gd name="connsiteX50" fmla="*/ 4972050 w 7515225"/>
              <a:gd name="connsiteY50" fmla="*/ 3886200 h 3943350"/>
              <a:gd name="connsiteX51" fmla="*/ 5057775 w 7515225"/>
              <a:gd name="connsiteY51" fmla="*/ 3924300 h 3943350"/>
              <a:gd name="connsiteX52" fmla="*/ 5286375 w 7515225"/>
              <a:gd name="connsiteY52" fmla="*/ 3943350 h 3943350"/>
              <a:gd name="connsiteX53" fmla="*/ 5314950 w 7515225"/>
              <a:gd name="connsiteY53" fmla="*/ 3924300 h 3943350"/>
              <a:gd name="connsiteX54" fmla="*/ 5353050 w 7515225"/>
              <a:gd name="connsiteY54" fmla="*/ 3876675 h 3943350"/>
              <a:gd name="connsiteX55" fmla="*/ 5372100 w 7515225"/>
              <a:gd name="connsiteY55" fmla="*/ 3848100 h 3943350"/>
              <a:gd name="connsiteX56" fmla="*/ 5400675 w 7515225"/>
              <a:gd name="connsiteY56" fmla="*/ 3829050 h 3943350"/>
              <a:gd name="connsiteX57" fmla="*/ 5438775 w 7515225"/>
              <a:gd name="connsiteY57" fmla="*/ 3800475 h 3943350"/>
              <a:gd name="connsiteX58" fmla="*/ 5467350 w 7515225"/>
              <a:gd name="connsiteY58" fmla="*/ 3790950 h 3943350"/>
              <a:gd name="connsiteX59" fmla="*/ 5495925 w 7515225"/>
              <a:gd name="connsiteY59" fmla="*/ 3771900 h 3943350"/>
              <a:gd name="connsiteX60" fmla="*/ 5562600 w 7515225"/>
              <a:gd name="connsiteY60" fmla="*/ 3752850 h 3943350"/>
              <a:gd name="connsiteX61" fmla="*/ 5600700 w 7515225"/>
              <a:gd name="connsiteY61" fmla="*/ 3733800 h 3943350"/>
              <a:gd name="connsiteX62" fmla="*/ 5667375 w 7515225"/>
              <a:gd name="connsiteY62" fmla="*/ 3686175 h 3943350"/>
              <a:gd name="connsiteX63" fmla="*/ 5695950 w 7515225"/>
              <a:gd name="connsiteY63" fmla="*/ 3667125 h 3943350"/>
              <a:gd name="connsiteX64" fmla="*/ 5724525 w 7515225"/>
              <a:gd name="connsiteY64" fmla="*/ 3657600 h 3943350"/>
              <a:gd name="connsiteX65" fmla="*/ 5810250 w 7515225"/>
              <a:gd name="connsiteY65" fmla="*/ 3638550 h 3943350"/>
              <a:gd name="connsiteX66" fmla="*/ 5867400 w 7515225"/>
              <a:gd name="connsiteY66" fmla="*/ 3619500 h 3943350"/>
              <a:gd name="connsiteX67" fmla="*/ 5953125 w 7515225"/>
              <a:gd name="connsiteY67" fmla="*/ 3581400 h 3943350"/>
              <a:gd name="connsiteX68" fmla="*/ 5981700 w 7515225"/>
              <a:gd name="connsiteY68" fmla="*/ 3571875 h 3943350"/>
              <a:gd name="connsiteX69" fmla="*/ 6086475 w 7515225"/>
              <a:gd name="connsiteY69" fmla="*/ 3552825 h 3943350"/>
              <a:gd name="connsiteX70" fmla="*/ 6143625 w 7515225"/>
              <a:gd name="connsiteY70" fmla="*/ 3533775 h 3943350"/>
              <a:gd name="connsiteX71" fmla="*/ 6172200 w 7515225"/>
              <a:gd name="connsiteY71" fmla="*/ 3514725 h 3943350"/>
              <a:gd name="connsiteX72" fmla="*/ 6200775 w 7515225"/>
              <a:gd name="connsiteY72" fmla="*/ 3505200 h 3943350"/>
              <a:gd name="connsiteX73" fmla="*/ 6296025 w 7515225"/>
              <a:gd name="connsiteY73" fmla="*/ 3476625 h 3943350"/>
              <a:gd name="connsiteX74" fmla="*/ 6372225 w 7515225"/>
              <a:gd name="connsiteY74" fmla="*/ 3438525 h 3943350"/>
              <a:gd name="connsiteX75" fmla="*/ 6410325 w 7515225"/>
              <a:gd name="connsiteY75" fmla="*/ 3429000 h 3943350"/>
              <a:gd name="connsiteX76" fmla="*/ 6467475 w 7515225"/>
              <a:gd name="connsiteY76" fmla="*/ 3409950 h 3943350"/>
              <a:gd name="connsiteX77" fmla="*/ 6543675 w 7515225"/>
              <a:gd name="connsiteY77" fmla="*/ 3390900 h 3943350"/>
              <a:gd name="connsiteX78" fmla="*/ 6581775 w 7515225"/>
              <a:gd name="connsiteY78" fmla="*/ 3381375 h 3943350"/>
              <a:gd name="connsiteX79" fmla="*/ 6629400 w 7515225"/>
              <a:gd name="connsiteY79" fmla="*/ 3371850 h 3943350"/>
              <a:gd name="connsiteX80" fmla="*/ 6686550 w 7515225"/>
              <a:gd name="connsiteY80" fmla="*/ 3352800 h 3943350"/>
              <a:gd name="connsiteX81" fmla="*/ 6715125 w 7515225"/>
              <a:gd name="connsiteY81" fmla="*/ 3343275 h 3943350"/>
              <a:gd name="connsiteX82" fmla="*/ 6762750 w 7515225"/>
              <a:gd name="connsiteY82" fmla="*/ 3333750 h 3943350"/>
              <a:gd name="connsiteX83" fmla="*/ 6791325 w 7515225"/>
              <a:gd name="connsiteY83" fmla="*/ 3324225 h 3943350"/>
              <a:gd name="connsiteX84" fmla="*/ 7515225 w 7515225"/>
              <a:gd name="connsiteY84"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33425 w 7515225"/>
              <a:gd name="connsiteY4" fmla="*/ 600075 h 3943350"/>
              <a:gd name="connsiteX5" fmla="*/ 752475 w 7515225"/>
              <a:gd name="connsiteY5" fmla="*/ 695325 h 3943350"/>
              <a:gd name="connsiteX6" fmla="*/ 933450 w 7515225"/>
              <a:gd name="connsiteY6" fmla="*/ 942975 h 3943350"/>
              <a:gd name="connsiteX7" fmla="*/ 1171575 w 7515225"/>
              <a:gd name="connsiteY7" fmla="*/ 1023937 h 3943350"/>
              <a:gd name="connsiteX8" fmla="*/ 1671637 w 7515225"/>
              <a:gd name="connsiteY8" fmla="*/ 1066800 h 3943350"/>
              <a:gd name="connsiteX9" fmla="*/ 1943100 w 7515225"/>
              <a:gd name="connsiteY9" fmla="*/ 1133475 h 3943350"/>
              <a:gd name="connsiteX10" fmla="*/ 2759869 w 7515225"/>
              <a:gd name="connsiteY10" fmla="*/ 1464469 h 3943350"/>
              <a:gd name="connsiteX11" fmla="*/ 2931319 w 7515225"/>
              <a:gd name="connsiteY11" fmla="*/ 1543050 h 3943350"/>
              <a:gd name="connsiteX12" fmla="*/ 3105150 w 7515225"/>
              <a:gd name="connsiteY12" fmla="*/ 1657350 h 3943350"/>
              <a:gd name="connsiteX13" fmla="*/ 3224212 w 7515225"/>
              <a:gd name="connsiteY13" fmla="*/ 1752600 h 3943350"/>
              <a:gd name="connsiteX14" fmla="*/ 3352800 w 7515225"/>
              <a:gd name="connsiteY14" fmla="*/ 1914525 h 3943350"/>
              <a:gd name="connsiteX15" fmla="*/ 3419475 w 7515225"/>
              <a:gd name="connsiteY15" fmla="*/ 2000250 h 3943350"/>
              <a:gd name="connsiteX16" fmla="*/ 3457575 w 7515225"/>
              <a:gd name="connsiteY16" fmla="*/ 2057400 h 3943350"/>
              <a:gd name="connsiteX17" fmla="*/ 3505200 w 7515225"/>
              <a:gd name="connsiteY17" fmla="*/ 2124075 h 3943350"/>
              <a:gd name="connsiteX18" fmla="*/ 3543300 w 7515225"/>
              <a:gd name="connsiteY18" fmla="*/ 2181225 h 3943350"/>
              <a:gd name="connsiteX19" fmla="*/ 3581400 w 7515225"/>
              <a:gd name="connsiteY19" fmla="*/ 2247900 h 3943350"/>
              <a:gd name="connsiteX20" fmla="*/ 3667125 w 7515225"/>
              <a:gd name="connsiteY20" fmla="*/ 2345531 h 3943350"/>
              <a:gd name="connsiteX21" fmla="*/ 3838575 w 7515225"/>
              <a:gd name="connsiteY21" fmla="*/ 2428875 h 3943350"/>
              <a:gd name="connsiteX22" fmla="*/ 4050506 w 7515225"/>
              <a:gd name="connsiteY22" fmla="*/ 2505075 h 3943350"/>
              <a:gd name="connsiteX23" fmla="*/ 4250532 w 7515225"/>
              <a:gd name="connsiteY23" fmla="*/ 2638425 h 3943350"/>
              <a:gd name="connsiteX24" fmla="*/ 4362450 w 7515225"/>
              <a:gd name="connsiteY24" fmla="*/ 2762250 h 3943350"/>
              <a:gd name="connsiteX25" fmla="*/ 4381500 w 7515225"/>
              <a:gd name="connsiteY25" fmla="*/ 2819400 h 3943350"/>
              <a:gd name="connsiteX26" fmla="*/ 4400550 w 7515225"/>
              <a:gd name="connsiteY26" fmla="*/ 2857500 h 3943350"/>
              <a:gd name="connsiteX27" fmla="*/ 4419600 w 7515225"/>
              <a:gd name="connsiteY27" fmla="*/ 2924175 h 3943350"/>
              <a:gd name="connsiteX28" fmla="*/ 4448175 w 7515225"/>
              <a:gd name="connsiteY28" fmla="*/ 2990850 h 3943350"/>
              <a:gd name="connsiteX29" fmla="*/ 4467225 w 7515225"/>
              <a:gd name="connsiteY29" fmla="*/ 3048000 h 3943350"/>
              <a:gd name="connsiteX30" fmla="*/ 4486275 w 7515225"/>
              <a:gd name="connsiteY30" fmla="*/ 3105150 h 3943350"/>
              <a:gd name="connsiteX31" fmla="*/ 4495800 w 7515225"/>
              <a:gd name="connsiteY31" fmla="*/ 3133725 h 3943350"/>
              <a:gd name="connsiteX32" fmla="*/ 4505325 w 7515225"/>
              <a:gd name="connsiteY32" fmla="*/ 3171825 h 3943350"/>
              <a:gd name="connsiteX33" fmla="*/ 4524375 w 7515225"/>
              <a:gd name="connsiteY33" fmla="*/ 3200400 h 3943350"/>
              <a:gd name="connsiteX34" fmla="*/ 4533900 w 7515225"/>
              <a:gd name="connsiteY34" fmla="*/ 3228975 h 3943350"/>
              <a:gd name="connsiteX35" fmla="*/ 4552950 w 7515225"/>
              <a:gd name="connsiteY35" fmla="*/ 3257550 h 3943350"/>
              <a:gd name="connsiteX36" fmla="*/ 4572000 w 7515225"/>
              <a:gd name="connsiteY36" fmla="*/ 3314700 h 3943350"/>
              <a:gd name="connsiteX37" fmla="*/ 4600575 w 7515225"/>
              <a:gd name="connsiteY37" fmla="*/ 3343275 h 3943350"/>
              <a:gd name="connsiteX38" fmla="*/ 4629150 w 7515225"/>
              <a:gd name="connsiteY38" fmla="*/ 3409950 h 3943350"/>
              <a:gd name="connsiteX39" fmla="*/ 4648200 w 7515225"/>
              <a:gd name="connsiteY39" fmla="*/ 3438525 h 3943350"/>
              <a:gd name="connsiteX40" fmla="*/ 4667250 w 7515225"/>
              <a:gd name="connsiteY40" fmla="*/ 3495675 h 3943350"/>
              <a:gd name="connsiteX41" fmla="*/ 4686300 w 7515225"/>
              <a:gd name="connsiteY41" fmla="*/ 3552825 h 3943350"/>
              <a:gd name="connsiteX42" fmla="*/ 4695825 w 7515225"/>
              <a:gd name="connsiteY42" fmla="*/ 3581400 h 3943350"/>
              <a:gd name="connsiteX43" fmla="*/ 4714875 w 7515225"/>
              <a:gd name="connsiteY43" fmla="*/ 3619500 h 3943350"/>
              <a:gd name="connsiteX44" fmla="*/ 4724400 w 7515225"/>
              <a:gd name="connsiteY44" fmla="*/ 3648075 h 3943350"/>
              <a:gd name="connsiteX45" fmla="*/ 4772025 w 7515225"/>
              <a:gd name="connsiteY45" fmla="*/ 3705225 h 3943350"/>
              <a:gd name="connsiteX46" fmla="*/ 4791075 w 7515225"/>
              <a:gd name="connsiteY46" fmla="*/ 3733800 h 3943350"/>
              <a:gd name="connsiteX47" fmla="*/ 4867275 w 7515225"/>
              <a:gd name="connsiteY47" fmla="*/ 3790950 h 3943350"/>
              <a:gd name="connsiteX48" fmla="*/ 4924425 w 7515225"/>
              <a:gd name="connsiteY48" fmla="*/ 3848100 h 3943350"/>
              <a:gd name="connsiteX49" fmla="*/ 4943475 w 7515225"/>
              <a:gd name="connsiteY49" fmla="*/ 3876675 h 3943350"/>
              <a:gd name="connsiteX50" fmla="*/ 4972050 w 7515225"/>
              <a:gd name="connsiteY50" fmla="*/ 3886200 h 3943350"/>
              <a:gd name="connsiteX51" fmla="*/ 5057775 w 7515225"/>
              <a:gd name="connsiteY51" fmla="*/ 3924300 h 3943350"/>
              <a:gd name="connsiteX52" fmla="*/ 5286375 w 7515225"/>
              <a:gd name="connsiteY52" fmla="*/ 3943350 h 3943350"/>
              <a:gd name="connsiteX53" fmla="*/ 5314950 w 7515225"/>
              <a:gd name="connsiteY53" fmla="*/ 3924300 h 3943350"/>
              <a:gd name="connsiteX54" fmla="*/ 5353050 w 7515225"/>
              <a:gd name="connsiteY54" fmla="*/ 3876675 h 3943350"/>
              <a:gd name="connsiteX55" fmla="*/ 5372100 w 7515225"/>
              <a:gd name="connsiteY55" fmla="*/ 3848100 h 3943350"/>
              <a:gd name="connsiteX56" fmla="*/ 5400675 w 7515225"/>
              <a:gd name="connsiteY56" fmla="*/ 3829050 h 3943350"/>
              <a:gd name="connsiteX57" fmla="*/ 5438775 w 7515225"/>
              <a:gd name="connsiteY57" fmla="*/ 3800475 h 3943350"/>
              <a:gd name="connsiteX58" fmla="*/ 5467350 w 7515225"/>
              <a:gd name="connsiteY58" fmla="*/ 3790950 h 3943350"/>
              <a:gd name="connsiteX59" fmla="*/ 5495925 w 7515225"/>
              <a:gd name="connsiteY59" fmla="*/ 3771900 h 3943350"/>
              <a:gd name="connsiteX60" fmla="*/ 5562600 w 7515225"/>
              <a:gd name="connsiteY60" fmla="*/ 3752850 h 3943350"/>
              <a:gd name="connsiteX61" fmla="*/ 5600700 w 7515225"/>
              <a:gd name="connsiteY61" fmla="*/ 3733800 h 3943350"/>
              <a:gd name="connsiteX62" fmla="*/ 5667375 w 7515225"/>
              <a:gd name="connsiteY62" fmla="*/ 3686175 h 3943350"/>
              <a:gd name="connsiteX63" fmla="*/ 5695950 w 7515225"/>
              <a:gd name="connsiteY63" fmla="*/ 3667125 h 3943350"/>
              <a:gd name="connsiteX64" fmla="*/ 5724525 w 7515225"/>
              <a:gd name="connsiteY64" fmla="*/ 3657600 h 3943350"/>
              <a:gd name="connsiteX65" fmla="*/ 5810250 w 7515225"/>
              <a:gd name="connsiteY65" fmla="*/ 3638550 h 3943350"/>
              <a:gd name="connsiteX66" fmla="*/ 5867400 w 7515225"/>
              <a:gd name="connsiteY66" fmla="*/ 3619500 h 3943350"/>
              <a:gd name="connsiteX67" fmla="*/ 5953125 w 7515225"/>
              <a:gd name="connsiteY67" fmla="*/ 3581400 h 3943350"/>
              <a:gd name="connsiteX68" fmla="*/ 5981700 w 7515225"/>
              <a:gd name="connsiteY68" fmla="*/ 3571875 h 3943350"/>
              <a:gd name="connsiteX69" fmla="*/ 6086475 w 7515225"/>
              <a:gd name="connsiteY69" fmla="*/ 3552825 h 3943350"/>
              <a:gd name="connsiteX70" fmla="*/ 6143625 w 7515225"/>
              <a:gd name="connsiteY70" fmla="*/ 3533775 h 3943350"/>
              <a:gd name="connsiteX71" fmla="*/ 6172200 w 7515225"/>
              <a:gd name="connsiteY71" fmla="*/ 3514725 h 3943350"/>
              <a:gd name="connsiteX72" fmla="*/ 6200775 w 7515225"/>
              <a:gd name="connsiteY72" fmla="*/ 3505200 h 3943350"/>
              <a:gd name="connsiteX73" fmla="*/ 6296025 w 7515225"/>
              <a:gd name="connsiteY73" fmla="*/ 3476625 h 3943350"/>
              <a:gd name="connsiteX74" fmla="*/ 6372225 w 7515225"/>
              <a:gd name="connsiteY74" fmla="*/ 3438525 h 3943350"/>
              <a:gd name="connsiteX75" fmla="*/ 6410325 w 7515225"/>
              <a:gd name="connsiteY75" fmla="*/ 3429000 h 3943350"/>
              <a:gd name="connsiteX76" fmla="*/ 6467475 w 7515225"/>
              <a:gd name="connsiteY76" fmla="*/ 3409950 h 3943350"/>
              <a:gd name="connsiteX77" fmla="*/ 6543675 w 7515225"/>
              <a:gd name="connsiteY77" fmla="*/ 3390900 h 3943350"/>
              <a:gd name="connsiteX78" fmla="*/ 6581775 w 7515225"/>
              <a:gd name="connsiteY78" fmla="*/ 3381375 h 3943350"/>
              <a:gd name="connsiteX79" fmla="*/ 6629400 w 7515225"/>
              <a:gd name="connsiteY79" fmla="*/ 3371850 h 3943350"/>
              <a:gd name="connsiteX80" fmla="*/ 6686550 w 7515225"/>
              <a:gd name="connsiteY80" fmla="*/ 3352800 h 3943350"/>
              <a:gd name="connsiteX81" fmla="*/ 6715125 w 7515225"/>
              <a:gd name="connsiteY81" fmla="*/ 3343275 h 3943350"/>
              <a:gd name="connsiteX82" fmla="*/ 6762750 w 7515225"/>
              <a:gd name="connsiteY82" fmla="*/ 3333750 h 3943350"/>
              <a:gd name="connsiteX83" fmla="*/ 6791325 w 7515225"/>
              <a:gd name="connsiteY83" fmla="*/ 3324225 h 3943350"/>
              <a:gd name="connsiteX84" fmla="*/ 7515225 w 7515225"/>
              <a:gd name="connsiteY84"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71637 w 7515225"/>
              <a:gd name="connsiteY7" fmla="*/ 1066800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71637 w 7515225"/>
              <a:gd name="connsiteY7" fmla="*/ 1066800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71637 w 7515225"/>
              <a:gd name="connsiteY7" fmla="*/ 1066800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71637 w 7515225"/>
              <a:gd name="connsiteY7" fmla="*/ 1066800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71637 w 7515225"/>
              <a:gd name="connsiteY7" fmla="*/ 1066800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71637 w 7515225"/>
              <a:gd name="connsiteY7" fmla="*/ 1066800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71637 w 7515225"/>
              <a:gd name="connsiteY7" fmla="*/ 1066800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29150 w 7515225"/>
              <a:gd name="connsiteY36" fmla="*/ 3409950 h 3943350"/>
              <a:gd name="connsiteX37" fmla="*/ 4648200 w 7515225"/>
              <a:gd name="connsiteY37" fmla="*/ 3438525 h 3943350"/>
              <a:gd name="connsiteX38" fmla="*/ 4667250 w 7515225"/>
              <a:gd name="connsiteY38" fmla="*/ 3495675 h 3943350"/>
              <a:gd name="connsiteX39" fmla="*/ 4686300 w 7515225"/>
              <a:gd name="connsiteY39" fmla="*/ 3552825 h 3943350"/>
              <a:gd name="connsiteX40" fmla="*/ 4695825 w 7515225"/>
              <a:gd name="connsiteY40" fmla="*/ 3581400 h 3943350"/>
              <a:gd name="connsiteX41" fmla="*/ 4714875 w 7515225"/>
              <a:gd name="connsiteY41" fmla="*/ 3619500 h 3943350"/>
              <a:gd name="connsiteX42" fmla="*/ 4724400 w 7515225"/>
              <a:gd name="connsiteY42" fmla="*/ 3648075 h 3943350"/>
              <a:gd name="connsiteX43" fmla="*/ 4772025 w 7515225"/>
              <a:gd name="connsiteY43" fmla="*/ 3705225 h 3943350"/>
              <a:gd name="connsiteX44" fmla="*/ 4791075 w 7515225"/>
              <a:gd name="connsiteY44" fmla="*/ 3733800 h 3943350"/>
              <a:gd name="connsiteX45" fmla="*/ 4867275 w 7515225"/>
              <a:gd name="connsiteY45" fmla="*/ 3790950 h 3943350"/>
              <a:gd name="connsiteX46" fmla="*/ 4924425 w 7515225"/>
              <a:gd name="connsiteY46" fmla="*/ 3848100 h 3943350"/>
              <a:gd name="connsiteX47" fmla="*/ 4943475 w 7515225"/>
              <a:gd name="connsiteY47" fmla="*/ 3876675 h 3943350"/>
              <a:gd name="connsiteX48" fmla="*/ 4972050 w 7515225"/>
              <a:gd name="connsiteY48" fmla="*/ 3886200 h 3943350"/>
              <a:gd name="connsiteX49" fmla="*/ 5057775 w 7515225"/>
              <a:gd name="connsiteY49" fmla="*/ 3924300 h 3943350"/>
              <a:gd name="connsiteX50" fmla="*/ 5286375 w 7515225"/>
              <a:gd name="connsiteY50" fmla="*/ 3943350 h 3943350"/>
              <a:gd name="connsiteX51" fmla="*/ 5314950 w 7515225"/>
              <a:gd name="connsiteY51" fmla="*/ 3924300 h 3943350"/>
              <a:gd name="connsiteX52" fmla="*/ 5353050 w 7515225"/>
              <a:gd name="connsiteY52" fmla="*/ 3876675 h 3943350"/>
              <a:gd name="connsiteX53" fmla="*/ 5372100 w 7515225"/>
              <a:gd name="connsiteY53" fmla="*/ 3848100 h 3943350"/>
              <a:gd name="connsiteX54" fmla="*/ 5400675 w 7515225"/>
              <a:gd name="connsiteY54" fmla="*/ 3829050 h 3943350"/>
              <a:gd name="connsiteX55" fmla="*/ 5438775 w 7515225"/>
              <a:gd name="connsiteY55" fmla="*/ 3800475 h 3943350"/>
              <a:gd name="connsiteX56" fmla="*/ 5467350 w 7515225"/>
              <a:gd name="connsiteY56" fmla="*/ 3790950 h 3943350"/>
              <a:gd name="connsiteX57" fmla="*/ 5495925 w 7515225"/>
              <a:gd name="connsiteY57" fmla="*/ 3771900 h 3943350"/>
              <a:gd name="connsiteX58" fmla="*/ 5562600 w 7515225"/>
              <a:gd name="connsiteY58" fmla="*/ 3752850 h 3943350"/>
              <a:gd name="connsiteX59" fmla="*/ 5600700 w 7515225"/>
              <a:gd name="connsiteY59" fmla="*/ 3733800 h 3943350"/>
              <a:gd name="connsiteX60" fmla="*/ 5667375 w 7515225"/>
              <a:gd name="connsiteY60" fmla="*/ 3686175 h 3943350"/>
              <a:gd name="connsiteX61" fmla="*/ 5695950 w 7515225"/>
              <a:gd name="connsiteY61" fmla="*/ 3667125 h 3943350"/>
              <a:gd name="connsiteX62" fmla="*/ 5724525 w 7515225"/>
              <a:gd name="connsiteY62" fmla="*/ 3657600 h 3943350"/>
              <a:gd name="connsiteX63" fmla="*/ 5810250 w 7515225"/>
              <a:gd name="connsiteY63" fmla="*/ 3638550 h 3943350"/>
              <a:gd name="connsiteX64" fmla="*/ 5867400 w 7515225"/>
              <a:gd name="connsiteY64" fmla="*/ 3619500 h 3943350"/>
              <a:gd name="connsiteX65" fmla="*/ 5953125 w 7515225"/>
              <a:gd name="connsiteY65" fmla="*/ 3581400 h 3943350"/>
              <a:gd name="connsiteX66" fmla="*/ 5981700 w 7515225"/>
              <a:gd name="connsiteY66" fmla="*/ 3571875 h 3943350"/>
              <a:gd name="connsiteX67" fmla="*/ 6086475 w 7515225"/>
              <a:gd name="connsiteY67" fmla="*/ 3552825 h 3943350"/>
              <a:gd name="connsiteX68" fmla="*/ 6143625 w 7515225"/>
              <a:gd name="connsiteY68" fmla="*/ 3533775 h 3943350"/>
              <a:gd name="connsiteX69" fmla="*/ 6172200 w 7515225"/>
              <a:gd name="connsiteY69" fmla="*/ 3514725 h 3943350"/>
              <a:gd name="connsiteX70" fmla="*/ 6200775 w 7515225"/>
              <a:gd name="connsiteY70" fmla="*/ 3505200 h 3943350"/>
              <a:gd name="connsiteX71" fmla="*/ 6296025 w 7515225"/>
              <a:gd name="connsiteY71" fmla="*/ 3476625 h 3943350"/>
              <a:gd name="connsiteX72" fmla="*/ 6372225 w 7515225"/>
              <a:gd name="connsiteY72" fmla="*/ 3438525 h 3943350"/>
              <a:gd name="connsiteX73" fmla="*/ 6410325 w 7515225"/>
              <a:gd name="connsiteY73" fmla="*/ 3429000 h 3943350"/>
              <a:gd name="connsiteX74" fmla="*/ 6467475 w 7515225"/>
              <a:gd name="connsiteY74" fmla="*/ 3409950 h 3943350"/>
              <a:gd name="connsiteX75" fmla="*/ 6543675 w 7515225"/>
              <a:gd name="connsiteY75" fmla="*/ 3390900 h 3943350"/>
              <a:gd name="connsiteX76" fmla="*/ 6581775 w 7515225"/>
              <a:gd name="connsiteY76" fmla="*/ 3381375 h 3943350"/>
              <a:gd name="connsiteX77" fmla="*/ 6629400 w 7515225"/>
              <a:gd name="connsiteY77" fmla="*/ 3371850 h 3943350"/>
              <a:gd name="connsiteX78" fmla="*/ 6686550 w 7515225"/>
              <a:gd name="connsiteY78" fmla="*/ 3352800 h 3943350"/>
              <a:gd name="connsiteX79" fmla="*/ 6715125 w 7515225"/>
              <a:gd name="connsiteY79" fmla="*/ 3343275 h 3943350"/>
              <a:gd name="connsiteX80" fmla="*/ 6762750 w 7515225"/>
              <a:gd name="connsiteY80" fmla="*/ 3333750 h 3943350"/>
              <a:gd name="connsiteX81" fmla="*/ 6791325 w 7515225"/>
              <a:gd name="connsiteY81" fmla="*/ 3324225 h 3943350"/>
              <a:gd name="connsiteX82" fmla="*/ 7515225 w 7515225"/>
              <a:gd name="connsiteY82"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00550 w 7515225"/>
              <a:gd name="connsiteY24" fmla="*/ 2857500 h 3943350"/>
              <a:gd name="connsiteX25" fmla="*/ 4419600 w 7515225"/>
              <a:gd name="connsiteY25" fmla="*/ 2924175 h 3943350"/>
              <a:gd name="connsiteX26" fmla="*/ 4448175 w 7515225"/>
              <a:gd name="connsiteY26" fmla="*/ 2990850 h 3943350"/>
              <a:gd name="connsiteX27" fmla="*/ 4467225 w 7515225"/>
              <a:gd name="connsiteY27" fmla="*/ 3048000 h 3943350"/>
              <a:gd name="connsiteX28" fmla="*/ 4486275 w 7515225"/>
              <a:gd name="connsiteY28" fmla="*/ 3105150 h 3943350"/>
              <a:gd name="connsiteX29" fmla="*/ 4495800 w 7515225"/>
              <a:gd name="connsiteY29" fmla="*/ 3133725 h 3943350"/>
              <a:gd name="connsiteX30" fmla="*/ 4505325 w 7515225"/>
              <a:gd name="connsiteY30" fmla="*/ 3171825 h 3943350"/>
              <a:gd name="connsiteX31" fmla="*/ 4524375 w 7515225"/>
              <a:gd name="connsiteY31" fmla="*/ 3200400 h 3943350"/>
              <a:gd name="connsiteX32" fmla="*/ 4533900 w 7515225"/>
              <a:gd name="connsiteY32" fmla="*/ 3228975 h 3943350"/>
              <a:gd name="connsiteX33" fmla="*/ 4552950 w 7515225"/>
              <a:gd name="connsiteY33" fmla="*/ 3257550 h 3943350"/>
              <a:gd name="connsiteX34" fmla="*/ 4572000 w 7515225"/>
              <a:gd name="connsiteY34" fmla="*/ 3314700 h 3943350"/>
              <a:gd name="connsiteX35" fmla="*/ 4629150 w 7515225"/>
              <a:gd name="connsiteY35" fmla="*/ 3409950 h 3943350"/>
              <a:gd name="connsiteX36" fmla="*/ 4648200 w 7515225"/>
              <a:gd name="connsiteY36" fmla="*/ 3438525 h 3943350"/>
              <a:gd name="connsiteX37" fmla="*/ 4667250 w 7515225"/>
              <a:gd name="connsiteY37" fmla="*/ 3495675 h 3943350"/>
              <a:gd name="connsiteX38" fmla="*/ 4686300 w 7515225"/>
              <a:gd name="connsiteY38" fmla="*/ 3552825 h 3943350"/>
              <a:gd name="connsiteX39" fmla="*/ 4695825 w 7515225"/>
              <a:gd name="connsiteY39" fmla="*/ 3581400 h 3943350"/>
              <a:gd name="connsiteX40" fmla="*/ 4714875 w 7515225"/>
              <a:gd name="connsiteY40" fmla="*/ 3619500 h 3943350"/>
              <a:gd name="connsiteX41" fmla="*/ 4724400 w 7515225"/>
              <a:gd name="connsiteY41" fmla="*/ 3648075 h 3943350"/>
              <a:gd name="connsiteX42" fmla="*/ 4772025 w 7515225"/>
              <a:gd name="connsiteY42" fmla="*/ 3705225 h 3943350"/>
              <a:gd name="connsiteX43" fmla="*/ 4791075 w 7515225"/>
              <a:gd name="connsiteY43" fmla="*/ 3733800 h 3943350"/>
              <a:gd name="connsiteX44" fmla="*/ 4867275 w 7515225"/>
              <a:gd name="connsiteY44" fmla="*/ 3790950 h 3943350"/>
              <a:gd name="connsiteX45" fmla="*/ 4924425 w 7515225"/>
              <a:gd name="connsiteY45" fmla="*/ 3848100 h 3943350"/>
              <a:gd name="connsiteX46" fmla="*/ 4943475 w 7515225"/>
              <a:gd name="connsiteY46" fmla="*/ 3876675 h 3943350"/>
              <a:gd name="connsiteX47" fmla="*/ 4972050 w 7515225"/>
              <a:gd name="connsiteY47" fmla="*/ 3886200 h 3943350"/>
              <a:gd name="connsiteX48" fmla="*/ 5057775 w 7515225"/>
              <a:gd name="connsiteY48" fmla="*/ 3924300 h 3943350"/>
              <a:gd name="connsiteX49" fmla="*/ 5286375 w 7515225"/>
              <a:gd name="connsiteY49" fmla="*/ 3943350 h 3943350"/>
              <a:gd name="connsiteX50" fmla="*/ 5314950 w 7515225"/>
              <a:gd name="connsiteY50" fmla="*/ 3924300 h 3943350"/>
              <a:gd name="connsiteX51" fmla="*/ 5353050 w 7515225"/>
              <a:gd name="connsiteY51" fmla="*/ 3876675 h 3943350"/>
              <a:gd name="connsiteX52" fmla="*/ 5372100 w 7515225"/>
              <a:gd name="connsiteY52" fmla="*/ 3848100 h 3943350"/>
              <a:gd name="connsiteX53" fmla="*/ 5400675 w 7515225"/>
              <a:gd name="connsiteY53" fmla="*/ 3829050 h 3943350"/>
              <a:gd name="connsiteX54" fmla="*/ 5438775 w 7515225"/>
              <a:gd name="connsiteY54" fmla="*/ 3800475 h 3943350"/>
              <a:gd name="connsiteX55" fmla="*/ 5467350 w 7515225"/>
              <a:gd name="connsiteY55" fmla="*/ 3790950 h 3943350"/>
              <a:gd name="connsiteX56" fmla="*/ 5495925 w 7515225"/>
              <a:gd name="connsiteY56" fmla="*/ 3771900 h 3943350"/>
              <a:gd name="connsiteX57" fmla="*/ 5562600 w 7515225"/>
              <a:gd name="connsiteY57" fmla="*/ 3752850 h 3943350"/>
              <a:gd name="connsiteX58" fmla="*/ 5600700 w 7515225"/>
              <a:gd name="connsiteY58" fmla="*/ 3733800 h 3943350"/>
              <a:gd name="connsiteX59" fmla="*/ 5667375 w 7515225"/>
              <a:gd name="connsiteY59" fmla="*/ 3686175 h 3943350"/>
              <a:gd name="connsiteX60" fmla="*/ 5695950 w 7515225"/>
              <a:gd name="connsiteY60" fmla="*/ 3667125 h 3943350"/>
              <a:gd name="connsiteX61" fmla="*/ 5724525 w 7515225"/>
              <a:gd name="connsiteY61" fmla="*/ 3657600 h 3943350"/>
              <a:gd name="connsiteX62" fmla="*/ 5810250 w 7515225"/>
              <a:gd name="connsiteY62" fmla="*/ 3638550 h 3943350"/>
              <a:gd name="connsiteX63" fmla="*/ 5867400 w 7515225"/>
              <a:gd name="connsiteY63" fmla="*/ 3619500 h 3943350"/>
              <a:gd name="connsiteX64" fmla="*/ 5953125 w 7515225"/>
              <a:gd name="connsiteY64" fmla="*/ 3581400 h 3943350"/>
              <a:gd name="connsiteX65" fmla="*/ 5981700 w 7515225"/>
              <a:gd name="connsiteY65" fmla="*/ 3571875 h 3943350"/>
              <a:gd name="connsiteX66" fmla="*/ 6086475 w 7515225"/>
              <a:gd name="connsiteY66" fmla="*/ 3552825 h 3943350"/>
              <a:gd name="connsiteX67" fmla="*/ 6143625 w 7515225"/>
              <a:gd name="connsiteY67" fmla="*/ 3533775 h 3943350"/>
              <a:gd name="connsiteX68" fmla="*/ 6172200 w 7515225"/>
              <a:gd name="connsiteY68" fmla="*/ 3514725 h 3943350"/>
              <a:gd name="connsiteX69" fmla="*/ 6200775 w 7515225"/>
              <a:gd name="connsiteY69" fmla="*/ 3505200 h 3943350"/>
              <a:gd name="connsiteX70" fmla="*/ 6296025 w 7515225"/>
              <a:gd name="connsiteY70" fmla="*/ 3476625 h 3943350"/>
              <a:gd name="connsiteX71" fmla="*/ 6372225 w 7515225"/>
              <a:gd name="connsiteY71" fmla="*/ 3438525 h 3943350"/>
              <a:gd name="connsiteX72" fmla="*/ 6410325 w 7515225"/>
              <a:gd name="connsiteY72" fmla="*/ 3429000 h 3943350"/>
              <a:gd name="connsiteX73" fmla="*/ 6467475 w 7515225"/>
              <a:gd name="connsiteY73" fmla="*/ 3409950 h 3943350"/>
              <a:gd name="connsiteX74" fmla="*/ 6543675 w 7515225"/>
              <a:gd name="connsiteY74" fmla="*/ 3390900 h 3943350"/>
              <a:gd name="connsiteX75" fmla="*/ 6581775 w 7515225"/>
              <a:gd name="connsiteY75" fmla="*/ 3381375 h 3943350"/>
              <a:gd name="connsiteX76" fmla="*/ 6629400 w 7515225"/>
              <a:gd name="connsiteY76" fmla="*/ 3371850 h 3943350"/>
              <a:gd name="connsiteX77" fmla="*/ 6686550 w 7515225"/>
              <a:gd name="connsiteY77" fmla="*/ 3352800 h 3943350"/>
              <a:gd name="connsiteX78" fmla="*/ 6715125 w 7515225"/>
              <a:gd name="connsiteY78" fmla="*/ 3343275 h 3943350"/>
              <a:gd name="connsiteX79" fmla="*/ 6762750 w 7515225"/>
              <a:gd name="connsiteY79" fmla="*/ 3333750 h 3943350"/>
              <a:gd name="connsiteX80" fmla="*/ 6791325 w 7515225"/>
              <a:gd name="connsiteY80" fmla="*/ 3324225 h 3943350"/>
              <a:gd name="connsiteX81" fmla="*/ 7515225 w 7515225"/>
              <a:gd name="connsiteY81"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19600 w 7515225"/>
              <a:gd name="connsiteY24" fmla="*/ 2924175 h 3943350"/>
              <a:gd name="connsiteX25" fmla="*/ 4448175 w 7515225"/>
              <a:gd name="connsiteY25" fmla="*/ 2990850 h 3943350"/>
              <a:gd name="connsiteX26" fmla="*/ 4467225 w 7515225"/>
              <a:gd name="connsiteY26" fmla="*/ 3048000 h 3943350"/>
              <a:gd name="connsiteX27" fmla="*/ 4486275 w 7515225"/>
              <a:gd name="connsiteY27" fmla="*/ 3105150 h 3943350"/>
              <a:gd name="connsiteX28" fmla="*/ 4495800 w 7515225"/>
              <a:gd name="connsiteY28" fmla="*/ 3133725 h 3943350"/>
              <a:gd name="connsiteX29" fmla="*/ 4505325 w 7515225"/>
              <a:gd name="connsiteY29" fmla="*/ 3171825 h 3943350"/>
              <a:gd name="connsiteX30" fmla="*/ 4524375 w 7515225"/>
              <a:gd name="connsiteY30" fmla="*/ 3200400 h 3943350"/>
              <a:gd name="connsiteX31" fmla="*/ 4533900 w 7515225"/>
              <a:gd name="connsiteY31" fmla="*/ 3228975 h 3943350"/>
              <a:gd name="connsiteX32" fmla="*/ 4552950 w 7515225"/>
              <a:gd name="connsiteY32" fmla="*/ 3257550 h 3943350"/>
              <a:gd name="connsiteX33" fmla="*/ 4572000 w 7515225"/>
              <a:gd name="connsiteY33" fmla="*/ 3314700 h 3943350"/>
              <a:gd name="connsiteX34" fmla="*/ 4629150 w 7515225"/>
              <a:gd name="connsiteY34" fmla="*/ 3409950 h 3943350"/>
              <a:gd name="connsiteX35" fmla="*/ 4648200 w 7515225"/>
              <a:gd name="connsiteY35" fmla="*/ 3438525 h 3943350"/>
              <a:gd name="connsiteX36" fmla="*/ 4667250 w 7515225"/>
              <a:gd name="connsiteY36" fmla="*/ 3495675 h 3943350"/>
              <a:gd name="connsiteX37" fmla="*/ 4686300 w 7515225"/>
              <a:gd name="connsiteY37" fmla="*/ 3552825 h 3943350"/>
              <a:gd name="connsiteX38" fmla="*/ 4695825 w 7515225"/>
              <a:gd name="connsiteY38" fmla="*/ 3581400 h 3943350"/>
              <a:gd name="connsiteX39" fmla="*/ 4714875 w 7515225"/>
              <a:gd name="connsiteY39" fmla="*/ 3619500 h 3943350"/>
              <a:gd name="connsiteX40" fmla="*/ 4724400 w 7515225"/>
              <a:gd name="connsiteY40" fmla="*/ 3648075 h 3943350"/>
              <a:gd name="connsiteX41" fmla="*/ 4772025 w 7515225"/>
              <a:gd name="connsiteY41" fmla="*/ 3705225 h 3943350"/>
              <a:gd name="connsiteX42" fmla="*/ 4791075 w 7515225"/>
              <a:gd name="connsiteY42" fmla="*/ 3733800 h 3943350"/>
              <a:gd name="connsiteX43" fmla="*/ 4867275 w 7515225"/>
              <a:gd name="connsiteY43" fmla="*/ 3790950 h 3943350"/>
              <a:gd name="connsiteX44" fmla="*/ 4924425 w 7515225"/>
              <a:gd name="connsiteY44" fmla="*/ 3848100 h 3943350"/>
              <a:gd name="connsiteX45" fmla="*/ 4943475 w 7515225"/>
              <a:gd name="connsiteY45" fmla="*/ 3876675 h 3943350"/>
              <a:gd name="connsiteX46" fmla="*/ 4972050 w 7515225"/>
              <a:gd name="connsiteY46" fmla="*/ 3886200 h 3943350"/>
              <a:gd name="connsiteX47" fmla="*/ 5057775 w 7515225"/>
              <a:gd name="connsiteY47" fmla="*/ 3924300 h 3943350"/>
              <a:gd name="connsiteX48" fmla="*/ 5286375 w 7515225"/>
              <a:gd name="connsiteY48" fmla="*/ 3943350 h 3943350"/>
              <a:gd name="connsiteX49" fmla="*/ 5314950 w 7515225"/>
              <a:gd name="connsiteY49" fmla="*/ 3924300 h 3943350"/>
              <a:gd name="connsiteX50" fmla="*/ 5353050 w 7515225"/>
              <a:gd name="connsiteY50" fmla="*/ 3876675 h 3943350"/>
              <a:gd name="connsiteX51" fmla="*/ 5372100 w 7515225"/>
              <a:gd name="connsiteY51" fmla="*/ 3848100 h 3943350"/>
              <a:gd name="connsiteX52" fmla="*/ 5400675 w 7515225"/>
              <a:gd name="connsiteY52" fmla="*/ 3829050 h 3943350"/>
              <a:gd name="connsiteX53" fmla="*/ 5438775 w 7515225"/>
              <a:gd name="connsiteY53" fmla="*/ 3800475 h 3943350"/>
              <a:gd name="connsiteX54" fmla="*/ 5467350 w 7515225"/>
              <a:gd name="connsiteY54" fmla="*/ 3790950 h 3943350"/>
              <a:gd name="connsiteX55" fmla="*/ 5495925 w 7515225"/>
              <a:gd name="connsiteY55" fmla="*/ 3771900 h 3943350"/>
              <a:gd name="connsiteX56" fmla="*/ 5562600 w 7515225"/>
              <a:gd name="connsiteY56" fmla="*/ 3752850 h 3943350"/>
              <a:gd name="connsiteX57" fmla="*/ 5600700 w 7515225"/>
              <a:gd name="connsiteY57" fmla="*/ 3733800 h 3943350"/>
              <a:gd name="connsiteX58" fmla="*/ 5667375 w 7515225"/>
              <a:gd name="connsiteY58" fmla="*/ 3686175 h 3943350"/>
              <a:gd name="connsiteX59" fmla="*/ 5695950 w 7515225"/>
              <a:gd name="connsiteY59" fmla="*/ 3667125 h 3943350"/>
              <a:gd name="connsiteX60" fmla="*/ 5724525 w 7515225"/>
              <a:gd name="connsiteY60" fmla="*/ 3657600 h 3943350"/>
              <a:gd name="connsiteX61" fmla="*/ 5810250 w 7515225"/>
              <a:gd name="connsiteY61" fmla="*/ 3638550 h 3943350"/>
              <a:gd name="connsiteX62" fmla="*/ 5867400 w 7515225"/>
              <a:gd name="connsiteY62" fmla="*/ 3619500 h 3943350"/>
              <a:gd name="connsiteX63" fmla="*/ 5953125 w 7515225"/>
              <a:gd name="connsiteY63" fmla="*/ 3581400 h 3943350"/>
              <a:gd name="connsiteX64" fmla="*/ 5981700 w 7515225"/>
              <a:gd name="connsiteY64" fmla="*/ 3571875 h 3943350"/>
              <a:gd name="connsiteX65" fmla="*/ 6086475 w 7515225"/>
              <a:gd name="connsiteY65" fmla="*/ 3552825 h 3943350"/>
              <a:gd name="connsiteX66" fmla="*/ 6143625 w 7515225"/>
              <a:gd name="connsiteY66" fmla="*/ 3533775 h 3943350"/>
              <a:gd name="connsiteX67" fmla="*/ 6172200 w 7515225"/>
              <a:gd name="connsiteY67" fmla="*/ 3514725 h 3943350"/>
              <a:gd name="connsiteX68" fmla="*/ 6200775 w 7515225"/>
              <a:gd name="connsiteY68" fmla="*/ 3505200 h 3943350"/>
              <a:gd name="connsiteX69" fmla="*/ 6296025 w 7515225"/>
              <a:gd name="connsiteY69" fmla="*/ 3476625 h 3943350"/>
              <a:gd name="connsiteX70" fmla="*/ 6372225 w 7515225"/>
              <a:gd name="connsiteY70" fmla="*/ 3438525 h 3943350"/>
              <a:gd name="connsiteX71" fmla="*/ 6410325 w 7515225"/>
              <a:gd name="connsiteY71" fmla="*/ 3429000 h 3943350"/>
              <a:gd name="connsiteX72" fmla="*/ 6467475 w 7515225"/>
              <a:gd name="connsiteY72" fmla="*/ 3409950 h 3943350"/>
              <a:gd name="connsiteX73" fmla="*/ 6543675 w 7515225"/>
              <a:gd name="connsiteY73" fmla="*/ 3390900 h 3943350"/>
              <a:gd name="connsiteX74" fmla="*/ 6581775 w 7515225"/>
              <a:gd name="connsiteY74" fmla="*/ 3381375 h 3943350"/>
              <a:gd name="connsiteX75" fmla="*/ 6629400 w 7515225"/>
              <a:gd name="connsiteY75" fmla="*/ 3371850 h 3943350"/>
              <a:gd name="connsiteX76" fmla="*/ 6686550 w 7515225"/>
              <a:gd name="connsiteY76" fmla="*/ 3352800 h 3943350"/>
              <a:gd name="connsiteX77" fmla="*/ 6715125 w 7515225"/>
              <a:gd name="connsiteY77" fmla="*/ 3343275 h 3943350"/>
              <a:gd name="connsiteX78" fmla="*/ 6762750 w 7515225"/>
              <a:gd name="connsiteY78" fmla="*/ 3333750 h 3943350"/>
              <a:gd name="connsiteX79" fmla="*/ 6791325 w 7515225"/>
              <a:gd name="connsiteY79" fmla="*/ 3324225 h 3943350"/>
              <a:gd name="connsiteX80" fmla="*/ 7515225 w 7515225"/>
              <a:gd name="connsiteY80"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48175 w 7515225"/>
              <a:gd name="connsiteY24" fmla="*/ 2990850 h 3943350"/>
              <a:gd name="connsiteX25" fmla="*/ 4467225 w 7515225"/>
              <a:gd name="connsiteY25" fmla="*/ 3048000 h 3943350"/>
              <a:gd name="connsiteX26" fmla="*/ 4486275 w 7515225"/>
              <a:gd name="connsiteY26" fmla="*/ 3105150 h 3943350"/>
              <a:gd name="connsiteX27" fmla="*/ 4495800 w 7515225"/>
              <a:gd name="connsiteY27" fmla="*/ 3133725 h 3943350"/>
              <a:gd name="connsiteX28" fmla="*/ 4505325 w 7515225"/>
              <a:gd name="connsiteY28" fmla="*/ 3171825 h 3943350"/>
              <a:gd name="connsiteX29" fmla="*/ 4524375 w 7515225"/>
              <a:gd name="connsiteY29" fmla="*/ 3200400 h 3943350"/>
              <a:gd name="connsiteX30" fmla="*/ 4533900 w 7515225"/>
              <a:gd name="connsiteY30" fmla="*/ 3228975 h 3943350"/>
              <a:gd name="connsiteX31" fmla="*/ 4552950 w 7515225"/>
              <a:gd name="connsiteY31" fmla="*/ 3257550 h 3943350"/>
              <a:gd name="connsiteX32" fmla="*/ 4572000 w 7515225"/>
              <a:gd name="connsiteY32" fmla="*/ 3314700 h 3943350"/>
              <a:gd name="connsiteX33" fmla="*/ 4629150 w 7515225"/>
              <a:gd name="connsiteY33" fmla="*/ 3409950 h 3943350"/>
              <a:gd name="connsiteX34" fmla="*/ 4648200 w 7515225"/>
              <a:gd name="connsiteY34" fmla="*/ 3438525 h 3943350"/>
              <a:gd name="connsiteX35" fmla="*/ 4667250 w 7515225"/>
              <a:gd name="connsiteY35" fmla="*/ 3495675 h 3943350"/>
              <a:gd name="connsiteX36" fmla="*/ 4686300 w 7515225"/>
              <a:gd name="connsiteY36" fmla="*/ 3552825 h 3943350"/>
              <a:gd name="connsiteX37" fmla="*/ 4695825 w 7515225"/>
              <a:gd name="connsiteY37" fmla="*/ 3581400 h 3943350"/>
              <a:gd name="connsiteX38" fmla="*/ 4714875 w 7515225"/>
              <a:gd name="connsiteY38" fmla="*/ 3619500 h 3943350"/>
              <a:gd name="connsiteX39" fmla="*/ 4724400 w 7515225"/>
              <a:gd name="connsiteY39" fmla="*/ 3648075 h 3943350"/>
              <a:gd name="connsiteX40" fmla="*/ 4772025 w 7515225"/>
              <a:gd name="connsiteY40" fmla="*/ 3705225 h 3943350"/>
              <a:gd name="connsiteX41" fmla="*/ 4791075 w 7515225"/>
              <a:gd name="connsiteY41" fmla="*/ 3733800 h 3943350"/>
              <a:gd name="connsiteX42" fmla="*/ 4867275 w 7515225"/>
              <a:gd name="connsiteY42" fmla="*/ 3790950 h 3943350"/>
              <a:gd name="connsiteX43" fmla="*/ 4924425 w 7515225"/>
              <a:gd name="connsiteY43" fmla="*/ 3848100 h 3943350"/>
              <a:gd name="connsiteX44" fmla="*/ 4943475 w 7515225"/>
              <a:gd name="connsiteY44" fmla="*/ 3876675 h 3943350"/>
              <a:gd name="connsiteX45" fmla="*/ 4972050 w 7515225"/>
              <a:gd name="connsiteY45" fmla="*/ 3886200 h 3943350"/>
              <a:gd name="connsiteX46" fmla="*/ 5057775 w 7515225"/>
              <a:gd name="connsiteY46" fmla="*/ 3924300 h 3943350"/>
              <a:gd name="connsiteX47" fmla="*/ 5286375 w 7515225"/>
              <a:gd name="connsiteY47" fmla="*/ 3943350 h 3943350"/>
              <a:gd name="connsiteX48" fmla="*/ 5314950 w 7515225"/>
              <a:gd name="connsiteY48" fmla="*/ 3924300 h 3943350"/>
              <a:gd name="connsiteX49" fmla="*/ 5353050 w 7515225"/>
              <a:gd name="connsiteY49" fmla="*/ 3876675 h 3943350"/>
              <a:gd name="connsiteX50" fmla="*/ 5372100 w 7515225"/>
              <a:gd name="connsiteY50" fmla="*/ 3848100 h 3943350"/>
              <a:gd name="connsiteX51" fmla="*/ 5400675 w 7515225"/>
              <a:gd name="connsiteY51" fmla="*/ 3829050 h 3943350"/>
              <a:gd name="connsiteX52" fmla="*/ 5438775 w 7515225"/>
              <a:gd name="connsiteY52" fmla="*/ 3800475 h 3943350"/>
              <a:gd name="connsiteX53" fmla="*/ 5467350 w 7515225"/>
              <a:gd name="connsiteY53" fmla="*/ 3790950 h 3943350"/>
              <a:gd name="connsiteX54" fmla="*/ 5495925 w 7515225"/>
              <a:gd name="connsiteY54" fmla="*/ 3771900 h 3943350"/>
              <a:gd name="connsiteX55" fmla="*/ 5562600 w 7515225"/>
              <a:gd name="connsiteY55" fmla="*/ 3752850 h 3943350"/>
              <a:gd name="connsiteX56" fmla="*/ 5600700 w 7515225"/>
              <a:gd name="connsiteY56" fmla="*/ 3733800 h 3943350"/>
              <a:gd name="connsiteX57" fmla="*/ 5667375 w 7515225"/>
              <a:gd name="connsiteY57" fmla="*/ 3686175 h 3943350"/>
              <a:gd name="connsiteX58" fmla="*/ 5695950 w 7515225"/>
              <a:gd name="connsiteY58" fmla="*/ 3667125 h 3943350"/>
              <a:gd name="connsiteX59" fmla="*/ 5724525 w 7515225"/>
              <a:gd name="connsiteY59" fmla="*/ 3657600 h 3943350"/>
              <a:gd name="connsiteX60" fmla="*/ 5810250 w 7515225"/>
              <a:gd name="connsiteY60" fmla="*/ 3638550 h 3943350"/>
              <a:gd name="connsiteX61" fmla="*/ 5867400 w 7515225"/>
              <a:gd name="connsiteY61" fmla="*/ 3619500 h 3943350"/>
              <a:gd name="connsiteX62" fmla="*/ 5953125 w 7515225"/>
              <a:gd name="connsiteY62" fmla="*/ 3581400 h 3943350"/>
              <a:gd name="connsiteX63" fmla="*/ 5981700 w 7515225"/>
              <a:gd name="connsiteY63" fmla="*/ 3571875 h 3943350"/>
              <a:gd name="connsiteX64" fmla="*/ 6086475 w 7515225"/>
              <a:gd name="connsiteY64" fmla="*/ 3552825 h 3943350"/>
              <a:gd name="connsiteX65" fmla="*/ 6143625 w 7515225"/>
              <a:gd name="connsiteY65" fmla="*/ 3533775 h 3943350"/>
              <a:gd name="connsiteX66" fmla="*/ 6172200 w 7515225"/>
              <a:gd name="connsiteY66" fmla="*/ 3514725 h 3943350"/>
              <a:gd name="connsiteX67" fmla="*/ 6200775 w 7515225"/>
              <a:gd name="connsiteY67" fmla="*/ 3505200 h 3943350"/>
              <a:gd name="connsiteX68" fmla="*/ 6296025 w 7515225"/>
              <a:gd name="connsiteY68" fmla="*/ 3476625 h 3943350"/>
              <a:gd name="connsiteX69" fmla="*/ 6372225 w 7515225"/>
              <a:gd name="connsiteY69" fmla="*/ 3438525 h 3943350"/>
              <a:gd name="connsiteX70" fmla="*/ 6410325 w 7515225"/>
              <a:gd name="connsiteY70" fmla="*/ 3429000 h 3943350"/>
              <a:gd name="connsiteX71" fmla="*/ 6467475 w 7515225"/>
              <a:gd name="connsiteY71" fmla="*/ 3409950 h 3943350"/>
              <a:gd name="connsiteX72" fmla="*/ 6543675 w 7515225"/>
              <a:gd name="connsiteY72" fmla="*/ 3390900 h 3943350"/>
              <a:gd name="connsiteX73" fmla="*/ 6581775 w 7515225"/>
              <a:gd name="connsiteY73" fmla="*/ 3381375 h 3943350"/>
              <a:gd name="connsiteX74" fmla="*/ 6629400 w 7515225"/>
              <a:gd name="connsiteY74" fmla="*/ 3371850 h 3943350"/>
              <a:gd name="connsiteX75" fmla="*/ 6686550 w 7515225"/>
              <a:gd name="connsiteY75" fmla="*/ 3352800 h 3943350"/>
              <a:gd name="connsiteX76" fmla="*/ 6715125 w 7515225"/>
              <a:gd name="connsiteY76" fmla="*/ 3343275 h 3943350"/>
              <a:gd name="connsiteX77" fmla="*/ 6762750 w 7515225"/>
              <a:gd name="connsiteY77" fmla="*/ 3333750 h 3943350"/>
              <a:gd name="connsiteX78" fmla="*/ 6791325 w 7515225"/>
              <a:gd name="connsiteY78" fmla="*/ 3324225 h 3943350"/>
              <a:gd name="connsiteX79" fmla="*/ 7515225 w 7515225"/>
              <a:gd name="connsiteY79"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86275 w 7515225"/>
              <a:gd name="connsiteY25" fmla="*/ 3105150 h 3943350"/>
              <a:gd name="connsiteX26" fmla="*/ 4495800 w 7515225"/>
              <a:gd name="connsiteY26" fmla="*/ 3133725 h 3943350"/>
              <a:gd name="connsiteX27" fmla="*/ 4505325 w 7515225"/>
              <a:gd name="connsiteY27" fmla="*/ 3171825 h 3943350"/>
              <a:gd name="connsiteX28" fmla="*/ 4524375 w 7515225"/>
              <a:gd name="connsiteY28" fmla="*/ 3200400 h 3943350"/>
              <a:gd name="connsiteX29" fmla="*/ 4533900 w 7515225"/>
              <a:gd name="connsiteY29" fmla="*/ 3228975 h 3943350"/>
              <a:gd name="connsiteX30" fmla="*/ 4552950 w 7515225"/>
              <a:gd name="connsiteY30" fmla="*/ 3257550 h 3943350"/>
              <a:gd name="connsiteX31" fmla="*/ 4572000 w 7515225"/>
              <a:gd name="connsiteY31" fmla="*/ 3314700 h 3943350"/>
              <a:gd name="connsiteX32" fmla="*/ 4629150 w 7515225"/>
              <a:gd name="connsiteY32" fmla="*/ 3409950 h 3943350"/>
              <a:gd name="connsiteX33" fmla="*/ 4648200 w 7515225"/>
              <a:gd name="connsiteY33" fmla="*/ 3438525 h 3943350"/>
              <a:gd name="connsiteX34" fmla="*/ 4667250 w 7515225"/>
              <a:gd name="connsiteY34" fmla="*/ 3495675 h 3943350"/>
              <a:gd name="connsiteX35" fmla="*/ 4686300 w 7515225"/>
              <a:gd name="connsiteY35" fmla="*/ 3552825 h 3943350"/>
              <a:gd name="connsiteX36" fmla="*/ 4695825 w 7515225"/>
              <a:gd name="connsiteY36" fmla="*/ 3581400 h 3943350"/>
              <a:gd name="connsiteX37" fmla="*/ 4714875 w 7515225"/>
              <a:gd name="connsiteY37" fmla="*/ 3619500 h 3943350"/>
              <a:gd name="connsiteX38" fmla="*/ 4724400 w 7515225"/>
              <a:gd name="connsiteY38" fmla="*/ 3648075 h 3943350"/>
              <a:gd name="connsiteX39" fmla="*/ 4772025 w 7515225"/>
              <a:gd name="connsiteY39" fmla="*/ 3705225 h 3943350"/>
              <a:gd name="connsiteX40" fmla="*/ 4791075 w 7515225"/>
              <a:gd name="connsiteY40" fmla="*/ 3733800 h 3943350"/>
              <a:gd name="connsiteX41" fmla="*/ 4867275 w 7515225"/>
              <a:gd name="connsiteY41" fmla="*/ 3790950 h 3943350"/>
              <a:gd name="connsiteX42" fmla="*/ 4924425 w 7515225"/>
              <a:gd name="connsiteY42" fmla="*/ 3848100 h 3943350"/>
              <a:gd name="connsiteX43" fmla="*/ 4943475 w 7515225"/>
              <a:gd name="connsiteY43" fmla="*/ 3876675 h 3943350"/>
              <a:gd name="connsiteX44" fmla="*/ 4972050 w 7515225"/>
              <a:gd name="connsiteY44" fmla="*/ 3886200 h 3943350"/>
              <a:gd name="connsiteX45" fmla="*/ 5057775 w 7515225"/>
              <a:gd name="connsiteY45" fmla="*/ 3924300 h 3943350"/>
              <a:gd name="connsiteX46" fmla="*/ 5286375 w 7515225"/>
              <a:gd name="connsiteY46" fmla="*/ 3943350 h 3943350"/>
              <a:gd name="connsiteX47" fmla="*/ 5314950 w 7515225"/>
              <a:gd name="connsiteY47" fmla="*/ 3924300 h 3943350"/>
              <a:gd name="connsiteX48" fmla="*/ 5353050 w 7515225"/>
              <a:gd name="connsiteY48" fmla="*/ 3876675 h 3943350"/>
              <a:gd name="connsiteX49" fmla="*/ 5372100 w 7515225"/>
              <a:gd name="connsiteY49" fmla="*/ 3848100 h 3943350"/>
              <a:gd name="connsiteX50" fmla="*/ 5400675 w 7515225"/>
              <a:gd name="connsiteY50" fmla="*/ 3829050 h 3943350"/>
              <a:gd name="connsiteX51" fmla="*/ 5438775 w 7515225"/>
              <a:gd name="connsiteY51" fmla="*/ 3800475 h 3943350"/>
              <a:gd name="connsiteX52" fmla="*/ 5467350 w 7515225"/>
              <a:gd name="connsiteY52" fmla="*/ 3790950 h 3943350"/>
              <a:gd name="connsiteX53" fmla="*/ 5495925 w 7515225"/>
              <a:gd name="connsiteY53" fmla="*/ 3771900 h 3943350"/>
              <a:gd name="connsiteX54" fmla="*/ 5562600 w 7515225"/>
              <a:gd name="connsiteY54" fmla="*/ 3752850 h 3943350"/>
              <a:gd name="connsiteX55" fmla="*/ 5600700 w 7515225"/>
              <a:gd name="connsiteY55" fmla="*/ 3733800 h 3943350"/>
              <a:gd name="connsiteX56" fmla="*/ 5667375 w 7515225"/>
              <a:gd name="connsiteY56" fmla="*/ 3686175 h 3943350"/>
              <a:gd name="connsiteX57" fmla="*/ 5695950 w 7515225"/>
              <a:gd name="connsiteY57" fmla="*/ 3667125 h 3943350"/>
              <a:gd name="connsiteX58" fmla="*/ 5724525 w 7515225"/>
              <a:gd name="connsiteY58" fmla="*/ 3657600 h 3943350"/>
              <a:gd name="connsiteX59" fmla="*/ 5810250 w 7515225"/>
              <a:gd name="connsiteY59" fmla="*/ 3638550 h 3943350"/>
              <a:gd name="connsiteX60" fmla="*/ 5867400 w 7515225"/>
              <a:gd name="connsiteY60" fmla="*/ 3619500 h 3943350"/>
              <a:gd name="connsiteX61" fmla="*/ 5953125 w 7515225"/>
              <a:gd name="connsiteY61" fmla="*/ 3581400 h 3943350"/>
              <a:gd name="connsiteX62" fmla="*/ 5981700 w 7515225"/>
              <a:gd name="connsiteY62" fmla="*/ 3571875 h 3943350"/>
              <a:gd name="connsiteX63" fmla="*/ 6086475 w 7515225"/>
              <a:gd name="connsiteY63" fmla="*/ 3552825 h 3943350"/>
              <a:gd name="connsiteX64" fmla="*/ 6143625 w 7515225"/>
              <a:gd name="connsiteY64" fmla="*/ 3533775 h 3943350"/>
              <a:gd name="connsiteX65" fmla="*/ 6172200 w 7515225"/>
              <a:gd name="connsiteY65" fmla="*/ 3514725 h 3943350"/>
              <a:gd name="connsiteX66" fmla="*/ 6200775 w 7515225"/>
              <a:gd name="connsiteY66" fmla="*/ 3505200 h 3943350"/>
              <a:gd name="connsiteX67" fmla="*/ 6296025 w 7515225"/>
              <a:gd name="connsiteY67" fmla="*/ 3476625 h 3943350"/>
              <a:gd name="connsiteX68" fmla="*/ 6372225 w 7515225"/>
              <a:gd name="connsiteY68" fmla="*/ 3438525 h 3943350"/>
              <a:gd name="connsiteX69" fmla="*/ 6410325 w 7515225"/>
              <a:gd name="connsiteY69" fmla="*/ 3429000 h 3943350"/>
              <a:gd name="connsiteX70" fmla="*/ 6467475 w 7515225"/>
              <a:gd name="connsiteY70" fmla="*/ 3409950 h 3943350"/>
              <a:gd name="connsiteX71" fmla="*/ 6543675 w 7515225"/>
              <a:gd name="connsiteY71" fmla="*/ 3390900 h 3943350"/>
              <a:gd name="connsiteX72" fmla="*/ 6581775 w 7515225"/>
              <a:gd name="connsiteY72" fmla="*/ 3381375 h 3943350"/>
              <a:gd name="connsiteX73" fmla="*/ 6629400 w 7515225"/>
              <a:gd name="connsiteY73" fmla="*/ 3371850 h 3943350"/>
              <a:gd name="connsiteX74" fmla="*/ 6686550 w 7515225"/>
              <a:gd name="connsiteY74" fmla="*/ 3352800 h 3943350"/>
              <a:gd name="connsiteX75" fmla="*/ 6715125 w 7515225"/>
              <a:gd name="connsiteY75" fmla="*/ 3343275 h 3943350"/>
              <a:gd name="connsiteX76" fmla="*/ 6762750 w 7515225"/>
              <a:gd name="connsiteY76" fmla="*/ 3333750 h 3943350"/>
              <a:gd name="connsiteX77" fmla="*/ 6791325 w 7515225"/>
              <a:gd name="connsiteY77" fmla="*/ 3324225 h 3943350"/>
              <a:gd name="connsiteX78" fmla="*/ 7515225 w 7515225"/>
              <a:gd name="connsiteY78"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95800 w 7515225"/>
              <a:gd name="connsiteY25" fmla="*/ 3133725 h 3943350"/>
              <a:gd name="connsiteX26" fmla="*/ 4505325 w 7515225"/>
              <a:gd name="connsiteY26" fmla="*/ 3171825 h 3943350"/>
              <a:gd name="connsiteX27" fmla="*/ 4524375 w 7515225"/>
              <a:gd name="connsiteY27" fmla="*/ 3200400 h 3943350"/>
              <a:gd name="connsiteX28" fmla="*/ 4533900 w 7515225"/>
              <a:gd name="connsiteY28" fmla="*/ 3228975 h 3943350"/>
              <a:gd name="connsiteX29" fmla="*/ 4552950 w 7515225"/>
              <a:gd name="connsiteY29" fmla="*/ 3257550 h 3943350"/>
              <a:gd name="connsiteX30" fmla="*/ 4572000 w 7515225"/>
              <a:gd name="connsiteY30" fmla="*/ 3314700 h 3943350"/>
              <a:gd name="connsiteX31" fmla="*/ 4629150 w 7515225"/>
              <a:gd name="connsiteY31" fmla="*/ 3409950 h 3943350"/>
              <a:gd name="connsiteX32" fmla="*/ 4648200 w 7515225"/>
              <a:gd name="connsiteY32" fmla="*/ 3438525 h 3943350"/>
              <a:gd name="connsiteX33" fmla="*/ 4667250 w 7515225"/>
              <a:gd name="connsiteY33" fmla="*/ 3495675 h 3943350"/>
              <a:gd name="connsiteX34" fmla="*/ 4686300 w 7515225"/>
              <a:gd name="connsiteY34" fmla="*/ 3552825 h 3943350"/>
              <a:gd name="connsiteX35" fmla="*/ 4695825 w 7515225"/>
              <a:gd name="connsiteY35" fmla="*/ 3581400 h 3943350"/>
              <a:gd name="connsiteX36" fmla="*/ 4714875 w 7515225"/>
              <a:gd name="connsiteY36" fmla="*/ 3619500 h 3943350"/>
              <a:gd name="connsiteX37" fmla="*/ 4724400 w 7515225"/>
              <a:gd name="connsiteY37" fmla="*/ 3648075 h 3943350"/>
              <a:gd name="connsiteX38" fmla="*/ 4772025 w 7515225"/>
              <a:gd name="connsiteY38" fmla="*/ 3705225 h 3943350"/>
              <a:gd name="connsiteX39" fmla="*/ 4791075 w 7515225"/>
              <a:gd name="connsiteY39" fmla="*/ 3733800 h 3943350"/>
              <a:gd name="connsiteX40" fmla="*/ 4867275 w 7515225"/>
              <a:gd name="connsiteY40" fmla="*/ 3790950 h 3943350"/>
              <a:gd name="connsiteX41" fmla="*/ 4924425 w 7515225"/>
              <a:gd name="connsiteY41" fmla="*/ 3848100 h 3943350"/>
              <a:gd name="connsiteX42" fmla="*/ 4943475 w 7515225"/>
              <a:gd name="connsiteY42" fmla="*/ 3876675 h 3943350"/>
              <a:gd name="connsiteX43" fmla="*/ 4972050 w 7515225"/>
              <a:gd name="connsiteY43" fmla="*/ 3886200 h 3943350"/>
              <a:gd name="connsiteX44" fmla="*/ 5057775 w 7515225"/>
              <a:gd name="connsiteY44" fmla="*/ 3924300 h 3943350"/>
              <a:gd name="connsiteX45" fmla="*/ 5286375 w 7515225"/>
              <a:gd name="connsiteY45" fmla="*/ 3943350 h 3943350"/>
              <a:gd name="connsiteX46" fmla="*/ 5314950 w 7515225"/>
              <a:gd name="connsiteY46" fmla="*/ 3924300 h 3943350"/>
              <a:gd name="connsiteX47" fmla="*/ 5353050 w 7515225"/>
              <a:gd name="connsiteY47" fmla="*/ 3876675 h 3943350"/>
              <a:gd name="connsiteX48" fmla="*/ 5372100 w 7515225"/>
              <a:gd name="connsiteY48" fmla="*/ 3848100 h 3943350"/>
              <a:gd name="connsiteX49" fmla="*/ 5400675 w 7515225"/>
              <a:gd name="connsiteY49" fmla="*/ 3829050 h 3943350"/>
              <a:gd name="connsiteX50" fmla="*/ 5438775 w 7515225"/>
              <a:gd name="connsiteY50" fmla="*/ 3800475 h 3943350"/>
              <a:gd name="connsiteX51" fmla="*/ 5467350 w 7515225"/>
              <a:gd name="connsiteY51" fmla="*/ 3790950 h 3943350"/>
              <a:gd name="connsiteX52" fmla="*/ 5495925 w 7515225"/>
              <a:gd name="connsiteY52" fmla="*/ 3771900 h 3943350"/>
              <a:gd name="connsiteX53" fmla="*/ 5562600 w 7515225"/>
              <a:gd name="connsiteY53" fmla="*/ 3752850 h 3943350"/>
              <a:gd name="connsiteX54" fmla="*/ 5600700 w 7515225"/>
              <a:gd name="connsiteY54" fmla="*/ 3733800 h 3943350"/>
              <a:gd name="connsiteX55" fmla="*/ 5667375 w 7515225"/>
              <a:gd name="connsiteY55" fmla="*/ 3686175 h 3943350"/>
              <a:gd name="connsiteX56" fmla="*/ 5695950 w 7515225"/>
              <a:gd name="connsiteY56" fmla="*/ 3667125 h 3943350"/>
              <a:gd name="connsiteX57" fmla="*/ 5724525 w 7515225"/>
              <a:gd name="connsiteY57" fmla="*/ 3657600 h 3943350"/>
              <a:gd name="connsiteX58" fmla="*/ 5810250 w 7515225"/>
              <a:gd name="connsiteY58" fmla="*/ 3638550 h 3943350"/>
              <a:gd name="connsiteX59" fmla="*/ 5867400 w 7515225"/>
              <a:gd name="connsiteY59" fmla="*/ 3619500 h 3943350"/>
              <a:gd name="connsiteX60" fmla="*/ 5953125 w 7515225"/>
              <a:gd name="connsiteY60" fmla="*/ 3581400 h 3943350"/>
              <a:gd name="connsiteX61" fmla="*/ 5981700 w 7515225"/>
              <a:gd name="connsiteY61" fmla="*/ 3571875 h 3943350"/>
              <a:gd name="connsiteX62" fmla="*/ 6086475 w 7515225"/>
              <a:gd name="connsiteY62" fmla="*/ 3552825 h 3943350"/>
              <a:gd name="connsiteX63" fmla="*/ 6143625 w 7515225"/>
              <a:gd name="connsiteY63" fmla="*/ 3533775 h 3943350"/>
              <a:gd name="connsiteX64" fmla="*/ 6172200 w 7515225"/>
              <a:gd name="connsiteY64" fmla="*/ 3514725 h 3943350"/>
              <a:gd name="connsiteX65" fmla="*/ 6200775 w 7515225"/>
              <a:gd name="connsiteY65" fmla="*/ 3505200 h 3943350"/>
              <a:gd name="connsiteX66" fmla="*/ 6296025 w 7515225"/>
              <a:gd name="connsiteY66" fmla="*/ 3476625 h 3943350"/>
              <a:gd name="connsiteX67" fmla="*/ 6372225 w 7515225"/>
              <a:gd name="connsiteY67" fmla="*/ 3438525 h 3943350"/>
              <a:gd name="connsiteX68" fmla="*/ 6410325 w 7515225"/>
              <a:gd name="connsiteY68" fmla="*/ 3429000 h 3943350"/>
              <a:gd name="connsiteX69" fmla="*/ 6467475 w 7515225"/>
              <a:gd name="connsiteY69" fmla="*/ 3409950 h 3943350"/>
              <a:gd name="connsiteX70" fmla="*/ 6543675 w 7515225"/>
              <a:gd name="connsiteY70" fmla="*/ 3390900 h 3943350"/>
              <a:gd name="connsiteX71" fmla="*/ 6581775 w 7515225"/>
              <a:gd name="connsiteY71" fmla="*/ 3381375 h 3943350"/>
              <a:gd name="connsiteX72" fmla="*/ 6629400 w 7515225"/>
              <a:gd name="connsiteY72" fmla="*/ 3371850 h 3943350"/>
              <a:gd name="connsiteX73" fmla="*/ 6686550 w 7515225"/>
              <a:gd name="connsiteY73" fmla="*/ 3352800 h 3943350"/>
              <a:gd name="connsiteX74" fmla="*/ 6715125 w 7515225"/>
              <a:gd name="connsiteY74" fmla="*/ 3343275 h 3943350"/>
              <a:gd name="connsiteX75" fmla="*/ 6762750 w 7515225"/>
              <a:gd name="connsiteY75" fmla="*/ 3333750 h 3943350"/>
              <a:gd name="connsiteX76" fmla="*/ 6791325 w 7515225"/>
              <a:gd name="connsiteY76" fmla="*/ 3324225 h 3943350"/>
              <a:gd name="connsiteX77" fmla="*/ 7515225 w 7515225"/>
              <a:gd name="connsiteY77"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95800 w 7515225"/>
              <a:gd name="connsiteY25" fmla="*/ 3133725 h 3943350"/>
              <a:gd name="connsiteX26" fmla="*/ 4505325 w 7515225"/>
              <a:gd name="connsiteY26" fmla="*/ 3171825 h 3943350"/>
              <a:gd name="connsiteX27" fmla="*/ 4524375 w 7515225"/>
              <a:gd name="connsiteY27" fmla="*/ 3200400 h 3943350"/>
              <a:gd name="connsiteX28" fmla="*/ 4533900 w 7515225"/>
              <a:gd name="connsiteY28" fmla="*/ 3228975 h 3943350"/>
              <a:gd name="connsiteX29" fmla="*/ 4552950 w 7515225"/>
              <a:gd name="connsiteY29" fmla="*/ 3257550 h 3943350"/>
              <a:gd name="connsiteX30" fmla="*/ 4572000 w 7515225"/>
              <a:gd name="connsiteY30" fmla="*/ 3314700 h 3943350"/>
              <a:gd name="connsiteX31" fmla="*/ 4629150 w 7515225"/>
              <a:gd name="connsiteY31" fmla="*/ 3409950 h 3943350"/>
              <a:gd name="connsiteX32" fmla="*/ 4648200 w 7515225"/>
              <a:gd name="connsiteY32" fmla="*/ 3438525 h 3943350"/>
              <a:gd name="connsiteX33" fmla="*/ 4667250 w 7515225"/>
              <a:gd name="connsiteY33" fmla="*/ 3495675 h 3943350"/>
              <a:gd name="connsiteX34" fmla="*/ 4686300 w 7515225"/>
              <a:gd name="connsiteY34" fmla="*/ 3552825 h 3943350"/>
              <a:gd name="connsiteX35" fmla="*/ 4695825 w 7515225"/>
              <a:gd name="connsiteY35" fmla="*/ 3581400 h 3943350"/>
              <a:gd name="connsiteX36" fmla="*/ 4714875 w 7515225"/>
              <a:gd name="connsiteY36" fmla="*/ 3619500 h 3943350"/>
              <a:gd name="connsiteX37" fmla="*/ 4724400 w 7515225"/>
              <a:gd name="connsiteY37" fmla="*/ 3648075 h 3943350"/>
              <a:gd name="connsiteX38" fmla="*/ 4791075 w 7515225"/>
              <a:gd name="connsiteY38" fmla="*/ 3733800 h 3943350"/>
              <a:gd name="connsiteX39" fmla="*/ 4867275 w 7515225"/>
              <a:gd name="connsiteY39" fmla="*/ 3790950 h 3943350"/>
              <a:gd name="connsiteX40" fmla="*/ 4924425 w 7515225"/>
              <a:gd name="connsiteY40" fmla="*/ 3848100 h 3943350"/>
              <a:gd name="connsiteX41" fmla="*/ 4943475 w 7515225"/>
              <a:gd name="connsiteY41" fmla="*/ 3876675 h 3943350"/>
              <a:gd name="connsiteX42" fmla="*/ 4972050 w 7515225"/>
              <a:gd name="connsiteY42" fmla="*/ 3886200 h 3943350"/>
              <a:gd name="connsiteX43" fmla="*/ 5057775 w 7515225"/>
              <a:gd name="connsiteY43" fmla="*/ 3924300 h 3943350"/>
              <a:gd name="connsiteX44" fmla="*/ 5286375 w 7515225"/>
              <a:gd name="connsiteY44" fmla="*/ 3943350 h 3943350"/>
              <a:gd name="connsiteX45" fmla="*/ 5314950 w 7515225"/>
              <a:gd name="connsiteY45" fmla="*/ 3924300 h 3943350"/>
              <a:gd name="connsiteX46" fmla="*/ 5353050 w 7515225"/>
              <a:gd name="connsiteY46" fmla="*/ 3876675 h 3943350"/>
              <a:gd name="connsiteX47" fmla="*/ 5372100 w 7515225"/>
              <a:gd name="connsiteY47" fmla="*/ 3848100 h 3943350"/>
              <a:gd name="connsiteX48" fmla="*/ 5400675 w 7515225"/>
              <a:gd name="connsiteY48" fmla="*/ 3829050 h 3943350"/>
              <a:gd name="connsiteX49" fmla="*/ 5438775 w 7515225"/>
              <a:gd name="connsiteY49" fmla="*/ 3800475 h 3943350"/>
              <a:gd name="connsiteX50" fmla="*/ 5467350 w 7515225"/>
              <a:gd name="connsiteY50" fmla="*/ 3790950 h 3943350"/>
              <a:gd name="connsiteX51" fmla="*/ 5495925 w 7515225"/>
              <a:gd name="connsiteY51" fmla="*/ 3771900 h 3943350"/>
              <a:gd name="connsiteX52" fmla="*/ 5562600 w 7515225"/>
              <a:gd name="connsiteY52" fmla="*/ 3752850 h 3943350"/>
              <a:gd name="connsiteX53" fmla="*/ 5600700 w 7515225"/>
              <a:gd name="connsiteY53" fmla="*/ 3733800 h 3943350"/>
              <a:gd name="connsiteX54" fmla="*/ 5667375 w 7515225"/>
              <a:gd name="connsiteY54" fmla="*/ 3686175 h 3943350"/>
              <a:gd name="connsiteX55" fmla="*/ 5695950 w 7515225"/>
              <a:gd name="connsiteY55" fmla="*/ 3667125 h 3943350"/>
              <a:gd name="connsiteX56" fmla="*/ 5724525 w 7515225"/>
              <a:gd name="connsiteY56" fmla="*/ 3657600 h 3943350"/>
              <a:gd name="connsiteX57" fmla="*/ 5810250 w 7515225"/>
              <a:gd name="connsiteY57" fmla="*/ 3638550 h 3943350"/>
              <a:gd name="connsiteX58" fmla="*/ 5867400 w 7515225"/>
              <a:gd name="connsiteY58" fmla="*/ 3619500 h 3943350"/>
              <a:gd name="connsiteX59" fmla="*/ 5953125 w 7515225"/>
              <a:gd name="connsiteY59" fmla="*/ 3581400 h 3943350"/>
              <a:gd name="connsiteX60" fmla="*/ 5981700 w 7515225"/>
              <a:gd name="connsiteY60" fmla="*/ 3571875 h 3943350"/>
              <a:gd name="connsiteX61" fmla="*/ 6086475 w 7515225"/>
              <a:gd name="connsiteY61" fmla="*/ 3552825 h 3943350"/>
              <a:gd name="connsiteX62" fmla="*/ 6143625 w 7515225"/>
              <a:gd name="connsiteY62" fmla="*/ 3533775 h 3943350"/>
              <a:gd name="connsiteX63" fmla="*/ 6172200 w 7515225"/>
              <a:gd name="connsiteY63" fmla="*/ 3514725 h 3943350"/>
              <a:gd name="connsiteX64" fmla="*/ 6200775 w 7515225"/>
              <a:gd name="connsiteY64" fmla="*/ 3505200 h 3943350"/>
              <a:gd name="connsiteX65" fmla="*/ 6296025 w 7515225"/>
              <a:gd name="connsiteY65" fmla="*/ 3476625 h 3943350"/>
              <a:gd name="connsiteX66" fmla="*/ 6372225 w 7515225"/>
              <a:gd name="connsiteY66" fmla="*/ 3438525 h 3943350"/>
              <a:gd name="connsiteX67" fmla="*/ 6410325 w 7515225"/>
              <a:gd name="connsiteY67" fmla="*/ 3429000 h 3943350"/>
              <a:gd name="connsiteX68" fmla="*/ 6467475 w 7515225"/>
              <a:gd name="connsiteY68" fmla="*/ 3409950 h 3943350"/>
              <a:gd name="connsiteX69" fmla="*/ 6543675 w 7515225"/>
              <a:gd name="connsiteY69" fmla="*/ 3390900 h 3943350"/>
              <a:gd name="connsiteX70" fmla="*/ 6581775 w 7515225"/>
              <a:gd name="connsiteY70" fmla="*/ 3381375 h 3943350"/>
              <a:gd name="connsiteX71" fmla="*/ 6629400 w 7515225"/>
              <a:gd name="connsiteY71" fmla="*/ 3371850 h 3943350"/>
              <a:gd name="connsiteX72" fmla="*/ 6686550 w 7515225"/>
              <a:gd name="connsiteY72" fmla="*/ 3352800 h 3943350"/>
              <a:gd name="connsiteX73" fmla="*/ 6715125 w 7515225"/>
              <a:gd name="connsiteY73" fmla="*/ 3343275 h 3943350"/>
              <a:gd name="connsiteX74" fmla="*/ 6762750 w 7515225"/>
              <a:gd name="connsiteY74" fmla="*/ 3333750 h 3943350"/>
              <a:gd name="connsiteX75" fmla="*/ 6791325 w 7515225"/>
              <a:gd name="connsiteY75" fmla="*/ 3324225 h 3943350"/>
              <a:gd name="connsiteX76" fmla="*/ 7515225 w 7515225"/>
              <a:gd name="connsiteY76"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95800 w 7515225"/>
              <a:gd name="connsiteY25" fmla="*/ 3133725 h 3943350"/>
              <a:gd name="connsiteX26" fmla="*/ 4505325 w 7515225"/>
              <a:gd name="connsiteY26" fmla="*/ 3171825 h 3943350"/>
              <a:gd name="connsiteX27" fmla="*/ 4524375 w 7515225"/>
              <a:gd name="connsiteY27" fmla="*/ 3200400 h 3943350"/>
              <a:gd name="connsiteX28" fmla="*/ 4533900 w 7515225"/>
              <a:gd name="connsiteY28" fmla="*/ 3228975 h 3943350"/>
              <a:gd name="connsiteX29" fmla="*/ 4552950 w 7515225"/>
              <a:gd name="connsiteY29" fmla="*/ 3257550 h 3943350"/>
              <a:gd name="connsiteX30" fmla="*/ 4572000 w 7515225"/>
              <a:gd name="connsiteY30" fmla="*/ 3314700 h 3943350"/>
              <a:gd name="connsiteX31" fmla="*/ 4648200 w 7515225"/>
              <a:gd name="connsiteY31" fmla="*/ 3438525 h 3943350"/>
              <a:gd name="connsiteX32" fmla="*/ 4667250 w 7515225"/>
              <a:gd name="connsiteY32" fmla="*/ 3495675 h 3943350"/>
              <a:gd name="connsiteX33" fmla="*/ 4686300 w 7515225"/>
              <a:gd name="connsiteY33" fmla="*/ 3552825 h 3943350"/>
              <a:gd name="connsiteX34" fmla="*/ 4695825 w 7515225"/>
              <a:gd name="connsiteY34" fmla="*/ 3581400 h 3943350"/>
              <a:gd name="connsiteX35" fmla="*/ 4714875 w 7515225"/>
              <a:gd name="connsiteY35" fmla="*/ 3619500 h 3943350"/>
              <a:gd name="connsiteX36" fmla="*/ 4724400 w 7515225"/>
              <a:gd name="connsiteY36" fmla="*/ 3648075 h 3943350"/>
              <a:gd name="connsiteX37" fmla="*/ 4791075 w 7515225"/>
              <a:gd name="connsiteY37" fmla="*/ 3733800 h 3943350"/>
              <a:gd name="connsiteX38" fmla="*/ 4867275 w 7515225"/>
              <a:gd name="connsiteY38" fmla="*/ 3790950 h 3943350"/>
              <a:gd name="connsiteX39" fmla="*/ 4924425 w 7515225"/>
              <a:gd name="connsiteY39" fmla="*/ 3848100 h 3943350"/>
              <a:gd name="connsiteX40" fmla="*/ 4943475 w 7515225"/>
              <a:gd name="connsiteY40" fmla="*/ 3876675 h 3943350"/>
              <a:gd name="connsiteX41" fmla="*/ 4972050 w 7515225"/>
              <a:gd name="connsiteY41" fmla="*/ 3886200 h 3943350"/>
              <a:gd name="connsiteX42" fmla="*/ 5057775 w 7515225"/>
              <a:gd name="connsiteY42" fmla="*/ 3924300 h 3943350"/>
              <a:gd name="connsiteX43" fmla="*/ 5286375 w 7515225"/>
              <a:gd name="connsiteY43" fmla="*/ 3943350 h 3943350"/>
              <a:gd name="connsiteX44" fmla="*/ 5314950 w 7515225"/>
              <a:gd name="connsiteY44" fmla="*/ 3924300 h 3943350"/>
              <a:gd name="connsiteX45" fmla="*/ 5353050 w 7515225"/>
              <a:gd name="connsiteY45" fmla="*/ 3876675 h 3943350"/>
              <a:gd name="connsiteX46" fmla="*/ 5372100 w 7515225"/>
              <a:gd name="connsiteY46" fmla="*/ 3848100 h 3943350"/>
              <a:gd name="connsiteX47" fmla="*/ 5400675 w 7515225"/>
              <a:gd name="connsiteY47" fmla="*/ 3829050 h 3943350"/>
              <a:gd name="connsiteX48" fmla="*/ 5438775 w 7515225"/>
              <a:gd name="connsiteY48" fmla="*/ 3800475 h 3943350"/>
              <a:gd name="connsiteX49" fmla="*/ 5467350 w 7515225"/>
              <a:gd name="connsiteY49" fmla="*/ 3790950 h 3943350"/>
              <a:gd name="connsiteX50" fmla="*/ 5495925 w 7515225"/>
              <a:gd name="connsiteY50" fmla="*/ 3771900 h 3943350"/>
              <a:gd name="connsiteX51" fmla="*/ 5562600 w 7515225"/>
              <a:gd name="connsiteY51" fmla="*/ 3752850 h 3943350"/>
              <a:gd name="connsiteX52" fmla="*/ 5600700 w 7515225"/>
              <a:gd name="connsiteY52" fmla="*/ 3733800 h 3943350"/>
              <a:gd name="connsiteX53" fmla="*/ 5667375 w 7515225"/>
              <a:gd name="connsiteY53" fmla="*/ 3686175 h 3943350"/>
              <a:gd name="connsiteX54" fmla="*/ 5695950 w 7515225"/>
              <a:gd name="connsiteY54" fmla="*/ 3667125 h 3943350"/>
              <a:gd name="connsiteX55" fmla="*/ 5724525 w 7515225"/>
              <a:gd name="connsiteY55" fmla="*/ 3657600 h 3943350"/>
              <a:gd name="connsiteX56" fmla="*/ 5810250 w 7515225"/>
              <a:gd name="connsiteY56" fmla="*/ 3638550 h 3943350"/>
              <a:gd name="connsiteX57" fmla="*/ 5867400 w 7515225"/>
              <a:gd name="connsiteY57" fmla="*/ 3619500 h 3943350"/>
              <a:gd name="connsiteX58" fmla="*/ 5953125 w 7515225"/>
              <a:gd name="connsiteY58" fmla="*/ 3581400 h 3943350"/>
              <a:gd name="connsiteX59" fmla="*/ 5981700 w 7515225"/>
              <a:gd name="connsiteY59" fmla="*/ 3571875 h 3943350"/>
              <a:gd name="connsiteX60" fmla="*/ 6086475 w 7515225"/>
              <a:gd name="connsiteY60" fmla="*/ 3552825 h 3943350"/>
              <a:gd name="connsiteX61" fmla="*/ 6143625 w 7515225"/>
              <a:gd name="connsiteY61" fmla="*/ 3533775 h 3943350"/>
              <a:gd name="connsiteX62" fmla="*/ 6172200 w 7515225"/>
              <a:gd name="connsiteY62" fmla="*/ 3514725 h 3943350"/>
              <a:gd name="connsiteX63" fmla="*/ 6200775 w 7515225"/>
              <a:gd name="connsiteY63" fmla="*/ 3505200 h 3943350"/>
              <a:gd name="connsiteX64" fmla="*/ 6296025 w 7515225"/>
              <a:gd name="connsiteY64" fmla="*/ 3476625 h 3943350"/>
              <a:gd name="connsiteX65" fmla="*/ 6372225 w 7515225"/>
              <a:gd name="connsiteY65" fmla="*/ 3438525 h 3943350"/>
              <a:gd name="connsiteX66" fmla="*/ 6410325 w 7515225"/>
              <a:gd name="connsiteY66" fmla="*/ 3429000 h 3943350"/>
              <a:gd name="connsiteX67" fmla="*/ 6467475 w 7515225"/>
              <a:gd name="connsiteY67" fmla="*/ 3409950 h 3943350"/>
              <a:gd name="connsiteX68" fmla="*/ 6543675 w 7515225"/>
              <a:gd name="connsiteY68" fmla="*/ 3390900 h 3943350"/>
              <a:gd name="connsiteX69" fmla="*/ 6581775 w 7515225"/>
              <a:gd name="connsiteY69" fmla="*/ 3381375 h 3943350"/>
              <a:gd name="connsiteX70" fmla="*/ 6629400 w 7515225"/>
              <a:gd name="connsiteY70" fmla="*/ 3371850 h 3943350"/>
              <a:gd name="connsiteX71" fmla="*/ 6686550 w 7515225"/>
              <a:gd name="connsiteY71" fmla="*/ 3352800 h 3943350"/>
              <a:gd name="connsiteX72" fmla="*/ 6715125 w 7515225"/>
              <a:gd name="connsiteY72" fmla="*/ 3343275 h 3943350"/>
              <a:gd name="connsiteX73" fmla="*/ 6762750 w 7515225"/>
              <a:gd name="connsiteY73" fmla="*/ 3333750 h 3943350"/>
              <a:gd name="connsiteX74" fmla="*/ 6791325 w 7515225"/>
              <a:gd name="connsiteY74" fmla="*/ 3324225 h 3943350"/>
              <a:gd name="connsiteX75" fmla="*/ 7515225 w 7515225"/>
              <a:gd name="connsiteY75"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95800 w 7515225"/>
              <a:gd name="connsiteY25" fmla="*/ 3133725 h 3943350"/>
              <a:gd name="connsiteX26" fmla="*/ 4505325 w 7515225"/>
              <a:gd name="connsiteY26" fmla="*/ 3171825 h 3943350"/>
              <a:gd name="connsiteX27" fmla="*/ 4524375 w 7515225"/>
              <a:gd name="connsiteY27" fmla="*/ 3200400 h 3943350"/>
              <a:gd name="connsiteX28" fmla="*/ 4533900 w 7515225"/>
              <a:gd name="connsiteY28" fmla="*/ 3228975 h 3943350"/>
              <a:gd name="connsiteX29" fmla="*/ 4552950 w 7515225"/>
              <a:gd name="connsiteY29" fmla="*/ 3257550 h 3943350"/>
              <a:gd name="connsiteX30" fmla="*/ 4572000 w 7515225"/>
              <a:gd name="connsiteY30" fmla="*/ 3314700 h 3943350"/>
              <a:gd name="connsiteX31" fmla="*/ 4667250 w 7515225"/>
              <a:gd name="connsiteY31" fmla="*/ 3495675 h 3943350"/>
              <a:gd name="connsiteX32" fmla="*/ 4686300 w 7515225"/>
              <a:gd name="connsiteY32" fmla="*/ 3552825 h 3943350"/>
              <a:gd name="connsiteX33" fmla="*/ 4695825 w 7515225"/>
              <a:gd name="connsiteY33" fmla="*/ 3581400 h 3943350"/>
              <a:gd name="connsiteX34" fmla="*/ 4714875 w 7515225"/>
              <a:gd name="connsiteY34" fmla="*/ 3619500 h 3943350"/>
              <a:gd name="connsiteX35" fmla="*/ 4724400 w 7515225"/>
              <a:gd name="connsiteY35" fmla="*/ 3648075 h 3943350"/>
              <a:gd name="connsiteX36" fmla="*/ 4791075 w 7515225"/>
              <a:gd name="connsiteY36" fmla="*/ 3733800 h 3943350"/>
              <a:gd name="connsiteX37" fmla="*/ 4867275 w 7515225"/>
              <a:gd name="connsiteY37" fmla="*/ 3790950 h 3943350"/>
              <a:gd name="connsiteX38" fmla="*/ 4924425 w 7515225"/>
              <a:gd name="connsiteY38" fmla="*/ 3848100 h 3943350"/>
              <a:gd name="connsiteX39" fmla="*/ 4943475 w 7515225"/>
              <a:gd name="connsiteY39" fmla="*/ 3876675 h 3943350"/>
              <a:gd name="connsiteX40" fmla="*/ 4972050 w 7515225"/>
              <a:gd name="connsiteY40" fmla="*/ 3886200 h 3943350"/>
              <a:gd name="connsiteX41" fmla="*/ 5057775 w 7515225"/>
              <a:gd name="connsiteY41" fmla="*/ 3924300 h 3943350"/>
              <a:gd name="connsiteX42" fmla="*/ 5286375 w 7515225"/>
              <a:gd name="connsiteY42" fmla="*/ 3943350 h 3943350"/>
              <a:gd name="connsiteX43" fmla="*/ 5314950 w 7515225"/>
              <a:gd name="connsiteY43" fmla="*/ 3924300 h 3943350"/>
              <a:gd name="connsiteX44" fmla="*/ 5353050 w 7515225"/>
              <a:gd name="connsiteY44" fmla="*/ 3876675 h 3943350"/>
              <a:gd name="connsiteX45" fmla="*/ 5372100 w 7515225"/>
              <a:gd name="connsiteY45" fmla="*/ 3848100 h 3943350"/>
              <a:gd name="connsiteX46" fmla="*/ 5400675 w 7515225"/>
              <a:gd name="connsiteY46" fmla="*/ 3829050 h 3943350"/>
              <a:gd name="connsiteX47" fmla="*/ 5438775 w 7515225"/>
              <a:gd name="connsiteY47" fmla="*/ 3800475 h 3943350"/>
              <a:gd name="connsiteX48" fmla="*/ 5467350 w 7515225"/>
              <a:gd name="connsiteY48" fmla="*/ 3790950 h 3943350"/>
              <a:gd name="connsiteX49" fmla="*/ 5495925 w 7515225"/>
              <a:gd name="connsiteY49" fmla="*/ 3771900 h 3943350"/>
              <a:gd name="connsiteX50" fmla="*/ 5562600 w 7515225"/>
              <a:gd name="connsiteY50" fmla="*/ 3752850 h 3943350"/>
              <a:gd name="connsiteX51" fmla="*/ 5600700 w 7515225"/>
              <a:gd name="connsiteY51" fmla="*/ 3733800 h 3943350"/>
              <a:gd name="connsiteX52" fmla="*/ 5667375 w 7515225"/>
              <a:gd name="connsiteY52" fmla="*/ 3686175 h 3943350"/>
              <a:gd name="connsiteX53" fmla="*/ 5695950 w 7515225"/>
              <a:gd name="connsiteY53" fmla="*/ 3667125 h 3943350"/>
              <a:gd name="connsiteX54" fmla="*/ 5724525 w 7515225"/>
              <a:gd name="connsiteY54" fmla="*/ 3657600 h 3943350"/>
              <a:gd name="connsiteX55" fmla="*/ 5810250 w 7515225"/>
              <a:gd name="connsiteY55" fmla="*/ 3638550 h 3943350"/>
              <a:gd name="connsiteX56" fmla="*/ 5867400 w 7515225"/>
              <a:gd name="connsiteY56" fmla="*/ 3619500 h 3943350"/>
              <a:gd name="connsiteX57" fmla="*/ 5953125 w 7515225"/>
              <a:gd name="connsiteY57" fmla="*/ 3581400 h 3943350"/>
              <a:gd name="connsiteX58" fmla="*/ 5981700 w 7515225"/>
              <a:gd name="connsiteY58" fmla="*/ 3571875 h 3943350"/>
              <a:gd name="connsiteX59" fmla="*/ 6086475 w 7515225"/>
              <a:gd name="connsiteY59" fmla="*/ 3552825 h 3943350"/>
              <a:gd name="connsiteX60" fmla="*/ 6143625 w 7515225"/>
              <a:gd name="connsiteY60" fmla="*/ 3533775 h 3943350"/>
              <a:gd name="connsiteX61" fmla="*/ 6172200 w 7515225"/>
              <a:gd name="connsiteY61" fmla="*/ 3514725 h 3943350"/>
              <a:gd name="connsiteX62" fmla="*/ 6200775 w 7515225"/>
              <a:gd name="connsiteY62" fmla="*/ 3505200 h 3943350"/>
              <a:gd name="connsiteX63" fmla="*/ 6296025 w 7515225"/>
              <a:gd name="connsiteY63" fmla="*/ 3476625 h 3943350"/>
              <a:gd name="connsiteX64" fmla="*/ 6372225 w 7515225"/>
              <a:gd name="connsiteY64" fmla="*/ 3438525 h 3943350"/>
              <a:gd name="connsiteX65" fmla="*/ 6410325 w 7515225"/>
              <a:gd name="connsiteY65" fmla="*/ 3429000 h 3943350"/>
              <a:gd name="connsiteX66" fmla="*/ 6467475 w 7515225"/>
              <a:gd name="connsiteY66" fmla="*/ 3409950 h 3943350"/>
              <a:gd name="connsiteX67" fmla="*/ 6543675 w 7515225"/>
              <a:gd name="connsiteY67" fmla="*/ 3390900 h 3943350"/>
              <a:gd name="connsiteX68" fmla="*/ 6581775 w 7515225"/>
              <a:gd name="connsiteY68" fmla="*/ 3381375 h 3943350"/>
              <a:gd name="connsiteX69" fmla="*/ 6629400 w 7515225"/>
              <a:gd name="connsiteY69" fmla="*/ 3371850 h 3943350"/>
              <a:gd name="connsiteX70" fmla="*/ 6686550 w 7515225"/>
              <a:gd name="connsiteY70" fmla="*/ 3352800 h 3943350"/>
              <a:gd name="connsiteX71" fmla="*/ 6715125 w 7515225"/>
              <a:gd name="connsiteY71" fmla="*/ 3343275 h 3943350"/>
              <a:gd name="connsiteX72" fmla="*/ 6762750 w 7515225"/>
              <a:gd name="connsiteY72" fmla="*/ 3333750 h 3943350"/>
              <a:gd name="connsiteX73" fmla="*/ 6791325 w 7515225"/>
              <a:gd name="connsiteY73" fmla="*/ 3324225 h 3943350"/>
              <a:gd name="connsiteX74" fmla="*/ 7515225 w 7515225"/>
              <a:gd name="connsiteY74"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95800 w 7515225"/>
              <a:gd name="connsiteY25" fmla="*/ 3133725 h 3943350"/>
              <a:gd name="connsiteX26" fmla="*/ 4505325 w 7515225"/>
              <a:gd name="connsiteY26" fmla="*/ 3171825 h 3943350"/>
              <a:gd name="connsiteX27" fmla="*/ 4524375 w 7515225"/>
              <a:gd name="connsiteY27" fmla="*/ 3200400 h 3943350"/>
              <a:gd name="connsiteX28" fmla="*/ 4533900 w 7515225"/>
              <a:gd name="connsiteY28" fmla="*/ 3228975 h 3943350"/>
              <a:gd name="connsiteX29" fmla="*/ 4552950 w 7515225"/>
              <a:gd name="connsiteY29" fmla="*/ 3257550 h 3943350"/>
              <a:gd name="connsiteX30" fmla="*/ 4572000 w 7515225"/>
              <a:gd name="connsiteY30" fmla="*/ 3314700 h 3943350"/>
              <a:gd name="connsiteX31" fmla="*/ 4686300 w 7515225"/>
              <a:gd name="connsiteY31" fmla="*/ 3552825 h 3943350"/>
              <a:gd name="connsiteX32" fmla="*/ 4695825 w 7515225"/>
              <a:gd name="connsiteY32" fmla="*/ 3581400 h 3943350"/>
              <a:gd name="connsiteX33" fmla="*/ 4714875 w 7515225"/>
              <a:gd name="connsiteY33" fmla="*/ 3619500 h 3943350"/>
              <a:gd name="connsiteX34" fmla="*/ 4724400 w 7515225"/>
              <a:gd name="connsiteY34" fmla="*/ 3648075 h 3943350"/>
              <a:gd name="connsiteX35" fmla="*/ 4791075 w 7515225"/>
              <a:gd name="connsiteY35" fmla="*/ 3733800 h 3943350"/>
              <a:gd name="connsiteX36" fmla="*/ 4867275 w 7515225"/>
              <a:gd name="connsiteY36" fmla="*/ 3790950 h 3943350"/>
              <a:gd name="connsiteX37" fmla="*/ 4924425 w 7515225"/>
              <a:gd name="connsiteY37" fmla="*/ 3848100 h 3943350"/>
              <a:gd name="connsiteX38" fmla="*/ 4943475 w 7515225"/>
              <a:gd name="connsiteY38" fmla="*/ 3876675 h 3943350"/>
              <a:gd name="connsiteX39" fmla="*/ 4972050 w 7515225"/>
              <a:gd name="connsiteY39" fmla="*/ 3886200 h 3943350"/>
              <a:gd name="connsiteX40" fmla="*/ 5057775 w 7515225"/>
              <a:gd name="connsiteY40" fmla="*/ 3924300 h 3943350"/>
              <a:gd name="connsiteX41" fmla="*/ 5286375 w 7515225"/>
              <a:gd name="connsiteY41" fmla="*/ 3943350 h 3943350"/>
              <a:gd name="connsiteX42" fmla="*/ 5314950 w 7515225"/>
              <a:gd name="connsiteY42" fmla="*/ 3924300 h 3943350"/>
              <a:gd name="connsiteX43" fmla="*/ 5353050 w 7515225"/>
              <a:gd name="connsiteY43" fmla="*/ 3876675 h 3943350"/>
              <a:gd name="connsiteX44" fmla="*/ 5372100 w 7515225"/>
              <a:gd name="connsiteY44" fmla="*/ 3848100 h 3943350"/>
              <a:gd name="connsiteX45" fmla="*/ 5400675 w 7515225"/>
              <a:gd name="connsiteY45" fmla="*/ 3829050 h 3943350"/>
              <a:gd name="connsiteX46" fmla="*/ 5438775 w 7515225"/>
              <a:gd name="connsiteY46" fmla="*/ 3800475 h 3943350"/>
              <a:gd name="connsiteX47" fmla="*/ 5467350 w 7515225"/>
              <a:gd name="connsiteY47" fmla="*/ 3790950 h 3943350"/>
              <a:gd name="connsiteX48" fmla="*/ 5495925 w 7515225"/>
              <a:gd name="connsiteY48" fmla="*/ 3771900 h 3943350"/>
              <a:gd name="connsiteX49" fmla="*/ 5562600 w 7515225"/>
              <a:gd name="connsiteY49" fmla="*/ 3752850 h 3943350"/>
              <a:gd name="connsiteX50" fmla="*/ 5600700 w 7515225"/>
              <a:gd name="connsiteY50" fmla="*/ 3733800 h 3943350"/>
              <a:gd name="connsiteX51" fmla="*/ 5667375 w 7515225"/>
              <a:gd name="connsiteY51" fmla="*/ 3686175 h 3943350"/>
              <a:gd name="connsiteX52" fmla="*/ 5695950 w 7515225"/>
              <a:gd name="connsiteY52" fmla="*/ 3667125 h 3943350"/>
              <a:gd name="connsiteX53" fmla="*/ 5724525 w 7515225"/>
              <a:gd name="connsiteY53" fmla="*/ 3657600 h 3943350"/>
              <a:gd name="connsiteX54" fmla="*/ 5810250 w 7515225"/>
              <a:gd name="connsiteY54" fmla="*/ 3638550 h 3943350"/>
              <a:gd name="connsiteX55" fmla="*/ 5867400 w 7515225"/>
              <a:gd name="connsiteY55" fmla="*/ 3619500 h 3943350"/>
              <a:gd name="connsiteX56" fmla="*/ 5953125 w 7515225"/>
              <a:gd name="connsiteY56" fmla="*/ 3581400 h 3943350"/>
              <a:gd name="connsiteX57" fmla="*/ 5981700 w 7515225"/>
              <a:gd name="connsiteY57" fmla="*/ 3571875 h 3943350"/>
              <a:gd name="connsiteX58" fmla="*/ 6086475 w 7515225"/>
              <a:gd name="connsiteY58" fmla="*/ 3552825 h 3943350"/>
              <a:gd name="connsiteX59" fmla="*/ 6143625 w 7515225"/>
              <a:gd name="connsiteY59" fmla="*/ 3533775 h 3943350"/>
              <a:gd name="connsiteX60" fmla="*/ 6172200 w 7515225"/>
              <a:gd name="connsiteY60" fmla="*/ 3514725 h 3943350"/>
              <a:gd name="connsiteX61" fmla="*/ 6200775 w 7515225"/>
              <a:gd name="connsiteY61" fmla="*/ 3505200 h 3943350"/>
              <a:gd name="connsiteX62" fmla="*/ 6296025 w 7515225"/>
              <a:gd name="connsiteY62" fmla="*/ 3476625 h 3943350"/>
              <a:gd name="connsiteX63" fmla="*/ 6372225 w 7515225"/>
              <a:gd name="connsiteY63" fmla="*/ 3438525 h 3943350"/>
              <a:gd name="connsiteX64" fmla="*/ 6410325 w 7515225"/>
              <a:gd name="connsiteY64" fmla="*/ 3429000 h 3943350"/>
              <a:gd name="connsiteX65" fmla="*/ 6467475 w 7515225"/>
              <a:gd name="connsiteY65" fmla="*/ 3409950 h 3943350"/>
              <a:gd name="connsiteX66" fmla="*/ 6543675 w 7515225"/>
              <a:gd name="connsiteY66" fmla="*/ 3390900 h 3943350"/>
              <a:gd name="connsiteX67" fmla="*/ 6581775 w 7515225"/>
              <a:gd name="connsiteY67" fmla="*/ 3381375 h 3943350"/>
              <a:gd name="connsiteX68" fmla="*/ 6629400 w 7515225"/>
              <a:gd name="connsiteY68" fmla="*/ 3371850 h 3943350"/>
              <a:gd name="connsiteX69" fmla="*/ 6686550 w 7515225"/>
              <a:gd name="connsiteY69" fmla="*/ 3352800 h 3943350"/>
              <a:gd name="connsiteX70" fmla="*/ 6715125 w 7515225"/>
              <a:gd name="connsiteY70" fmla="*/ 3343275 h 3943350"/>
              <a:gd name="connsiteX71" fmla="*/ 6762750 w 7515225"/>
              <a:gd name="connsiteY71" fmla="*/ 3333750 h 3943350"/>
              <a:gd name="connsiteX72" fmla="*/ 6791325 w 7515225"/>
              <a:gd name="connsiteY72" fmla="*/ 3324225 h 3943350"/>
              <a:gd name="connsiteX73" fmla="*/ 7515225 w 7515225"/>
              <a:gd name="connsiteY7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95800 w 7515225"/>
              <a:gd name="connsiteY25" fmla="*/ 3133725 h 3943350"/>
              <a:gd name="connsiteX26" fmla="*/ 4505325 w 7515225"/>
              <a:gd name="connsiteY26" fmla="*/ 3171825 h 3943350"/>
              <a:gd name="connsiteX27" fmla="*/ 4524375 w 7515225"/>
              <a:gd name="connsiteY27" fmla="*/ 3200400 h 3943350"/>
              <a:gd name="connsiteX28" fmla="*/ 4533900 w 7515225"/>
              <a:gd name="connsiteY28" fmla="*/ 3228975 h 3943350"/>
              <a:gd name="connsiteX29" fmla="*/ 4572000 w 7515225"/>
              <a:gd name="connsiteY29" fmla="*/ 3314700 h 3943350"/>
              <a:gd name="connsiteX30" fmla="*/ 4686300 w 7515225"/>
              <a:gd name="connsiteY30" fmla="*/ 3552825 h 3943350"/>
              <a:gd name="connsiteX31" fmla="*/ 4695825 w 7515225"/>
              <a:gd name="connsiteY31" fmla="*/ 3581400 h 3943350"/>
              <a:gd name="connsiteX32" fmla="*/ 4714875 w 7515225"/>
              <a:gd name="connsiteY32" fmla="*/ 3619500 h 3943350"/>
              <a:gd name="connsiteX33" fmla="*/ 4724400 w 7515225"/>
              <a:gd name="connsiteY33" fmla="*/ 3648075 h 3943350"/>
              <a:gd name="connsiteX34" fmla="*/ 4791075 w 7515225"/>
              <a:gd name="connsiteY34" fmla="*/ 3733800 h 3943350"/>
              <a:gd name="connsiteX35" fmla="*/ 4867275 w 7515225"/>
              <a:gd name="connsiteY35" fmla="*/ 3790950 h 3943350"/>
              <a:gd name="connsiteX36" fmla="*/ 4924425 w 7515225"/>
              <a:gd name="connsiteY36" fmla="*/ 3848100 h 3943350"/>
              <a:gd name="connsiteX37" fmla="*/ 4943475 w 7515225"/>
              <a:gd name="connsiteY37" fmla="*/ 3876675 h 3943350"/>
              <a:gd name="connsiteX38" fmla="*/ 4972050 w 7515225"/>
              <a:gd name="connsiteY38" fmla="*/ 3886200 h 3943350"/>
              <a:gd name="connsiteX39" fmla="*/ 5057775 w 7515225"/>
              <a:gd name="connsiteY39" fmla="*/ 3924300 h 3943350"/>
              <a:gd name="connsiteX40" fmla="*/ 5286375 w 7515225"/>
              <a:gd name="connsiteY40" fmla="*/ 3943350 h 3943350"/>
              <a:gd name="connsiteX41" fmla="*/ 5314950 w 7515225"/>
              <a:gd name="connsiteY41" fmla="*/ 3924300 h 3943350"/>
              <a:gd name="connsiteX42" fmla="*/ 5353050 w 7515225"/>
              <a:gd name="connsiteY42" fmla="*/ 3876675 h 3943350"/>
              <a:gd name="connsiteX43" fmla="*/ 5372100 w 7515225"/>
              <a:gd name="connsiteY43" fmla="*/ 3848100 h 3943350"/>
              <a:gd name="connsiteX44" fmla="*/ 5400675 w 7515225"/>
              <a:gd name="connsiteY44" fmla="*/ 3829050 h 3943350"/>
              <a:gd name="connsiteX45" fmla="*/ 5438775 w 7515225"/>
              <a:gd name="connsiteY45" fmla="*/ 3800475 h 3943350"/>
              <a:gd name="connsiteX46" fmla="*/ 5467350 w 7515225"/>
              <a:gd name="connsiteY46" fmla="*/ 3790950 h 3943350"/>
              <a:gd name="connsiteX47" fmla="*/ 5495925 w 7515225"/>
              <a:gd name="connsiteY47" fmla="*/ 3771900 h 3943350"/>
              <a:gd name="connsiteX48" fmla="*/ 5562600 w 7515225"/>
              <a:gd name="connsiteY48" fmla="*/ 3752850 h 3943350"/>
              <a:gd name="connsiteX49" fmla="*/ 5600700 w 7515225"/>
              <a:gd name="connsiteY49" fmla="*/ 3733800 h 3943350"/>
              <a:gd name="connsiteX50" fmla="*/ 5667375 w 7515225"/>
              <a:gd name="connsiteY50" fmla="*/ 3686175 h 3943350"/>
              <a:gd name="connsiteX51" fmla="*/ 5695950 w 7515225"/>
              <a:gd name="connsiteY51" fmla="*/ 3667125 h 3943350"/>
              <a:gd name="connsiteX52" fmla="*/ 5724525 w 7515225"/>
              <a:gd name="connsiteY52" fmla="*/ 3657600 h 3943350"/>
              <a:gd name="connsiteX53" fmla="*/ 5810250 w 7515225"/>
              <a:gd name="connsiteY53" fmla="*/ 3638550 h 3943350"/>
              <a:gd name="connsiteX54" fmla="*/ 5867400 w 7515225"/>
              <a:gd name="connsiteY54" fmla="*/ 3619500 h 3943350"/>
              <a:gd name="connsiteX55" fmla="*/ 5953125 w 7515225"/>
              <a:gd name="connsiteY55" fmla="*/ 3581400 h 3943350"/>
              <a:gd name="connsiteX56" fmla="*/ 5981700 w 7515225"/>
              <a:gd name="connsiteY56" fmla="*/ 3571875 h 3943350"/>
              <a:gd name="connsiteX57" fmla="*/ 6086475 w 7515225"/>
              <a:gd name="connsiteY57" fmla="*/ 3552825 h 3943350"/>
              <a:gd name="connsiteX58" fmla="*/ 6143625 w 7515225"/>
              <a:gd name="connsiteY58" fmla="*/ 3533775 h 3943350"/>
              <a:gd name="connsiteX59" fmla="*/ 6172200 w 7515225"/>
              <a:gd name="connsiteY59" fmla="*/ 3514725 h 3943350"/>
              <a:gd name="connsiteX60" fmla="*/ 6200775 w 7515225"/>
              <a:gd name="connsiteY60" fmla="*/ 3505200 h 3943350"/>
              <a:gd name="connsiteX61" fmla="*/ 6296025 w 7515225"/>
              <a:gd name="connsiteY61" fmla="*/ 3476625 h 3943350"/>
              <a:gd name="connsiteX62" fmla="*/ 6372225 w 7515225"/>
              <a:gd name="connsiteY62" fmla="*/ 3438525 h 3943350"/>
              <a:gd name="connsiteX63" fmla="*/ 6410325 w 7515225"/>
              <a:gd name="connsiteY63" fmla="*/ 3429000 h 3943350"/>
              <a:gd name="connsiteX64" fmla="*/ 6467475 w 7515225"/>
              <a:gd name="connsiteY64" fmla="*/ 3409950 h 3943350"/>
              <a:gd name="connsiteX65" fmla="*/ 6543675 w 7515225"/>
              <a:gd name="connsiteY65" fmla="*/ 3390900 h 3943350"/>
              <a:gd name="connsiteX66" fmla="*/ 6581775 w 7515225"/>
              <a:gd name="connsiteY66" fmla="*/ 3381375 h 3943350"/>
              <a:gd name="connsiteX67" fmla="*/ 6629400 w 7515225"/>
              <a:gd name="connsiteY67" fmla="*/ 3371850 h 3943350"/>
              <a:gd name="connsiteX68" fmla="*/ 6686550 w 7515225"/>
              <a:gd name="connsiteY68" fmla="*/ 3352800 h 3943350"/>
              <a:gd name="connsiteX69" fmla="*/ 6715125 w 7515225"/>
              <a:gd name="connsiteY69" fmla="*/ 3343275 h 3943350"/>
              <a:gd name="connsiteX70" fmla="*/ 6762750 w 7515225"/>
              <a:gd name="connsiteY70" fmla="*/ 3333750 h 3943350"/>
              <a:gd name="connsiteX71" fmla="*/ 6791325 w 7515225"/>
              <a:gd name="connsiteY71" fmla="*/ 3324225 h 3943350"/>
              <a:gd name="connsiteX72" fmla="*/ 7515225 w 7515225"/>
              <a:gd name="connsiteY72"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95800 w 7515225"/>
              <a:gd name="connsiteY25" fmla="*/ 3133725 h 3943350"/>
              <a:gd name="connsiteX26" fmla="*/ 4505325 w 7515225"/>
              <a:gd name="connsiteY26" fmla="*/ 3171825 h 3943350"/>
              <a:gd name="connsiteX27" fmla="*/ 4524375 w 7515225"/>
              <a:gd name="connsiteY27" fmla="*/ 3200400 h 3943350"/>
              <a:gd name="connsiteX28" fmla="*/ 4572000 w 7515225"/>
              <a:gd name="connsiteY28" fmla="*/ 3314700 h 3943350"/>
              <a:gd name="connsiteX29" fmla="*/ 4686300 w 7515225"/>
              <a:gd name="connsiteY29" fmla="*/ 3552825 h 3943350"/>
              <a:gd name="connsiteX30" fmla="*/ 4695825 w 7515225"/>
              <a:gd name="connsiteY30" fmla="*/ 3581400 h 3943350"/>
              <a:gd name="connsiteX31" fmla="*/ 4714875 w 7515225"/>
              <a:gd name="connsiteY31" fmla="*/ 3619500 h 3943350"/>
              <a:gd name="connsiteX32" fmla="*/ 4724400 w 7515225"/>
              <a:gd name="connsiteY32" fmla="*/ 3648075 h 3943350"/>
              <a:gd name="connsiteX33" fmla="*/ 4791075 w 7515225"/>
              <a:gd name="connsiteY33" fmla="*/ 3733800 h 3943350"/>
              <a:gd name="connsiteX34" fmla="*/ 4867275 w 7515225"/>
              <a:gd name="connsiteY34" fmla="*/ 3790950 h 3943350"/>
              <a:gd name="connsiteX35" fmla="*/ 4924425 w 7515225"/>
              <a:gd name="connsiteY35" fmla="*/ 3848100 h 3943350"/>
              <a:gd name="connsiteX36" fmla="*/ 4943475 w 7515225"/>
              <a:gd name="connsiteY36" fmla="*/ 3876675 h 3943350"/>
              <a:gd name="connsiteX37" fmla="*/ 4972050 w 7515225"/>
              <a:gd name="connsiteY37" fmla="*/ 3886200 h 3943350"/>
              <a:gd name="connsiteX38" fmla="*/ 5057775 w 7515225"/>
              <a:gd name="connsiteY38" fmla="*/ 3924300 h 3943350"/>
              <a:gd name="connsiteX39" fmla="*/ 5286375 w 7515225"/>
              <a:gd name="connsiteY39" fmla="*/ 3943350 h 3943350"/>
              <a:gd name="connsiteX40" fmla="*/ 5314950 w 7515225"/>
              <a:gd name="connsiteY40" fmla="*/ 3924300 h 3943350"/>
              <a:gd name="connsiteX41" fmla="*/ 5353050 w 7515225"/>
              <a:gd name="connsiteY41" fmla="*/ 3876675 h 3943350"/>
              <a:gd name="connsiteX42" fmla="*/ 5372100 w 7515225"/>
              <a:gd name="connsiteY42" fmla="*/ 3848100 h 3943350"/>
              <a:gd name="connsiteX43" fmla="*/ 5400675 w 7515225"/>
              <a:gd name="connsiteY43" fmla="*/ 3829050 h 3943350"/>
              <a:gd name="connsiteX44" fmla="*/ 5438775 w 7515225"/>
              <a:gd name="connsiteY44" fmla="*/ 3800475 h 3943350"/>
              <a:gd name="connsiteX45" fmla="*/ 5467350 w 7515225"/>
              <a:gd name="connsiteY45" fmla="*/ 3790950 h 3943350"/>
              <a:gd name="connsiteX46" fmla="*/ 5495925 w 7515225"/>
              <a:gd name="connsiteY46" fmla="*/ 3771900 h 3943350"/>
              <a:gd name="connsiteX47" fmla="*/ 5562600 w 7515225"/>
              <a:gd name="connsiteY47" fmla="*/ 3752850 h 3943350"/>
              <a:gd name="connsiteX48" fmla="*/ 5600700 w 7515225"/>
              <a:gd name="connsiteY48" fmla="*/ 3733800 h 3943350"/>
              <a:gd name="connsiteX49" fmla="*/ 5667375 w 7515225"/>
              <a:gd name="connsiteY49" fmla="*/ 3686175 h 3943350"/>
              <a:gd name="connsiteX50" fmla="*/ 5695950 w 7515225"/>
              <a:gd name="connsiteY50" fmla="*/ 3667125 h 3943350"/>
              <a:gd name="connsiteX51" fmla="*/ 5724525 w 7515225"/>
              <a:gd name="connsiteY51" fmla="*/ 3657600 h 3943350"/>
              <a:gd name="connsiteX52" fmla="*/ 5810250 w 7515225"/>
              <a:gd name="connsiteY52" fmla="*/ 3638550 h 3943350"/>
              <a:gd name="connsiteX53" fmla="*/ 5867400 w 7515225"/>
              <a:gd name="connsiteY53" fmla="*/ 3619500 h 3943350"/>
              <a:gd name="connsiteX54" fmla="*/ 5953125 w 7515225"/>
              <a:gd name="connsiteY54" fmla="*/ 3581400 h 3943350"/>
              <a:gd name="connsiteX55" fmla="*/ 5981700 w 7515225"/>
              <a:gd name="connsiteY55" fmla="*/ 3571875 h 3943350"/>
              <a:gd name="connsiteX56" fmla="*/ 6086475 w 7515225"/>
              <a:gd name="connsiteY56" fmla="*/ 3552825 h 3943350"/>
              <a:gd name="connsiteX57" fmla="*/ 6143625 w 7515225"/>
              <a:gd name="connsiteY57" fmla="*/ 3533775 h 3943350"/>
              <a:gd name="connsiteX58" fmla="*/ 6172200 w 7515225"/>
              <a:gd name="connsiteY58" fmla="*/ 3514725 h 3943350"/>
              <a:gd name="connsiteX59" fmla="*/ 6200775 w 7515225"/>
              <a:gd name="connsiteY59" fmla="*/ 3505200 h 3943350"/>
              <a:gd name="connsiteX60" fmla="*/ 6296025 w 7515225"/>
              <a:gd name="connsiteY60" fmla="*/ 3476625 h 3943350"/>
              <a:gd name="connsiteX61" fmla="*/ 6372225 w 7515225"/>
              <a:gd name="connsiteY61" fmla="*/ 3438525 h 3943350"/>
              <a:gd name="connsiteX62" fmla="*/ 6410325 w 7515225"/>
              <a:gd name="connsiteY62" fmla="*/ 3429000 h 3943350"/>
              <a:gd name="connsiteX63" fmla="*/ 6467475 w 7515225"/>
              <a:gd name="connsiteY63" fmla="*/ 3409950 h 3943350"/>
              <a:gd name="connsiteX64" fmla="*/ 6543675 w 7515225"/>
              <a:gd name="connsiteY64" fmla="*/ 3390900 h 3943350"/>
              <a:gd name="connsiteX65" fmla="*/ 6581775 w 7515225"/>
              <a:gd name="connsiteY65" fmla="*/ 3381375 h 3943350"/>
              <a:gd name="connsiteX66" fmla="*/ 6629400 w 7515225"/>
              <a:gd name="connsiteY66" fmla="*/ 3371850 h 3943350"/>
              <a:gd name="connsiteX67" fmla="*/ 6686550 w 7515225"/>
              <a:gd name="connsiteY67" fmla="*/ 3352800 h 3943350"/>
              <a:gd name="connsiteX68" fmla="*/ 6715125 w 7515225"/>
              <a:gd name="connsiteY68" fmla="*/ 3343275 h 3943350"/>
              <a:gd name="connsiteX69" fmla="*/ 6762750 w 7515225"/>
              <a:gd name="connsiteY69" fmla="*/ 3333750 h 3943350"/>
              <a:gd name="connsiteX70" fmla="*/ 6791325 w 7515225"/>
              <a:gd name="connsiteY70" fmla="*/ 3324225 h 3943350"/>
              <a:gd name="connsiteX71" fmla="*/ 7515225 w 7515225"/>
              <a:gd name="connsiteY71"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95800 w 7515225"/>
              <a:gd name="connsiteY25" fmla="*/ 3133725 h 3943350"/>
              <a:gd name="connsiteX26" fmla="*/ 4505325 w 7515225"/>
              <a:gd name="connsiteY26" fmla="*/ 3171825 h 3943350"/>
              <a:gd name="connsiteX27" fmla="*/ 4572000 w 7515225"/>
              <a:gd name="connsiteY27" fmla="*/ 3314700 h 3943350"/>
              <a:gd name="connsiteX28" fmla="*/ 4686300 w 7515225"/>
              <a:gd name="connsiteY28" fmla="*/ 3552825 h 3943350"/>
              <a:gd name="connsiteX29" fmla="*/ 4695825 w 7515225"/>
              <a:gd name="connsiteY29" fmla="*/ 3581400 h 3943350"/>
              <a:gd name="connsiteX30" fmla="*/ 4714875 w 7515225"/>
              <a:gd name="connsiteY30" fmla="*/ 3619500 h 3943350"/>
              <a:gd name="connsiteX31" fmla="*/ 4724400 w 7515225"/>
              <a:gd name="connsiteY31" fmla="*/ 3648075 h 3943350"/>
              <a:gd name="connsiteX32" fmla="*/ 4791075 w 7515225"/>
              <a:gd name="connsiteY32" fmla="*/ 3733800 h 3943350"/>
              <a:gd name="connsiteX33" fmla="*/ 4867275 w 7515225"/>
              <a:gd name="connsiteY33" fmla="*/ 3790950 h 3943350"/>
              <a:gd name="connsiteX34" fmla="*/ 4924425 w 7515225"/>
              <a:gd name="connsiteY34" fmla="*/ 3848100 h 3943350"/>
              <a:gd name="connsiteX35" fmla="*/ 4943475 w 7515225"/>
              <a:gd name="connsiteY35" fmla="*/ 3876675 h 3943350"/>
              <a:gd name="connsiteX36" fmla="*/ 4972050 w 7515225"/>
              <a:gd name="connsiteY36" fmla="*/ 3886200 h 3943350"/>
              <a:gd name="connsiteX37" fmla="*/ 5057775 w 7515225"/>
              <a:gd name="connsiteY37" fmla="*/ 3924300 h 3943350"/>
              <a:gd name="connsiteX38" fmla="*/ 5286375 w 7515225"/>
              <a:gd name="connsiteY38" fmla="*/ 3943350 h 3943350"/>
              <a:gd name="connsiteX39" fmla="*/ 5314950 w 7515225"/>
              <a:gd name="connsiteY39" fmla="*/ 3924300 h 3943350"/>
              <a:gd name="connsiteX40" fmla="*/ 5353050 w 7515225"/>
              <a:gd name="connsiteY40" fmla="*/ 3876675 h 3943350"/>
              <a:gd name="connsiteX41" fmla="*/ 5372100 w 7515225"/>
              <a:gd name="connsiteY41" fmla="*/ 3848100 h 3943350"/>
              <a:gd name="connsiteX42" fmla="*/ 5400675 w 7515225"/>
              <a:gd name="connsiteY42" fmla="*/ 3829050 h 3943350"/>
              <a:gd name="connsiteX43" fmla="*/ 5438775 w 7515225"/>
              <a:gd name="connsiteY43" fmla="*/ 3800475 h 3943350"/>
              <a:gd name="connsiteX44" fmla="*/ 5467350 w 7515225"/>
              <a:gd name="connsiteY44" fmla="*/ 3790950 h 3943350"/>
              <a:gd name="connsiteX45" fmla="*/ 5495925 w 7515225"/>
              <a:gd name="connsiteY45" fmla="*/ 3771900 h 3943350"/>
              <a:gd name="connsiteX46" fmla="*/ 5562600 w 7515225"/>
              <a:gd name="connsiteY46" fmla="*/ 3752850 h 3943350"/>
              <a:gd name="connsiteX47" fmla="*/ 5600700 w 7515225"/>
              <a:gd name="connsiteY47" fmla="*/ 3733800 h 3943350"/>
              <a:gd name="connsiteX48" fmla="*/ 5667375 w 7515225"/>
              <a:gd name="connsiteY48" fmla="*/ 3686175 h 3943350"/>
              <a:gd name="connsiteX49" fmla="*/ 5695950 w 7515225"/>
              <a:gd name="connsiteY49" fmla="*/ 3667125 h 3943350"/>
              <a:gd name="connsiteX50" fmla="*/ 5724525 w 7515225"/>
              <a:gd name="connsiteY50" fmla="*/ 3657600 h 3943350"/>
              <a:gd name="connsiteX51" fmla="*/ 5810250 w 7515225"/>
              <a:gd name="connsiteY51" fmla="*/ 3638550 h 3943350"/>
              <a:gd name="connsiteX52" fmla="*/ 5867400 w 7515225"/>
              <a:gd name="connsiteY52" fmla="*/ 3619500 h 3943350"/>
              <a:gd name="connsiteX53" fmla="*/ 5953125 w 7515225"/>
              <a:gd name="connsiteY53" fmla="*/ 3581400 h 3943350"/>
              <a:gd name="connsiteX54" fmla="*/ 5981700 w 7515225"/>
              <a:gd name="connsiteY54" fmla="*/ 3571875 h 3943350"/>
              <a:gd name="connsiteX55" fmla="*/ 6086475 w 7515225"/>
              <a:gd name="connsiteY55" fmla="*/ 3552825 h 3943350"/>
              <a:gd name="connsiteX56" fmla="*/ 6143625 w 7515225"/>
              <a:gd name="connsiteY56" fmla="*/ 3533775 h 3943350"/>
              <a:gd name="connsiteX57" fmla="*/ 6172200 w 7515225"/>
              <a:gd name="connsiteY57" fmla="*/ 3514725 h 3943350"/>
              <a:gd name="connsiteX58" fmla="*/ 6200775 w 7515225"/>
              <a:gd name="connsiteY58" fmla="*/ 3505200 h 3943350"/>
              <a:gd name="connsiteX59" fmla="*/ 6296025 w 7515225"/>
              <a:gd name="connsiteY59" fmla="*/ 3476625 h 3943350"/>
              <a:gd name="connsiteX60" fmla="*/ 6372225 w 7515225"/>
              <a:gd name="connsiteY60" fmla="*/ 3438525 h 3943350"/>
              <a:gd name="connsiteX61" fmla="*/ 6410325 w 7515225"/>
              <a:gd name="connsiteY61" fmla="*/ 3429000 h 3943350"/>
              <a:gd name="connsiteX62" fmla="*/ 6467475 w 7515225"/>
              <a:gd name="connsiteY62" fmla="*/ 3409950 h 3943350"/>
              <a:gd name="connsiteX63" fmla="*/ 6543675 w 7515225"/>
              <a:gd name="connsiteY63" fmla="*/ 3390900 h 3943350"/>
              <a:gd name="connsiteX64" fmla="*/ 6581775 w 7515225"/>
              <a:gd name="connsiteY64" fmla="*/ 3381375 h 3943350"/>
              <a:gd name="connsiteX65" fmla="*/ 6629400 w 7515225"/>
              <a:gd name="connsiteY65" fmla="*/ 3371850 h 3943350"/>
              <a:gd name="connsiteX66" fmla="*/ 6686550 w 7515225"/>
              <a:gd name="connsiteY66" fmla="*/ 3352800 h 3943350"/>
              <a:gd name="connsiteX67" fmla="*/ 6715125 w 7515225"/>
              <a:gd name="connsiteY67" fmla="*/ 3343275 h 3943350"/>
              <a:gd name="connsiteX68" fmla="*/ 6762750 w 7515225"/>
              <a:gd name="connsiteY68" fmla="*/ 3333750 h 3943350"/>
              <a:gd name="connsiteX69" fmla="*/ 6791325 w 7515225"/>
              <a:gd name="connsiteY69" fmla="*/ 3324225 h 3943350"/>
              <a:gd name="connsiteX70" fmla="*/ 7515225 w 7515225"/>
              <a:gd name="connsiteY70"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95800 w 7515225"/>
              <a:gd name="connsiteY25" fmla="*/ 3133725 h 3943350"/>
              <a:gd name="connsiteX26" fmla="*/ 4572000 w 7515225"/>
              <a:gd name="connsiteY26" fmla="*/ 3314700 h 3943350"/>
              <a:gd name="connsiteX27" fmla="*/ 4686300 w 7515225"/>
              <a:gd name="connsiteY27" fmla="*/ 3552825 h 3943350"/>
              <a:gd name="connsiteX28" fmla="*/ 4695825 w 7515225"/>
              <a:gd name="connsiteY28" fmla="*/ 3581400 h 3943350"/>
              <a:gd name="connsiteX29" fmla="*/ 4714875 w 7515225"/>
              <a:gd name="connsiteY29" fmla="*/ 3619500 h 3943350"/>
              <a:gd name="connsiteX30" fmla="*/ 4724400 w 7515225"/>
              <a:gd name="connsiteY30" fmla="*/ 3648075 h 3943350"/>
              <a:gd name="connsiteX31" fmla="*/ 4791075 w 7515225"/>
              <a:gd name="connsiteY31" fmla="*/ 3733800 h 3943350"/>
              <a:gd name="connsiteX32" fmla="*/ 4867275 w 7515225"/>
              <a:gd name="connsiteY32" fmla="*/ 3790950 h 3943350"/>
              <a:gd name="connsiteX33" fmla="*/ 4924425 w 7515225"/>
              <a:gd name="connsiteY33" fmla="*/ 3848100 h 3943350"/>
              <a:gd name="connsiteX34" fmla="*/ 4943475 w 7515225"/>
              <a:gd name="connsiteY34" fmla="*/ 3876675 h 3943350"/>
              <a:gd name="connsiteX35" fmla="*/ 4972050 w 7515225"/>
              <a:gd name="connsiteY35" fmla="*/ 3886200 h 3943350"/>
              <a:gd name="connsiteX36" fmla="*/ 5057775 w 7515225"/>
              <a:gd name="connsiteY36" fmla="*/ 3924300 h 3943350"/>
              <a:gd name="connsiteX37" fmla="*/ 5286375 w 7515225"/>
              <a:gd name="connsiteY37" fmla="*/ 3943350 h 3943350"/>
              <a:gd name="connsiteX38" fmla="*/ 5314950 w 7515225"/>
              <a:gd name="connsiteY38" fmla="*/ 3924300 h 3943350"/>
              <a:gd name="connsiteX39" fmla="*/ 5353050 w 7515225"/>
              <a:gd name="connsiteY39" fmla="*/ 3876675 h 3943350"/>
              <a:gd name="connsiteX40" fmla="*/ 5372100 w 7515225"/>
              <a:gd name="connsiteY40" fmla="*/ 3848100 h 3943350"/>
              <a:gd name="connsiteX41" fmla="*/ 5400675 w 7515225"/>
              <a:gd name="connsiteY41" fmla="*/ 3829050 h 3943350"/>
              <a:gd name="connsiteX42" fmla="*/ 5438775 w 7515225"/>
              <a:gd name="connsiteY42" fmla="*/ 3800475 h 3943350"/>
              <a:gd name="connsiteX43" fmla="*/ 5467350 w 7515225"/>
              <a:gd name="connsiteY43" fmla="*/ 3790950 h 3943350"/>
              <a:gd name="connsiteX44" fmla="*/ 5495925 w 7515225"/>
              <a:gd name="connsiteY44" fmla="*/ 3771900 h 3943350"/>
              <a:gd name="connsiteX45" fmla="*/ 5562600 w 7515225"/>
              <a:gd name="connsiteY45" fmla="*/ 3752850 h 3943350"/>
              <a:gd name="connsiteX46" fmla="*/ 5600700 w 7515225"/>
              <a:gd name="connsiteY46" fmla="*/ 3733800 h 3943350"/>
              <a:gd name="connsiteX47" fmla="*/ 5667375 w 7515225"/>
              <a:gd name="connsiteY47" fmla="*/ 3686175 h 3943350"/>
              <a:gd name="connsiteX48" fmla="*/ 5695950 w 7515225"/>
              <a:gd name="connsiteY48" fmla="*/ 3667125 h 3943350"/>
              <a:gd name="connsiteX49" fmla="*/ 5724525 w 7515225"/>
              <a:gd name="connsiteY49" fmla="*/ 3657600 h 3943350"/>
              <a:gd name="connsiteX50" fmla="*/ 5810250 w 7515225"/>
              <a:gd name="connsiteY50" fmla="*/ 3638550 h 3943350"/>
              <a:gd name="connsiteX51" fmla="*/ 5867400 w 7515225"/>
              <a:gd name="connsiteY51" fmla="*/ 3619500 h 3943350"/>
              <a:gd name="connsiteX52" fmla="*/ 5953125 w 7515225"/>
              <a:gd name="connsiteY52" fmla="*/ 3581400 h 3943350"/>
              <a:gd name="connsiteX53" fmla="*/ 5981700 w 7515225"/>
              <a:gd name="connsiteY53" fmla="*/ 3571875 h 3943350"/>
              <a:gd name="connsiteX54" fmla="*/ 6086475 w 7515225"/>
              <a:gd name="connsiteY54" fmla="*/ 3552825 h 3943350"/>
              <a:gd name="connsiteX55" fmla="*/ 6143625 w 7515225"/>
              <a:gd name="connsiteY55" fmla="*/ 3533775 h 3943350"/>
              <a:gd name="connsiteX56" fmla="*/ 6172200 w 7515225"/>
              <a:gd name="connsiteY56" fmla="*/ 3514725 h 3943350"/>
              <a:gd name="connsiteX57" fmla="*/ 6200775 w 7515225"/>
              <a:gd name="connsiteY57" fmla="*/ 3505200 h 3943350"/>
              <a:gd name="connsiteX58" fmla="*/ 6296025 w 7515225"/>
              <a:gd name="connsiteY58" fmla="*/ 3476625 h 3943350"/>
              <a:gd name="connsiteX59" fmla="*/ 6372225 w 7515225"/>
              <a:gd name="connsiteY59" fmla="*/ 3438525 h 3943350"/>
              <a:gd name="connsiteX60" fmla="*/ 6410325 w 7515225"/>
              <a:gd name="connsiteY60" fmla="*/ 3429000 h 3943350"/>
              <a:gd name="connsiteX61" fmla="*/ 6467475 w 7515225"/>
              <a:gd name="connsiteY61" fmla="*/ 3409950 h 3943350"/>
              <a:gd name="connsiteX62" fmla="*/ 6543675 w 7515225"/>
              <a:gd name="connsiteY62" fmla="*/ 3390900 h 3943350"/>
              <a:gd name="connsiteX63" fmla="*/ 6581775 w 7515225"/>
              <a:gd name="connsiteY63" fmla="*/ 3381375 h 3943350"/>
              <a:gd name="connsiteX64" fmla="*/ 6629400 w 7515225"/>
              <a:gd name="connsiteY64" fmla="*/ 3371850 h 3943350"/>
              <a:gd name="connsiteX65" fmla="*/ 6686550 w 7515225"/>
              <a:gd name="connsiteY65" fmla="*/ 3352800 h 3943350"/>
              <a:gd name="connsiteX66" fmla="*/ 6715125 w 7515225"/>
              <a:gd name="connsiteY66" fmla="*/ 3343275 h 3943350"/>
              <a:gd name="connsiteX67" fmla="*/ 6762750 w 7515225"/>
              <a:gd name="connsiteY67" fmla="*/ 3333750 h 3943350"/>
              <a:gd name="connsiteX68" fmla="*/ 6791325 w 7515225"/>
              <a:gd name="connsiteY68" fmla="*/ 3324225 h 3943350"/>
              <a:gd name="connsiteX69" fmla="*/ 7515225 w 7515225"/>
              <a:gd name="connsiteY69"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686300 w 7515225"/>
              <a:gd name="connsiteY26" fmla="*/ 3552825 h 3943350"/>
              <a:gd name="connsiteX27" fmla="*/ 4695825 w 7515225"/>
              <a:gd name="connsiteY27" fmla="*/ 3581400 h 3943350"/>
              <a:gd name="connsiteX28" fmla="*/ 4714875 w 7515225"/>
              <a:gd name="connsiteY28" fmla="*/ 3619500 h 3943350"/>
              <a:gd name="connsiteX29" fmla="*/ 4724400 w 7515225"/>
              <a:gd name="connsiteY29" fmla="*/ 3648075 h 3943350"/>
              <a:gd name="connsiteX30" fmla="*/ 4791075 w 7515225"/>
              <a:gd name="connsiteY30" fmla="*/ 3733800 h 3943350"/>
              <a:gd name="connsiteX31" fmla="*/ 4867275 w 7515225"/>
              <a:gd name="connsiteY31" fmla="*/ 3790950 h 3943350"/>
              <a:gd name="connsiteX32" fmla="*/ 4924425 w 7515225"/>
              <a:gd name="connsiteY32" fmla="*/ 3848100 h 3943350"/>
              <a:gd name="connsiteX33" fmla="*/ 4943475 w 7515225"/>
              <a:gd name="connsiteY33" fmla="*/ 3876675 h 3943350"/>
              <a:gd name="connsiteX34" fmla="*/ 4972050 w 7515225"/>
              <a:gd name="connsiteY34" fmla="*/ 3886200 h 3943350"/>
              <a:gd name="connsiteX35" fmla="*/ 5057775 w 7515225"/>
              <a:gd name="connsiteY35" fmla="*/ 3924300 h 3943350"/>
              <a:gd name="connsiteX36" fmla="*/ 5286375 w 7515225"/>
              <a:gd name="connsiteY36" fmla="*/ 3943350 h 3943350"/>
              <a:gd name="connsiteX37" fmla="*/ 5314950 w 7515225"/>
              <a:gd name="connsiteY37" fmla="*/ 3924300 h 3943350"/>
              <a:gd name="connsiteX38" fmla="*/ 5353050 w 7515225"/>
              <a:gd name="connsiteY38" fmla="*/ 3876675 h 3943350"/>
              <a:gd name="connsiteX39" fmla="*/ 5372100 w 7515225"/>
              <a:gd name="connsiteY39" fmla="*/ 3848100 h 3943350"/>
              <a:gd name="connsiteX40" fmla="*/ 5400675 w 7515225"/>
              <a:gd name="connsiteY40" fmla="*/ 3829050 h 3943350"/>
              <a:gd name="connsiteX41" fmla="*/ 5438775 w 7515225"/>
              <a:gd name="connsiteY41" fmla="*/ 3800475 h 3943350"/>
              <a:gd name="connsiteX42" fmla="*/ 5467350 w 7515225"/>
              <a:gd name="connsiteY42" fmla="*/ 3790950 h 3943350"/>
              <a:gd name="connsiteX43" fmla="*/ 5495925 w 7515225"/>
              <a:gd name="connsiteY43" fmla="*/ 3771900 h 3943350"/>
              <a:gd name="connsiteX44" fmla="*/ 5562600 w 7515225"/>
              <a:gd name="connsiteY44" fmla="*/ 3752850 h 3943350"/>
              <a:gd name="connsiteX45" fmla="*/ 5600700 w 7515225"/>
              <a:gd name="connsiteY45" fmla="*/ 3733800 h 3943350"/>
              <a:gd name="connsiteX46" fmla="*/ 5667375 w 7515225"/>
              <a:gd name="connsiteY46" fmla="*/ 3686175 h 3943350"/>
              <a:gd name="connsiteX47" fmla="*/ 5695950 w 7515225"/>
              <a:gd name="connsiteY47" fmla="*/ 3667125 h 3943350"/>
              <a:gd name="connsiteX48" fmla="*/ 5724525 w 7515225"/>
              <a:gd name="connsiteY48" fmla="*/ 3657600 h 3943350"/>
              <a:gd name="connsiteX49" fmla="*/ 5810250 w 7515225"/>
              <a:gd name="connsiteY49" fmla="*/ 3638550 h 3943350"/>
              <a:gd name="connsiteX50" fmla="*/ 5867400 w 7515225"/>
              <a:gd name="connsiteY50" fmla="*/ 3619500 h 3943350"/>
              <a:gd name="connsiteX51" fmla="*/ 5953125 w 7515225"/>
              <a:gd name="connsiteY51" fmla="*/ 3581400 h 3943350"/>
              <a:gd name="connsiteX52" fmla="*/ 5981700 w 7515225"/>
              <a:gd name="connsiteY52" fmla="*/ 3571875 h 3943350"/>
              <a:gd name="connsiteX53" fmla="*/ 6086475 w 7515225"/>
              <a:gd name="connsiteY53" fmla="*/ 3552825 h 3943350"/>
              <a:gd name="connsiteX54" fmla="*/ 6143625 w 7515225"/>
              <a:gd name="connsiteY54" fmla="*/ 3533775 h 3943350"/>
              <a:gd name="connsiteX55" fmla="*/ 6172200 w 7515225"/>
              <a:gd name="connsiteY55" fmla="*/ 3514725 h 3943350"/>
              <a:gd name="connsiteX56" fmla="*/ 6200775 w 7515225"/>
              <a:gd name="connsiteY56" fmla="*/ 3505200 h 3943350"/>
              <a:gd name="connsiteX57" fmla="*/ 6296025 w 7515225"/>
              <a:gd name="connsiteY57" fmla="*/ 3476625 h 3943350"/>
              <a:gd name="connsiteX58" fmla="*/ 6372225 w 7515225"/>
              <a:gd name="connsiteY58" fmla="*/ 3438525 h 3943350"/>
              <a:gd name="connsiteX59" fmla="*/ 6410325 w 7515225"/>
              <a:gd name="connsiteY59" fmla="*/ 3429000 h 3943350"/>
              <a:gd name="connsiteX60" fmla="*/ 6467475 w 7515225"/>
              <a:gd name="connsiteY60" fmla="*/ 3409950 h 3943350"/>
              <a:gd name="connsiteX61" fmla="*/ 6543675 w 7515225"/>
              <a:gd name="connsiteY61" fmla="*/ 3390900 h 3943350"/>
              <a:gd name="connsiteX62" fmla="*/ 6581775 w 7515225"/>
              <a:gd name="connsiteY62" fmla="*/ 3381375 h 3943350"/>
              <a:gd name="connsiteX63" fmla="*/ 6629400 w 7515225"/>
              <a:gd name="connsiteY63" fmla="*/ 3371850 h 3943350"/>
              <a:gd name="connsiteX64" fmla="*/ 6686550 w 7515225"/>
              <a:gd name="connsiteY64" fmla="*/ 3352800 h 3943350"/>
              <a:gd name="connsiteX65" fmla="*/ 6715125 w 7515225"/>
              <a:gd name="connsiteY65" fmla="*/ 3343275 h 3943350"/>
              <a:gd name="connsiteX66" fmla="*/ 6762750 w 7515225"/>
              <a:gd name="connsiteY66" fmla="*/ 3333750 h 3943350"/>
              <a:gd name="connsiteX67" fmla="*/ 6791325 w 7515225"/>
              <a:gd name="connsiteY67" fmla="*/ 3324225 h 3943350"/>
              <a:gd name="connsiteX68" fmla="*/ 7515225 w 7515225"/>
              <a:gd name="connsiteY68"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695825 w 7515225"/>
              <a:gd name="connsiteY26" fmla="*/ 3581400 h 3943350"/>
              <a:gd name="connsiteX27" fmla="*/ 4714875 w 7515225"/>
              <a:gd name="connsiteY27" fmla="*/ 3619500 h 3943350"/>
              <a:gd name="connsiteX28" fmla="*/ 4724400 w 7515225"/>
              <a:gd name="connsiteY28" fmla="*/ 3648075 h 3943350"/>
              <a:gd name="connsiteX29" fmla="*/ 4791075 w 7515225"/>
              <a:gd name="connsiteY29" fmla="*/ 3733800 h 3943350"/>
              <a:gd name="connsiteX30" fmla="*/ 4867275 w 7515225"/>
              <a:gd name="connsiteY30" fmla="*/ 3790950 h 3943350"/>
              <a:gd name="connsiteX31" fmla="*/ 4924425 w 7515225"/>
              <a:gd name="connsiteY31" fmla="*/ 3848100 h 3943350"/>
              <a:gd name="connsiteX32" fmla="*/ 4943475 w 7515225"/>
              <a:gd name="connsiteY32" fmla="*/ 3876675 h 3943350"/>
              <a:gd name="connsiteX33" fmla="*/ 4972050 w 7515225"/>
              <a:gd name="connsiteY33" fmla="*/ 3886200 h 3943350"/>
              <a:gd name="connsiteX34" fmla="*/ 5057775 w 7515225"/>
              <a:gd name="connsiteY34" fmla="*/ 3924300 h 3943350"/>
              <a:gd name="connsiteX35" fmla="*/ 5286375 w 7515225"/>
              <a:gd name="connsiteY35" fmla="*/ 3943350 h 3943350"/>
              <a:gd name="connsiteX36" fmla="*/ 5314950 w 7515225"/>
              <a:gd name="connsiteY36" fmla="*/ 3924300 h 3943350"/>
              <a:gd name="connsiteX37" fmla="*/ 5353050 w 7515225"/>
              <a:gd name="connsiteY37" fmla="*/ 3876675 h 3943350"/>
              <a:gd name="connsiteX38" fmla="*/ 5372100 w 7515225"/>
              <a:gd name="connsiteY38" fmla="*/ 3848100 h 3943350"/>
              <a:gd name="connsiteX39" fmla="*/ 5400675 w 7515225"/>
              <a:gd name="connsiteY39" fmla="*/ 3829050 h 3943350"/>
              <a:gd name="connsiteX40" fmla="*/ 5438775 w 7515225"/>
              <a:gd name="connsiteY40" fmla="*/ 3800475 h 3943350"/>
              <a:gd name="connsiteX41" fmla="*/ 5467350 w 7515225"/>
              <a:gd name="connsiteY41" fmla="*/ 3790950 h 3943350"/>
              <a:gd name="connsiteX42" fmla="*/ 5495925 w 7515225"/>
              <a:gd name="connsiteY42" fmla="*/ 3771900 h 3943350"/>
              <a:gd name="connsiteX43" fmla="*/ 5562600 w 7515225"/>
              <a:gd name="connsiteY43" fmla="*/ 3752850 h 3943350"/>
              <a:gd name="connsiteX44" fmla="*/ 5600700 w 7515225"/>
              <a:gd name="connsiteY44" fmla="*/ 3733800 h 3943350"/>
              <a:gd name="connsiteX45" fmla="*/ 5667375 w 7515225"/>
              <a:gd name="connsiteY45" fmla="*/ 3686175 h 3943350"/>
              <a:gd name="connsiteX46" fmla="*/ 5695950 w 7515225"/>
              <a:gd name="connsiteY46" fmla="*/ 3667125 h 3943350"/>
              <a:gd name="connsiteX47" fmla="*/ 5724525 w 7515225"/>
              <a:gd name="connsiteY47" fmla="*/ 3657600 h 3943350"/>
              <a:gd name="connsiteX48" fmla="*/ 5810250 w 7515225"/>
              <a:gd name="connsiteY48" fmla="*/ 3638550 h 3943350"/>
              <a:gd name="connsiteX49" fmla="*/ 5867400 w 7515225"/>
              <a:gd name="connsiteY49" fmla="*/ 3619500 h 3943350"/>
              <a:gd name="connsiteX50" fmla="*/ 5953125 w 7515225"/>
              <a:gd name="connsiteY50" fmla="*/ 3581400 h 3943350"/>
              <a:gd name="connsiteX51" fmla="*/ 5981700 w 7515225"/>
              <a:gd name="connsiteY51" fmla="*/ 3571875 h 3943350"/>
              <a:gd name="connsiteX52" fmla="*/ 6086475 w 7515225"/>
              <a:gd name="connsiteY52" fmla="*/ 3552825 h 3943350"/>
              <a:gd name="connsiteX53" fmla="*/ 6143625 w 7515225"/>
              <a:gd name="connsiteY53" fmla="*/ 3533775 h 3943350"/>
              <a:gd name="connsiteX54" fmla="*/ 6172200 w 7515225"/>
              <a:gd name="connsiteY54" fmla="*/ 3514725 h 3943350"/>
              <a:gd name="connsiteX55" fmla="*/ 6200775 w 7515225"/>
              <a:gd name="connsiteY55" fmla="*/ 3505200 h 3943350"/>
              <a:gd name="connsiteX56" fmla="*/ 6296025 w 7515225"/>
              <a:gd name="connsiteY56" fmla="*/ 3476625 h 3943350"/>
              <a:gd name="connsiteX57" fmla="*/ 6372225 w 7515225"/>
              <a:gd name="connsiteY57" fmla="*/ 3438525 h 3943350"/>
              <a:gd name="connsiteX58" fmla="*/ 6410325 w 7515225"/>
              <a:gd name="connsiteY58" fmla="*/ 3429000 h 3943350"/>
              <a:gd name="connsiteX59" fmla="*/ 6467475 w 7515225"/>
              <a:gd name="connsiteY59" fmla="*/ 3409950 h 3943350"/>
              <a:gd name="connsiteX60" fmla="*/ 6543675 w 7515225"/>
              <a:gd name="connsiteY60" fmla="*/ 3390900 h 3943350"/>
              <a:gd name="connsiteX61" fmla="*/ 6581775 w 7515225"/>
              <a:gd name="connsiteY61" fmla="*/ 3381375 h 3943350"/>
              <a:gd name="connsiteX62" fmla="*/ 6629400 w 7515225"/>
              <a:gd name="connsiteY62" fmla="*/ 3371850 h 3943350"/>
              <a:gd name="connsiteX63" fmla="*/ 6686550 w 7515225"/>
              <a:gd name="connsiteY63" fmla="*/ 3352800 h 3943350"/>
              <a:gd name="connsiteX64" fmla="*/ 6715125 w 7515225"/>
              <a:gd name="connsiteY64" fmla="*/ 3343275 h 3943350"/>
              <a:gd name="connsiteX65" fmla="*/ 6762750 w 7515225"/>
              <a:gd name="connsiteY65" fmla="*/ 3333750 h 3943350"/>
              <a:gd name="connsiteX66" fmla="*/ 6791325 w 7515225"/>
              <a:gd name="connsiteY66" fmla="*/ 3324225 h 3943350"/>
              <a:gd name="connsiteX67" fmla="*/ 7515225 w 7515225"/>
              <a:gd name="connsiteY67"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714875 w 7515225"/>
              <a:gd name="connsiteY26" fmla="*/ 3619500 h 3943350"/>
              <a:gd name="connsiteX27" fmla="*/ 4724400 w 7515225"/>
              <a:gd name="connsiteY27" fmla="*/ 3648075 h 3943350"/>
              <a:gd name="connsiteX28" fmla="*/ 4791075 w 7515225"/>
              <a:gd name="connsiteY28" fmla="*/ 3733800 h 3943350"/>
              <a:gd name="connsiteX29" fmla="*/ 4867275 w 7515225"/>
              <a:gd name="connsiteY29" fmla="*/ 3790950 h 3943350"/>
              <a:gd name="connsiteX30" fmla="*/ 4924425 w 7515225"/>
              <a:gd name="connsiteY30" fmla="*/ 3848100 h 3943350"/>
              <a:gd name="connsiteX31" fmla="*/ 4943475 w 7515225"/>
              <a:gd name="connsiteY31" fmla="*/ 3876675 h 3943350"/>
              <a:gd name="connsiteX32" fmla="*/ 4972050 w 7515225"/>
              <a:gd name="connsiteY32" fmla="*/ 3886200 h 3943350"/>
              <a:gd name="connsiteX33" fmla="*/ 5057775 w 7515225"/>
              <a:gd name="connsiteY33" fmla="*/ 3924300 h 3943350"/>
              <a:gd name="connsiteX34" fmla="*/ 5286375 w 7515225"/>
              <a:gd name="connsiteY34" fmla="*/ 3943350 h 3943350"/>
              <a:gd name="connsiteX35" fmla="*/ 5314950 w 7515225"/>
              <a:gd name="connsiteY35" fmla="*/ 3924300 h 3943350"/>
              <a:gd name="connsiteX36" fmla="*/ 5353050 w 7515225"/>
              <a:gd name="connsiteY36" fmla="*/ 3876675 h 3943350"/>
              <a:gd name="connsiteX37" fmla="*/ 5372100 w 7515225"/>
              <a:gd name="connsiteY37" fmla="*/ 3848100 h 3943350"/>
              <a:gd name="connsiteX38" fmla="*/ 5400675 w 7515225"/>
              <a:gd name="connsiteY38" fmla="*/ 3829050 h 3943350"/>
              <a:gd name="connsiteX39" fmla="*/ 5438775 w 7515225"/>
              <a:gd name="connsiteY39" fmla="*/ 3800475 h 3943350"/>
              <a:gd name="connsiteX40" fmla="*/ 5467350 w 7515225"/>
              <a:gd name="connsiteY40" fmla="*/ 3790950 h 3943350"/>
              <a:gd name="connsiteX41" fmla="*/ 5495925 w 7515225"/>
              <a:gd name="connsiteY41" fmla="*/ 3771900 h 3943350"/>
              <a:gd name="connsiteX42" fmla="*/ 5562600 w 7515225"/>
              <a:gd name="connsiteY42" fmla="*/ 3752850 h 3943350"/>
              <a:gd name="connsiteX43" fmla="*/ 5600700 w 7515225"/>
              <a:gd name="connsiteY43" fmla="*/ 3733800 h 3943350"/>
              <a:gd name="connsiteX44" fmla="*/ 5667375 w 7515225"/>
              <a:gd name="connsiteY44" fmla="*/ 3686175 h 3943350"/>
              <a:gd name="connsiteX45" fmla="*/ 5695950 w 7515225"/>
              <a:gd name="connsiteY45" fmla="*/ 3667125 h 3943350"/>
              <a:gd name="connsiteX46" fmla="*/ 5724525 w 7515225"/>
              <a:gd name="connsiteY46" fmla="*/ 3657600 h 3943350"/>
              <a:gd name="connsiteX47" fmla="*/ 5810250 w 7515225"/>
              <a:gd name="connsiteY47" fmla="*/ 3638550 h 3943350"/>
              <a:gd name="connsiteX48" fmla="*/ 5867400 w 7515225"/>
              <a:gd name="connsiteY48" fmla="*/ 3619500 h 3943350"/>
              <a:gd name="connsiteX49" fmla="*/ 5953125 w 7515225"/>
              <a:gd name="connsiteY49" fmla="*/ 3581400 h 3943350"/>
              <a:gd name="connsiteX50" fmla="*/ 5981700 w 7515225"/>
              <a:gd name="connsiteY50" fmla="*/ 3571875 h 3943350"/>
              <a:gd name="connsiteX51" fmla="*/ 6086475 w 7515225"/>
              <a:gd name="connsiteY51" fmla="*/ 3552825 h 3943350"/>
              <a:gd name="connsiteX52" fmla="*/ 6143625 w 7515225"/>
              <a:gd name="connsiteY52" fmla="*/ 3533775 h 3943350"/>
              <a:gd name="connsiteX53" fmla="*/ 6172200 w 7515225"/>
              <a:gd name="connsiteY53" fmla="*/ 3514725 h 3943350"/>
              <a:gd name="connsiteX54" fmla="*/ 6200775 w 7515225"/>
              <a:gd name="connsiteY54" fmla="*/ 3505200 h 3943350"/>
              <a:gd name="connsiteX55" fmla="*/ 6296025 w 7515225"/>
              <a:gd name="connsiteY55" fmla="*/ 3476625 h 3943350"/>
              <a:gd name="connsiteX56" fmla="*/ 6372225 w 7515225"/>
              <a:gd name="connsiteY56" fmla="*/ 3438525 h 3943350"/>
              <a:gd name="connsiteX57" fmla="*/ 6410325 w 7515225"/>
              <a:gd name="connsiteY57" fmla="*/ 3429000 h 3943350"/>
              <a:gd name="connsiteX58" fmla="*/ 6467475 w 7515225"/>
              <a:gd name="connsiteY58" fmla="*/ 3409950 h 3943350"/>
              <a:gd name="connsiteX59" fmla="*/ 6543675 w 7515225"/>
              <a:gd name="connsiteY59" fmla="*/ 3390900 h 3943350"/>
              <a:gd name="connsiteX60" fmla="*/ 6581775 w 7515225"/>
              <a:gd name="connsiteY60" fmla="*/ 3381375 h 3943350"/>
              <a:gd name="connsiteX61" fmla="*/ 6629400 w 7515225"/>
              <a:gd name="connsiteY61" fmla="*/ 3371850 h 3943350"/>
              <a:gd name="connsiteX62" fmla="*/ 6686550 w 7515225"/>
              <a:gd name="connsiteY62" fmla="*/ 3352800 h 3943350"/>
              <a:gd name="connsiteX63" fmla="*/ 6715125 w 7515225"/>
              <a:gd name="connsiteY63" fmla="*/ 3343275 h 3943350"/>
              <a:gd name="connsiteX64" fmla="*/ 6762750 w 7515225"/>
              <a:gd name="connsiteY64" fmla="*/ 3333750 h 3943350"/>
              <a:gd name="connsiteX65" fmla="*/ 6791325 w 7515225"/>
              <a:gd name="connsiteY65" fmla="*/ 3324225 h 3943350"/>
              <a:gd name="connsiteX66" fmla="*/ 7515225 w 7515225"/>
              <a:gd name="connsiteY66"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724400 w 7515225"/>
              <a:gd name="connsiteY26" fmla="*/ 3648075 h 3943350"/>
              <a:gd name="connsiteX27" fmla="*/ 4791075 w 7515225"/>
              <a:gd name="connsiteY27" fmla="*/ 3733800 h 3943350"/>
              <a:gd name="connsiteX28" fmla="*/ 4867275 w 7515225"/>
              <a:gd name="connsiteY28" fmla="*/ 3790950 h 3943350"/>
              <a:gd name="connsiteX29" fmla="*/ 4924425 w 7515225"/>
              <a:gd name="connsiteY29" fmla="*/ 3848100 h 3943350"/>
              <a:gd name="connsiteX30" fmla="*/ 4943475 w 7515225"/>
              <a:gd name="connsiteY30" fmla="*/ 3876675 h 3943350"/>
              <a:gd name="connsiteX31" fmla="*/ 4972050 w 7515225"/>
              <a:gd name="connsiteY31" fmla="*/ 3886200 h 3943350"/>
              <a:gd name="connsiteX32" fmla="*/ 5057775 w 7515225"/>
              <a:gd name="connsiteY32" fmla="*/ 3924300 h 3943350"/>
              <a:gd name="connsiteX33" fmla="*/ 5286375 w 7515225"/>
              <a:gd name="connsiteY33" fmla="*/ 3943350 h 3943350"/>
              <a:gd name="connsiteX34" fmla="*/ 5314950 w 7515225"/>
              <a:gd name="connsiteY34" fmla="*/ 3924300 h 3943350"/>
              <a:gd name="connsiteX35" fmla="*/ 5353050 w 7515225"/>
              <a:gd name="connsiteY35" fmla="*/ 3876675 h 3943350"/>
              <a:gd name="connsiteX36" fmla="*/ 5372100 w 7515225"/>
              <a:gd name="connsiteY36" fmla="*/ 3848100 h 3943350"/>
              <a:gd name="connsiteX37" fmla="*/ 5400675 w 7515225"/>
              <a:gd name="connsiteY37" fmla="*/ 3829050 h 3943350"/>
              <a:gd name="connsiteX38" fmla="*/ 5438775 w 7515225"/>
              <a:gd name="connsiteY38" fmla="*/ 3800475 h 3943350"/>
              <a:gd name="connsiteX39" fmla="*/ 5467350 w 7515225"/>
              <a:gd name="connsiteY39" fmla="*/ 3790950 h 3943350"/>
              <a:gd name="connsiteX40" fmla="*/ 5495925 w 7515225"/>
              <a:gd name="connsiteY40" fmla="*/ 3771900 h 3943350"/>
              <a:gd name="connsiteX41" fmla="*/ 5562600 w 7515225"/>
              <a:gd name="connsiteY41" fmla="*/ 3752850 h 3943350"/>
              <a:gd name="connsiteX42" fmla="*/ 5600700 w 7515225"/>
              <a:gd name="connsiteY42" fmla="*/ 3733800 h 3943350"/>
              <a:gd name="connsiteX43" fmla="*/ 5667375 w 7515225"/>
              <a:gd name="connsiteY43" fmla="*/ 3686175 h 3943350"/>
              <a:gd name="connsiteX44" fmla="*/ 5695950 w 7515225"/>
              <a:gd name="connsiteY44" fmla="*/ 3667125 h 3943350"/>
              <a:gd name="connsiteX45" fmla="*/ 5724525 w 7515225"/>
              <a:gd name="connsiteY45" fmla="*/ 3657600 h 3943350"/>
              <a:gd name="connsiteX46" fmla="*/ 5810250 w 7515225"/>
              <a:gd name="connsiteY46" fmla="*/ 3638550 h 3943350"/>
              <a:gd name="connsiteX47" fmla="*/ 5867400 w 7515225"/>
              <a:gd name="connsiteY47" fmla="*/ 3619500 h 3943350"/>
              <a:gd name="connsiteX48" fmla="*/ 5953125 w 7515225"/>
              <a:gd name="connsiteY48" fmla="*/ 3581400 h 3943350"/>
              <a:gd name="connsiteX49" fmla="*/ 5981700 w 7515225"/>
              <a:gd name="connsiteY49" fmla="*/ 3571875 h 3943350"/>
              <a:gd name="connsiteX50" fmla="*/ 6086475 w 7515225"/>
              <a:gd name="connsiteY50" fmla="*/ 3552825 h 3943350"/>
              <a:gd name="connsiteX51" fmla="*/ 6143625 w 7515225"/>
              <a:gd name="connsiteY51" fmla="*/ 3533775 h 3943350"/>
              <a:gd name="connsiteX52" fmla="*/ 6172200 w 7515225"/>
              <a:gd name="connsiteY52" fmla="*/ 3514725 h 3943350"/>
              <a:gd name="connsiteX53" fmla="*/ 6200775 w 7515225"/>
              <a:gd name="connsiteY53" fmla="*/ 3505200 h 3943350"/>
              <a:gd name="connsiteX54" fmla="*/ 6296025 w 7515225"/>
              <a:gd name="connsiteY54" fmla="*/ 3476625 h 3943350"/>
              <a:gd name="connsiteX55" fmla="*/ 6372225 w 7515225"/>
              <a:gd name="connsiteY55" fmla="*/ 3438525 h 3943350"/>
              <a:gd name="connsiteX56" fmla="*/ 6410325 w 7515225"/>
              <a:gd name="connsiteY56" fmla="*/ 3429000 h 3943350"/>
              <a:gd name="connsiteX57" fmla="*/ 6467475 w 7515225"/>
              <a:gd name="connsiteY57" fmla="*/ 3409950 h 3943350"/>
              <a:gd name="connsiteX58" fmla="*/ 6543675 w 7515225"/>
              <a:gd name="connsiteY58" fmla="*/ 3390900 h 3943350"/>
              <a:gd name="connsiteX59" fmla="*/ 6581775 w 7515225"/>
              <a:gd name="connsiteY59" fmla="*/ 3381375 h 3943350"/>
              <a:gd name="connsiteX60" fmla="*/ 6629400 w 7515225"/>
              <a:gd name="connsiteY60" fmla="*/ 3371850 h 3943350"/>
              <a:gd name="connsiteX61" fmla="*/ 6686550 w 7515225"/>
              <a:gd name="connsiteY61" fmla="*/ 3352800 h 3943350"/>
              <a:gd name="connsiteX62" fmla="*/ 6715125 w 7515225"/>
              <a:gd name="connsiteY62" fmla="*/ 3343275 h 3943350"/>
              <a:gd name="connsiteX63" fmla="*/ 6762750 w 7515225"/>
              <a:gd name="connsiteY63" fmla="*/ 3333750 h 3943350"/>
              <a:gd name="connsiteX64" fmla="*/ 6791325 w 7515225"/>
              <a:gd name="connsiteY64" fmla="*/ 3324225 h 3943350"/>
              <a:gd name="connsiteX65" fmla="*/ 7515225 w 7515225"/>
              <a:gd name="connsiteY65"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791075 w 7515225"/>
              <a:gd name="connsiteY26" fmla="*/ 3733800 h 3943350"/>
              <a:gd name="connsiteX27" fmla="*/ 4867275 w 7515225"/>
              <a:gd name="connsiteY27" fmla="*/ 3790950 h 3943350"/>
              <a:gd name="connsiteX28" fmla="*/ 4924425 w 7515225"/>
              <a:gd name="connsiteY28" fmla="*/ 3848100 h 3943350"/>
              <a:gd name="connsiteX29" fmla="*/ 4943475 w 7515225"/>
              <a:gd name="connsiteY29" fmla="*/ 3876675 h 3943350"/>
              <a:gd name="connsiteX30" fmla="*/ 4972050 w 7515225"/>
              <a:gd name="connsiteY30" fmla="*/ 3886200 h 3943350"/>
              <a:gd name="connsiteX31" fmla="*/ 5057775 w 7515225"/>
              <a:gd name="connsiteY31" fmla="*/ 3924300 h 3943350"/>
              <a:gd name="connsiteX32" fmla="*/ 5286375 w 7515225"/>
              <a:gd name="connsiteY32" fmla="*/ 3943350 h 3943350"/>
              <a:gd name="connsiteX33" fmla="*/ 5314950 w 7515225"/>
              <a:gd name="connsiteY33" fmla="*/ 3924300 h 3943350"/>
              <a:gd name="connsiteX34" fmla="*/ 5353050 w 7515225"/>
              <a:gd name="connsiteY34" fmla="*/ 3876675 h 3943350"/>
              <a:gd name="connsiteX35" fmla="*/ 5372100 w 7515225"/>
              <a:gd name="connsiteY35" fmla="*/ 3848100 h 3943350"/>
              <a:gd name="connsiteX36" fmla="*/ 5400675 w 7515225"/>
              <a:gd name="connsiteY36" fmla="*/ 3829050 h 3943350"/>
              <a:gd name="connsiteX37" fmla="*/ 5438775 w 7515225"/>
              <a:gd name="connsiteY37" fmla="*/ 3800475 h 3943350"/>
              <a:gd name="connsiteX38" fmla="*/ 5467350 w 7515225"/>
              <a:gd name="connsiteY38" fmla="*/ 3790950 h 3943350"/>
              <a:gd name="connsiteX39" fmla="*/ 5495925 w 7515225"/>
              <a:gd name="connsiteY39" fmla="*/ 3771900 h 3943350"/>
              <a:gd name="connsiteX40" fmla="*/ 5562600 w 7515225"/>
              <a:gd name="connsiteY40" fmla="*/ 3752850 h 3943350"/>
              <a:gd name="connsiteX41" fmla="*/ 5600700 w 7515225"/>
              <a:gd name="connsiteY41" fmla="*/ 3733800 h 3943350"/>
              <a:gd name="connsiteX42" fmla="*/ 5667375 w 7515225"/>
              <a:gd name="connsiteY42" fmla="*/ 3686175 h 3943350"/>
              <a:gd name="connsiteX43" fmla="*/ 5695950 w 7515225"/>
              <a:gd name="connsiteY43" fmla="*/ 3667125 h 3943350"/>
              <a:gd name="connsiteX44" fmla="*/ 5724525 w 7515225"/>
              <a:gd name="connsiteY44" fmla="*/ 3657600 h 3943350"/>
              <a:gd name="connsiteX45" fmla="*/ 5810250 w 7515225"/>
              <a:gd name="connsiteY45" fmla="*/ 3638550 h 3943350"/>
              <a:gd name="connsiteX46" fmla="*/ 5867400 w 7515225"/>
              <a:gd name="connsiteY46" fmla="*/ 3619500 h 3943350"/>
              <a:gd name="connsiteX47" fmla="*/ 5953125 w 7515225"/>
              <a:gd name="connsiteY47" fmla="*/ 3581400 h 3943350"/>
              <a:gd name="connsiteX48" fmla="*/ 5981700 w 7515225"/>
              <a:gd name="connsiteY48" fmla="*/ 3571875 h 3943350"/>
              <a:gd name="connsiteX49" fmla="*/ 6086475 w 7515225"/>
              <a:gd name="connsiteY49" fmla="*/ 3552825 h 3943350"/>
              <a:gd name="connsiteX50" fmla="*/ 6143625 w 7515225"/>
              <a:gd name="connsiteY50" fmla="*/ 3533775 h 3943350"/>
              <a:gd name="connsiteX51" fmla="*/ 6172200 w 7515225"/>
              <a:gd name="connsiteY51" fmla="*/ 3514725 h 3943350"/>
              <a:gd name="connsiteX52" fmla="*/ 6200775 w 7515225"/>
              <a:gd name="connsiteY52" fmla="*/ 3505200 h 3943350"/>
              <a:gd name="connsiteX53" fmla="*/ 6296025 w 7515225"/>
              <a:gd name="connsiteY53" fmla="*/ 3476625 h 3943350"/>
              <a:gd name="connsiteX54" fmla="*/ 6372225 w 7515225"/>
              <a:gd name="connsiteY54" fmla="*/ 3438525 h 3943350"/>
              <a:gd name="connsiteX55" fmla="*/ 6410325 w 7515225"/>
              <a:gd name="connsiteY55" fmla="*/ 3429000 h 3943350"/>
              <a:gd name="connsiteX56" fmla="*/ 6467475 w 7515225"/>
              <a:gd name="connsiteY56" fmla="*/ 3409950 h 3943350"/>
              <a:gd name="connsiteX57" fmla="*/ 6543675 w 7515225"/>
              <a:gd name="connsiteY57" fmla="*/ 3390900 h 3943350"/>
              <a:gd name="connsiteX58" fmla="*/ 6581775 w 7515225"/>
              <a:gd name="connsiteY58" fmla="*/ 3381375 h 3943350"/>
              <a:gd name="connsiteX59" fmla="*/ 6629400 w 7515225"/>
              <a:gd name="connsiteY59" fmla="*/ 3371850 h 3943350"/>
              <a:gd name="connsiteX60" fmla="*/ 6686550 w 7515225"/>
              <a:gd name="connsiteY60" fmla="*/ 3352800 h 3943350"/>
              <a:gd name="connsiteX61" fmla="*/ 6715125 w 7515225"/>
              <a:gd name="connsiteY61" fmla="*/ 3343275 h 3943350"/>
              <a:gd name="connsiteX62" fmla="*/ 6762750 w 7515225"/>
              <a:gd name="connsiteY62" fmla="*/ 3333750 h 3943350"/>
              <a:gd name="connsiteX63" fmla="*/ 6791325 w 7515225"/>
              <a:gd name="connsiteY63" fmla="*/ 3324225 h 3943350"/>
              <a:gd name="connsiteX64" fmla="*/ 7515225 w 7515225"/>
              <a:gd name="connsiteY64"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767263 w 7515225"/>
              <a:gd name="connsiteY26" fmla="*/ 3745707 h 3943350"/>
              <a:gd name="connsiteX27" fmla="*/ 4867275 w 7515225"/>
              <a:gd name="connsiteY27" fmla="*/ 3790950 h 3943350"/>
              <a:gd name="connsiteX28" fmla="*/ 4924425 w 7515225"/>
              <a:gd name="connsiteY28" fmla="*/ 3848100 h 3943350"/>
              <a:gd name="connsiteX29" fmla="*/ 4943475 w 7515225"/>
              <a:gd name="connsiteY29" fmla="*/ 3876675 h 3943350"/>
              <a:gd name="connsiteX30" fmla="*/ 4972050 w 7515225"/>
              <a:gd name="connsiteY30" fmla="*/ 3886200 h 3943350"/>
              <a:gd name="connsiteX31" fmla="*/ 5057775 w 7515225"/>
              <a:gd name="connsiteY31" fmla="*/ 3924300 h 3943350"/>
              <a:gd name="connsiteX32" fmla="*/ 5286375 w 7515225"/>
              <a:gd name="connsiteY32" fmla="*/ 3943350 h 3943350"/>
              <a:gd name="connsiteX33" fmla="*/ 5314950 w 7515225"/>
              <a:gd name="connsiteY33" fmla="*/ 3924300 h 3943350"/>
              <a:gd name="connsiteX34" fmla="*/ 5353050 w 7515225"/>
              <a:gd name="connsiteY34" fmla="*/ 3876675 h 3943350"/>
              <a:gd name="connsiteX35" fmla="*/ 5372100 w 7515225"/>
              <a:gd name="connsiteY35" fmla="*/ 3848100 h 3943350"/>
              <a:gd name="connsiteX36" fmla="*/ 5400675 w 7515225"/>
              <a:gd name="connsiteY36" fmla="*/ 3829050 h 3943350"/>
              <a:gd name="connsiteX37" fmla="*/ 5438775 w 7515225"/>
              <a:gd name="connsiteY37" fmla="*/ 3800475 h 3943350"/>
              <a:gd name="connsiteX38" fmla="*/ 5467350 w 7515225"/>
              <a:gd name="connsiteY38" fmla="*/ 3790950 h 3943350"/>
              <a:gd name="connsiteX39" fmla="*/ 5495925 w 7515225"/>
              <a:gd name="connsiteY39" fmla="*/ 3771900 h 3943350"/>
              <a:gd name="connsiteX40" fmla="*/ 5562600 w 7515225"/>
              <a:gd name="connsiteY40" fmla="*/ 3752850 h 3943350"/>
              <a:gd name="connsiteX41" fmla="*/ 5600700 w 7515225"/>
              <a:gd name="connsiteY41" fmla="*/ 3733800 h 3943350"/>
              <a:gd name="connsiteX42" fmla="*/ 5667375 w 7515225"/>
              <a:gd name="connsiteY42" fmla="*/ 3686175 h 3943350"/>
              <a:gd name="connsiteX43" fmla="*/ 5695950 w 7515225"/>
              <a:gd name="connsiteY43" fmla="*/ 3667125 h 3943350"/>
              <a:gd name="connsiteX44" fmla="*/ 5724525 w 7515225"/>
              <a:gd name="connsiteY44" fmla="*/ 3657600 h 3943350"/>
              <a:gd name="connsiteX45" fmla="*/ 5810250 w 7515225"/>
              <a:gd name="connsiteY45" fmla="*/ 3638550 h 3943350"/>
              <a:gd name="connsiteX46" fmla="*/ 5867400 w 7515225"/>
              <a:gd name="connsiteY46" fmla="*/ 3619500 h 3943350"/>
              <a:gd name="connsiteX47" fmla="*/ 5953125 w 7515225"/>
              <a:gd name="connsiteY47" fmla="*/ 3581400 h 3943350"/>
              <a:gd name="connsiteX48" fmla="*/ 5981700 w 7515225"/>
              <a:gd name="connsiteY48" fmla="*/ 3571875 h 3943350"/>
              <a:gd name="connsiteX49" fmla="*/ 6086475 w 7515225"/>
              <a:gd name="connsiteY49" fmla="*/ 3552825 h 3943350"/>
              <a:gd name="connsiteX50" fmla="*/ 6143625 w 7515225"/>
              <a:gd name="connsiteY50" fmla="*/ 3533775 h 3943350"/>
              <a:gd name="connsiteX51" fmla="*/ 6172200 w 7515225"/>
              <a:gd name="connsiteY51" fmla="*/ 3514725 h 3943350"/>
              <a:gd name="connsiteX52" fmla="*/ 6200775 w 7515225"/>
              <a:gd name="connsiteY52" fmla="*/ 3505200 h 3943350"/>
              <a:gd name="connsiteX53" fmla="*/ 6296025 w 7515225"/>
              <a:gd name="connsiteY53" fmla="*/ 3476625 h 3943350"/>
              <a:gd name="connsiteX54" fmla="*/ 6372225 w 7515225"/>
              <a:gd name="connsiteY54" fmla="*/ 3438525 h 3943350"/>
              <a:gd name="connsiteX55" fmla="*/ 6410325 w 7515225"/>
              <a:gd name="connsiteY55" fmla="*/ 3429000 h 3943350"/>
              <a:gd name="connsiteX56" fmla="*/ 6467475 w 7515225"/>
              <a:gd name="connsiteY56" fmla="*/ 3409950 h 3943350"/>
              <a:gd name="connsiteX57" fmla="*/ 6543675 w 7515225"/>
              <a:gd name="connsiteY57" fmla="*/ 3390900 h 3943350"/>
              <a:gd name="connsiteX58" fmla="*/ 6581775 w 7515225"/>
              <a:gd name="connsiteY58" fmla="*/ 3381375 h 3943350"/>
              <a:gd name="connsiteX59" fmla="*/ 6629400 w 7515225"/>
              <a:gd name="connsiteY59" fmla="*/ 3371850 h 3943350"/>
              <a:gd name="connsiteX60" fmla="*/ 6686550 w 7515225"/>
              <a:gd name="connsiteY60" fmla="*/ 3352800 h 3943350"/>
              <a:gd name="connsiteX61" fmla="*/ 6715125 w 7515225"/>
              <a:gd name="connsiteY61" fmla="*/ 3343275 h 3943350"/>
              <a:gd name="connsiteX62" fmla="*/ 6762750 w 7515225"/>
              <a:gd name="connsiteY62" fmla="*/ 3333750 h 3943350"/>
              <a:gd name="connsiteX63" fmla="*/ 6791325 w 7515225"/>
              <a:gd name="connsiteY63" fmla="*/ 3324225 h 3943350"/>
              <a:gd name="connsiteX64" fmla="*/ 7515225 w 7515225"/>
              <a:gd name="connsiteY64"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767263 w 7515225"/>
              <a:gd name="connsiteY26" fmla="*/ 3745707 h 3943350"/>
              <a:gd name="connsiteX27" fmla="*/ 4924425 w 7515225"/>
              <a:gd name="connsiteY27" fmla="*/ 3848100 h 3943350"/>
              <a:gd name="connsiteX28" fmla="*/ 4943475 w 7515225"/>
              <a:gd name="connsiteY28" fmla="*/ 3876675 h 3943350"/>
              <a:gd name="connsiteX29" fmla="*/ 4972050 w 7515225"/>
              <a:gd name="connsiteY29" fmla="*/ 3886200 h 3943350"/>
              <a:gd name="connsiteX30" fmla="*/ 5057775 w 7515225"/>
              <a:gd name="connsiteY30" fmla="*/ 3924300 h 3943350"/>
              <a:gd name="connsiteX31" fmla="*/ 5286375 w 7515225"/>
              <a:gd name="connsiteY31" fmla="*/ 3943350 h 3943350"/>
              <a:gd name="connsiteX32" fmla="*/ 5314950 w 7515225"/>
              <a:gd name="connsiteY32" fmla="*/ 3924300 h 3943350"/>
              <a:gd name="connsiteX33" fmla="*/ 5353050 w 7515225"/>
              <a:gd name="connsiteY33" fmla="*/ 3876675 h 3943350"/>
              <a:gd name="connsiteX34" fmla="*/ 5372100 w 7515225"/>
              <a:gd name="connsiteY34" fmla="*/ 3848100 h 3943350"/>
              <a:gd name="connsiteX35" fmla="*/ 5400675 w 7515225"/>
              <a:gd name="connsiteY35" fmla="*/ 3829050 h 3943350"/>
              <a:gd name="connsiteX36" fmla="*/ 5438775 w 7515225"/>
              <a:gd name="connsiteY36" fmla="*/ 3800475 h 3943350"/>
              <a:gd name="connsiteX37" fmla="*/ 5467350 w 7515225"/>
              <a:gd name="connsiteY37" fmla="*/ 3790950 h 3943350"/>
              <a:gd name="connsiteX38" fmla="*/ 5495925 w 7515225"/>
              <a:gd name="connsiteY38" fmla="*/ 3771900 h 3943350"/>
              <a:gd name="connsiteX39" fmla="*/ 5562600 w 7515225"/>
              <a:gd name="connsiteY39" fmla="*/ 3752850 h 3943350"/>
              <a:gd name="connsiteX40" fmla="*/ 5600700 w 7515225"/>
              <a:gd name="connsiteY40" fmla="*/ 3733800 h 3943350"/>
              <a:gd name="connsiteX41" fmla="*/ 5667375 w 7515225"/>
              <a:gd name="connsiteY41" fmla="*/ 3686175 h 3943350"/>
              <a:gd name="connsiteX42" fmla="*/ 5695950 w 7515225"/>
              <a:gd name="connsiteY42" fmla="*/ 3667125 h 3943350"/>
              <a:gd name="connsiteX43" fmla="*/ 5724525 w 7515225"/>
              <a:gd name="connsiteY43" fmla="*/ 3657600 h 3943350"/>
              <a:gd name="connsiteX44" fmla="*/ 5810250 w 7515225"/>
              <a:gd name="connsiteY44" fmla="*/ 3638550 h 3943350"/>
              <a:gd name="connsiteX45" fmla="*/ 5867400 w 7515225"/>
              <a:gd name="connsiteY45" fmla="*/ 3619500 h 3943350"/>
              <a:gd name="connsiteX46" fmla="*/ 5953125 w 7515225"/>
              <a:gd name="connsiteY46" fmla="*/ 3581400 h 3943350"/>
              <a:gd name="connsiteX47" fmla="*/ 5981700 w 7515225"/>
              <a:gd name="connsiteY47" fmla="*/ 3571875 h 3943350"/>
              <a:gd name="connsiteX48" fmla="*/ 6086475 w 7515225"/>
              <a:gd name="connsiteY48" fmla="*/ 3552825 h 3943350"/>
              <a:gd name="connsiteX49" fmla="*/ 6143625 w 7515225"/>
              <a:gd name="connsiteY49" fmla="*/ 3533775 h 3943350"/>
              <a:gd name="connsiteX50" fmla="*/ 6172200 w 7515225"/>
              <a:gd name="connsiteY50" fmla="*/ 3514725 h 3943350"/>
              <a:gd name="connsiteX51" fmla="*/ 6200775 w 7515225"/>
              <a:gd name="connsiteY51" fmla="*/ 3505200 h 3943350"/>
              <a:gd name="connsiteX52" fmla="*/ 6296025 w 7515225"/>
              <a:gd name="connsiteY52" fmla="*/ 3476625 h 3943350"/>
              <a:gd name="connsiteX53" fmla="*/ 6372225 w 7515225"/>
              <a:gd name="connsiteY53" fmla="*/ 3438525 h 3943350"/>
              <a:gd name="connsiteX54" fmla="*/ 6410325 w 7515225"/>
              <a:gd name="connsiteY54" fmla="*/ 3429000 h 3943350"/>
              <a:gd name="connsiteX55" fmla="*/ 6467475 w 7515225"/>
              <a:gd name="connsiteY55" fmla="*/ 3409950 h 3943350"/>
              <a:gd name="connsiteX56" fmla="*/ 6543675 w 7515225"/>
              <a:gd name="connsiteY56" fmla="*/ 3390900 h 3943350"/>
              <a:gd name="connsiteX57" fmla="*/ 6581775 w 7515225"/>
              <a:gd name="connsiteY57" fmla="*/ 3381375 h 3943350"/>
              <a:gd name="connsiteX58" fmla="*/ 6629400 w 7515225"/>
              <a:gd name="connsiteY58" fmla="*/ 3371850 h 3943350"/>
              <a:gd name="connsiteX59" fmla="*/ 6686550 w 7515225"/>
              <a:gd name="connsiteY59" fmla="*/ 3352800 h 3943350"/>
              <a:gd name="connsiteX60" fmla="*/ 6715125 w 7515225"/>
              <a:gd name="connsiteY60" fmla="*/ 3343275 h 3943350"/>
              <a:gd name="connsiteX61" fmla="*/ 6762750 w 7515225"/>
              <a:gd name="connsiteY61" fmla="*/ 3333750 h 3943350"/>
              <a:gd name="connsiteX62" fmla="*/ 6791325 w 7515225"/>
              <a:gd name="connsiteY62" fmla="*/ 3324225 h 3943350"/>
              <a:gd name="connsiteX63" fmla="*/ 7515225 w 7515225"/>
              <a:gd name="connsiteY6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767263 w 7515225"/>
              <a:gd name="connsiteY26" fmla="*/ 3745707 h 3943350"/>
              <a:gd name="connsiteX27" fmla="*/ 4943475 w 7515225"/>
              <a:gd name="connsiteY27" fmla="*/ 3876675 h 3943350"/>
              <a:gd name="connsiteX28" fmla="*/ 4972050 w 7515225"/>
              <a:gd name="connsiteY28" fmla="*/ 3886200 h 3943350"/>
              <a:gd name="connsiteX29" fmla="*/ 5057775 w 7515225"/>
              <a:gd name="connsiteY29" fmla="*/ 3924300 h 3943350"/>
              <a:gd name="connsiteX30" fmla="*/ 5286375 w 7515225"/>
              <a:gd name="connsiteY30" fmla="*/ 3943350 h 3943350"/>
              <a:gd name="connsiteX31" fmla="*/ 5314950 w 7515225"/>
              <a:gd name="connsiteY31" fmla="*/ 3924300 h 3943350"/>
              <a:gd name="connsiteX32" fmla="*/ 5353050 w 7515225"/>
              <a:gd name="connsiteY32" fmla="*/ 3876675 h 3943350"/>
              <a:gd name="connsiteX33" fmla="*/ 5372100 w 7515225"/>
              <a:gd name="connsiteY33" fmla="*/ 3848100 h 3943350"/>
              <a:gd name="connsiteX34" fmla="*/ 5400675 w 7515225"/>
              <a:gd name="connsiteY34" fmla="*/ 3829050 h 3943350"/>
              <a:gd name="connsiteX35" fmla="*/ 5438775 w 7515225"/>
              <a:gd name="connsiteY35" fmla="*/ 3800475 h 3943350"/>
              <a:gd name="connsiteX36" fmla="*/ 5467350 w 7515225"/>
              <a:gd name="connsiteY36" fmla="*/ 3790950 h 3943350"/>
              <a:gd name="connsiteX37" fmla="*/ 5495925 w 7515225"/>
              <a:gd name="connsiteY37" fmla="*/ 3771900 h 3943350"/>
              <a:gd name="connsiteX38" fmla="*/ 5562600 w 7515225"/>
              <a:gd name="connsiteY38" fmla="*/ 3752850 h 3943350"/>
              <a:gd name="connsiteX39" fmla="*/ 5600700 w 7515225"/>
              <a:gd name="connsiteY39" fmla="*/ 3733800 h 3943350"/>
              <a:gd name="connsiteX40" fmla="*/ 5667375 w 7515225"/>
              <a:gd name="connsiteY40" fmla="*/ 3686175 h 3943350"/>
              <a:gd name="connsiteX41" fmla="*/ 5695950 w 7515225"/>
              <a:gd name="connsiteY41" fmla="*/ 3667125 h 3943350"/>
              <a:gd name="connsiteX42" fmla="*/ 5724525 w 7515225"/>
              <a:gd name="connsiteY42" fmla="*/ 3657600 h 3943350"/>
              <a:gd name="connsiteX43" fmla="*/ 5810250 w 7515225"/>
              <a:gd name="connsiteY43" fmla="*/ 3638550 h 3943350"/>
              <a:gd name="connsiteX44" fmla="*/ 5867400 w 7515225"/>
              <a:gd name="connsiteY44" fmla="*/ 3619500 h 3943350"/>
              <a:gd name="connsiteX45" fmla="*/ 5953125 w 7515225"/>
              <a:gd name="connsiteY45" fmla="*/ 3581400 h 3943350"/>
              <a:gd name="connsiteX46" fmla="*/ 5981700 w 7515225"/>
              <a:gd name="connsiteY46" fmla="*/ 3571875 h 3943350"/>
              <a:gd name="connsiteX47" fmla="*/ 6086475 w 7515225"/>
              <a:gd name="connsiteY47" fmla="*/ 3552825 h 3943350"/>
              <a:gd name="connsiteX48" fmla="*/ 6143625 w 7515225"/>
              <a:gd name="connsiteY48" fmla="*/ 3533775 h 3943350"/>
              <a:gd name="connsiteX49" fmla="*/ 6172200 w 7515225"/>
              <a:gd name="connsiteY49" fmla="*/ 3514725 h 3943350"/>
              <a:gd name="connsiteX50" fmla="*/ 6200775 w 7515225"/>
              <a:gd name="connsiteY50" fmla="*/ 3505200 h 3943350"/>
              <a:gd name="connsiteX51" fmla="*/ 6296025 w 7515225"/>
              <a:gd name="connsiteY51" fmla="*/ 3476625 h 3943350"/>
              <a:gd name="connsiteX52" fmla="*/ 6372225 w 7515225"/>
              <a:gd name="connsiteY52" fmla="*/ 3438525 h 3943350"/>
              <a:gd name="connsiteX53" fmla="*/ 6410325 w 7515225"/>
              <a:gd name="connsiteY53" fmla="*/ 3429000 h 3943350"/>
              <a:gd name="connsiteX54" fmla="*/ 6467475 w 7515225"/>
              <a:gd name="connsiteY54" fmla="*/ 3409950 h 3943350"/>
              <a:gd name="connsiteX55" fmla="*/ 6543675 w 7515225"/>
              <a:gd name="connsiteY55" fmla="*/ 3390900 h 3943350"/>
              <a:gd name="connsiteX56" fmla="*/ 6581775 w 7515225"/>
              <a:gd name="connsiteY56" fmla="*/ 3381375 h 3943350"/>
              <a:gd name="connsiteX57" fmla="*/ 6629400 w 7515225"/>
              <a:gd name="connsiteY57" fmla="*/ 3371850 h 3943350"/>
              <a:gd name="connsiteX58" fmla="*/ 6686550 w 7515225"/>
              <a:gd name="connsiteY58" fmla="*/ 3352800 h 3943350"/>
              <a:gd name="connsiteX59" fmla="*/ 6715125 w 7515225"/>
              <a:gd name="connsiteY59" fmla="*/ 3343275 h 3943350"/>
              <a:gd name="connsiteX60" fmla="*/ 6762750 w 7515225"/>
              <a:gd name="connsiteY60" fmla="*/ 3333750 h 3943350"/>
              <a:gd name="connsiteX61" fmla="*/ 6791325 w 7515225"/>
              <a:gd name="connsiteY61" fmla="*/ 3324225 h 3943350"/>
              <a:gd name="connsiteX62" fmla="*/ 7515225 w 7515225"/>
              <a:gd name="connsiteY62"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767263 w 7515225"/>
              <a:gd name="connsiteY26" fmla="*/ 3745707 h 3943350"/>
              <a:gd name="connsiteX27" fmla="*/ 4972050 w 7515225"/>
              <a:gd name="connsiteY27" fmla="*/ 3886200 h 3943350"/>
              <a:gd name="connsiteX28" fmla="*/ 5057775 w 7515225"/>
              <a:gd name="connsiteY28" fmla="*/ 3924300 h 3943350"/>
              <a:gd name="connsiteX29" fmla="*/ 5286375 w 7515225"/>
              <a:gd name="connsiteY29" fmla="*/ 3943350 h 3943350"/>
              <a:gd name="connsiteX30" fmla="*/ 5314950 w 7515225"/>
              <a:gd name="connsiteY30" fmla="*/ 3924300 h 3943350"/>
              <a:gd name="connsiteX31" fmla="*/ 5353050 w 7515225"/>
              <a:gd name="connsiteY31" fmla="*/ 3876675 h 3943350"/>
              <a:gd name="connsiteX32" fmla="*/ 5372100 w 7515225"/>
              <a:gd name="connsiteY32" fmla="*/ 3848100 h 3943350"/>
              <a:gd name="connsiteX33" fmla="*/ 5400675 w 7515225"/>
              <a:gd name="connsiteY33" fmla="*/ 3829050 h 3943350"/>
              <a:gd name="connsiteX34" fmla="*/ 5438775 w 7515225"/>
              <a:gd name="connsiteY34" fmla="*/ 3800475 h 3943350"/>
              <a:gd name="connsiteX35" fmla="*/ 5467350 w 7515225"/>
              <a:gd name="connsiteY35" fmla="*/ 3790950 h 3943350"/>
              <a:gd name="connsiteX36" fmla="*/ 5495925 w 7515225"/>
              <a:gd name="connsiteY36" fmla="*/ 3771900 h 3943350"/>
              <a:gd name="connsiteX37" fmla="*/ 5562600 w 7515225"/>
              <a:gd name="connsiteY37" fmla="*/ 3752850 h 3943350"/>
              <a:gd name="connsiteX38" fmla="*/ 5600700 w 7515225"/>
              <a:gd name="connsiteY38" fmla="*/ 3733800 h 3943350"/>
              <a:gd name="connsiteX39" fmla="*/ 5667375 w 7515225"/>
              <a:gd name="connsiteY39" fmla="*/ 3686175 h 3943350"/>
              <a:gd name="connsiteX40" fmla="*/ 5695950 w 7515225"/>
              <a:gd name="connsiteY40" fmla="*/ 3667125 h 3943350"/>
              <a:gd name="connsiteX41" fmla="*/ 5724525 w 7515225"/>
              <a:gd name="connsiteY41" fmla="*/ 3657600 h 3943350"/>
              <a:gd name="connsiteX42" fmla="*/ 5810250 w 7515225"/>
              <a:gd name="connsiteY42" fmla="*/ 3638550 h 3943350"/>
              <a:gd name="connsiteX43" fmla="*/ 5867400 w 7515225"/>
              <a:gd name="connsiteY43" fmla="*/ 3619500 h 3943350"/>
              <a:gd name="connsiteX44" fmla="*/ 5953125 w 7515225"/>
              <a:gd name="connsiteY44" fmla="*/ 3581400 h 3943350"/>
              <a:gd name="connsiteX45" fmla="*/ 5981700 w 7515225"/>
              <a:gd name="connsiteY45" fmla="*/ 3571875 h 3943350"/>
              <a:gd name="connsiteX46" fmla="*/ 6086475 w 7515225"/>
              <a:gd name="connsiteY46" fmla="*/ 3552825 h 3943350"/>
              <a:gd name="connsiteX47" fmla="*/ 6143625 w 7515225"/>
              <a:gd name="connsiteY47" fmla="*/ 3533775 h 3943350"/>
              <a:gd name="connsiteX48" fmla="*/ 6172200 w 7515225"/>
              <a:gd name="connsiteY48" fmla="*/ 3514725 h 3943350"/>
              <a:gd name="connsiteX49" fmla="*/ 6200775 w 7515225"/>
              <a:gd name="connsiteY49" fmla="*/ 3505200 h 3943350"/>
              <a:gd name="connsiteX50" fmla="*/ 6296025 w 7515225"/>
              <a:gd name="connsiteY50" fmla="*/ 3476625 h 3943350"/>
              <a:gd name="connsiteX51" fmla="*/ 6372225 w 7515225"/>
              <a:gd name="connsiteY51" fmla="*/ 3438525 h 3943350"/>
              <a:gd name="connsiteX52" fmla="*/ 6410325 w 7515225"/>
              <a:gd name="connsiteY52" fmla="*/ 3429000 h 3943350"/>
              <a:gd name="connsiteX53" fmla="*/ 6467475 w 7515225"/>
              <a:gd name="connsiteY53" fmla="*/ 3409950 h 3943350"/>
              <a:gd name="connsiteX54" fmla="*/ 6543675 w 7515225"/>
              <a:gd name="connsiteY54" fmla="*/ 3390900 h 3943350"/>
              <a:gd name="connsiteX55" fmla="*/ 6581775 w 7515225"/>
              <a:gd name="connsiteY55" fmla="*/ 3381375 h 3943350"/>
              <a:gd name="connsiteX56" fmla="*/ 6629400 w 7515225"/>
              <a:gd name="connsiteY56" fmla="*/ 3371850 h 3943350"/>
              <a:gd name="connsiteX57" fmla="*/ 6686550 w 7515225"/>
              <a:gd name="connsiteY57" fmla="*/ 3352800 h 3943350"/>
              <a:gd name="connsiteX58" fmla="*/ 6715125 w 7515225"/>
              <a:gd name="connsiteY58" fmla="*/ 3343275 h 3943350"/>
              <a:gd name="connsiteX59" fmla="*/ 6762750 w 7515225"/>
              <a:gd name="connsiteY59" fmla="*/ 3333750 h 3943350"/>
              <a:gd name="connsiteX60" fmla="*/ 6791325 w 7515225"/>
              <a:gd name="connsiteY60" fmla="*/ 3324225 h 3943350"/>
              <a:gd name="connsiteX61" fmla="*/ 7515225 w 7515225"/>
              <a:gd name="connsiteY61"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767263 w 7515225"/>
              <a:gd name="connsiteY26" fmla="*/ 3745707 h 3943350"/>
              <a:gd name="connsiteX27" fmla="*/ 5057775 w 7515225"/>
              <a:gd name="connsiteY27" fmla="*/ 3924300 h 3943350"/>
              <a:gd name="connsiteX28" fmla="*/ 5286375 w 7515225"/>
              <a:gd name="connsiteY28" fmla="*/ 3943350 h 3943350"/>
              <a:gd name="connsiteX29" fmla="*/ 5314950 w 7515225"/>
              <a:gd name="connsiteY29" fmla="*/ 3924300 h 3943350"/>
              <a:gd name="connsiteX30" fmla="*/ 5353050 w 7515225"/>
              <a:gd name="connsiteY30" fmla="*/ 3876675 h 3943350"/>
              <a:gd name="connsiteX31" fmla="*/ 5372100 w 7515225"/>
              <a:gd name="connsiteY31" fmla="*/ 3848100 h 3943350"/>
              <a:gd name="connsiteX32" fmla="*/ 5400675 w 7515225"/>
              <a:gd name="connsiteY32" fmla="*/ 3829050 h 3943350"/>
              <a:gd name="connsiteX33" fmla="*/ 5438775 w 7515225"/>
              <a:gd name="connsiteY33" fmla="*/ 3800475 h 3943350"/>
              <a:gd name="connsiteX34" fmla="*/ 5467350 w 7515225"/>
              <a:gd name="connsiteY34" fmla="*/ 3790950 h 3943350"/>
              <a:gd name="connsiteX35" fmla="*/ 5495925 w 7515225"/>
              <a:gd name="connsiteY35" fmla="*/ 3771900 h 3943350"/>
              <a:gd name="connsiteX36" fmla="*/ 5562600 w 7515225"/>
              <a:gd name="connsiteY36" fmla="*/ 3752850 h 3943350"/>
              <a:gd name="connsiteX37" fmla="*/ 5600700 w 7515225"/>
              <a:gd name="connsiteY37" fmla="*/ 3733800 h 3943350"/>
              <a:gd name="connsiteX38" fmla="*/ 5667375 w 7515225"/>
              <a:gd name="connsiteY38" fmla="*/ 3686175 h 3943350"/>
              <a:gd name="connsiteX39" fmla="*/ 5695950 w 7515225"/>
              <a:gd name="connsiteY39" fmla="*/ 3667125 h 3943350"/>
              <a:gd name="connsiteX40" fmla="*/ 5724525 w 7515225"/>
              <a:gd name="connsiteY40" fmla="*/ 3657600 h 3943350"/>
              <a:gd name="connsiteX41" fmla="*/ 5810250 w 7515225"/>
              <a:gd name="connsiteY41" fmla="*/ 3638550 h 3943350"/>
              <a:gd name="connsiteX42" fmla="*/ 5867400 w 7515225"/>
              <a:gd name="connsiteY42" fmla="*/ 3619500 h 3943350"/>
              <a:gd name="connsiteX43" fmla="*/ 5953125 w 7515225"/>
              <a:gd name="connsiteY43" fmla="*/ 3581400 h 3943350"/>
              <a:gd name="connsiteX44" fmla="*/ 5981700 w 7515225"/>
              <a:gd name="connsiteY44" fmla="*/ 3571875 h 3943350"/>
              <a:gd name="connsiteX45" fmla="*/ 6086475 w 7515225"/>
              <a:gd name="connsiteY45" fmla="*/ 3552825 h 3943350"/>
              <a:gd name="connsiteX46" fmla="*/ 6143625 w 7515225"/>
              <a:gd name="connsiteY46" fmla="*/ 3533775 h 3943350"/>
              <a:gd name="connsiteX47" fmla="*/ 6172200 w 7515225"/>
              <a:gd name="connsiteY47" fmla="*/ 3514725 h 3943350"/>
              <a:gd name="connsiteX48" fmla="*/ 6200775 w 7515225"/>
              <a:gd name="connsiteY48" fmla="*/ 3505200 h 3943350"/>
              <a:gd name="connsiteX49" fmla="*/ 6296025 w 7515225"/>
              <a:gd name="connsiteY49" fmla="*/ 3476625 h 3943350"/>
              <a:gd name="connsiteX50" fmla="*/ 6372225 w 7515225"/>
              <a:gd name="connsiteY50" fmla="*/ 3438525 h 3943350"/>
              <a:gd name="connsiteX51" fmla="*/ 6410325 w 7515225"/>
              <a:gd name="connsiteY51" fmla="*/ 3429000 h 3943350"/>
              <a:gd name="connsiteX52" fmla="*/ 6467475 w 7515225"/>
              <a:gd name="connsiteY52" fmla="*/ 3409950 h 3943350"/>
              <a:gd name="connsiteX53" fmla="*/ 6543675 w 7515225"/>
              <a:gd name="connsiteY53" fmla="*/ 3390900 h 3943350"/>
              <a:gd name="connsiteX54" fmla="*/ 6581775 w 7515225"/>
              <a:gd name="connsiteY54" fmla="*/ 3381375 h 3943350"/>
              <a:gd name="connsiteX55" fmla="*/ 6629400 w 7515225"/>
              <a:gd name="connsiteY55" fmla="*/ 3371850 h 3943350"/>
              <a:gd name="connsiteX56" fmla="*/ 6686550 w 7515225"/>
              <a:gd name="connsiteY56" fmla="*/ 3352800 h 3943350"/>
              <a:gd name="connsiteX57" fmla="*/ 6715125 w 7515225"/>
              <a:gd name="connsiteY57" fmla="*/ 3343275 h 3943350"/>
              <a:gd name="connsiteX58" fmla="*/ 6762750 w 7515225"/>
              <a:gd name="connsiteY58" fmla="*/ 3333750 h 3943350"/>
              <a:gd name="connsiteX59" fmla="*/ 6791325 w 7515225"/>
              <a:gd name="connsiteY59" fmla="*/ 3324225 h 3943350"/>
              <a:gd name="connsiteX60" fmla="*/ 7515225 w 7515225"/>
              <a:gd name="connsiteY60" fmla="*/ 3305175 h 3943350"/>
              <a:gd name="connsiteX0" fmla="*/ 0 w 7515225"/>
              <a:gd name="connsiteY0" fmla="*/ 0 h 3939475"/>
              <a:gd name="connsiteX1" fmla="*/ 221457 w 7515225"/>
              <a:gd name="connsiteY1" fmla="*/ 33337 h 3939475"/>
              <a:gd name="connsiteX2" fmla="*/ 431006 w 7515225"/>
              <a:gd name="connsiteY2" fmla="*/ 140494 h 3939475"/>
              <a:gd name="connsiteX3" fmla="*/ 600075 w 7515225"/>
              <a:gd name="connsiteY3" fmla="*/ 302419 h 3939475"/>
              <a:gd name="connsiteX4" fmla="*/ 752475 w 7515225"/>
              <a:gd name="connsiteY4" fmla="*/ 695325 h 3939475"/>
              <a:gd name="connsiteX5" fmla="*/ 933450 w 7515225"/>
              <a:gd name="connsiteY5" fmla="*/ 942975 h 3939475"/>
              <a:gd name="connsiteX6" fmla="*/ 1171575 w 7515225"/>
              <a:gd name="connsiteY6" fmla="*/ 1023937 h 3939475"/>
              <a:gd name="connsiteX7" fmla="*/ 1645443 w 7515225"/>
              <a:gd name="connsiteY7" fmla="*/ 1071562 h 3939475"/>
              <a:gd name="connsiteX8" fmla="*/ 1940719 w 7515225"/>
              <a:gd name="connsiteY8" fmla="*/ 1145381 h 3939475"/>
              <a:gd name="connsiteX9" fmla="*/ 2759869 w 7515225"/>
              <a:gd name="connsiteY9" fmla="*/ 1464469 h 3939475"/>
              <a:gd name="connsiteX10" fmla="*/ 2931319 w 7515225"/>
              <a:gd name="connsiteY10" fmla="*/ 1543050 h 3939475"/>
              <a:gd name="connsiteX11" fmla="*/ 3105150 w 7515225"/>
              <a:gd name="connsiteY11" fmla="*/ 1657350 h 3939475"/>
              <a:gd name="connsiteX12" fmla="*/ 3224212 w 7515225"/>
              <a:gd name="connsiteY12" fmla="*/ 1752600 h 3939475"/>
              <a:gd name="connsiteX13" fmla="*/ 3352800 w 7515225"/>
              <a:gd name="connsiteY13" fmla="*/ 1914525 h 3939475"/>
              <a:gd name="connsiteX14" fmla="*/ 3419475 w 7515225"/>
              <a:gd name="connsiteY14" fmla="*/ 2000250 h 3939475"/>
              <a:gd name="connsiteX15" fmla="*/ 3457575 w 7515225"/>
              <a:gd name="connsiteY15" fmla="*/ 2057400 h 3939475"/>
              <a:gd name="connsiteX16" fmla="*/ 3505200 w 7515225"/>
              <a:gd name="connsiteY16" fmla="*/ 2124075 h 3939475"/>
              <a:gd name="connsiteX17" fmla="*/ 3543300 w 7515225"/>
              <a:gd name="connsiteY17" fmla="*/ 2181225 h 3939475"/>
              <a:gd name="connsiteX18" fmla="*/ 3581400 w 7515225"/>
              <a:gd name="connsiteY18" fmla="*/ 2247900 h 3939475"/>
              <a:gd name="connsiteX19" fmla="*/ 3667125 w 7515225"/>
              <a:gd name="connsiteY19" fmla="*/ 2345531 h 3939475"/>
              <a:gd name="connsiteX20" fmla="*/ 3838575 w 7515225"/>
              <a:gd name="connsiteY20" fmla="*/ 2428875 h 3939475"/>
              <a:gd name="connsiteX21" fmla="*/ 4050506 w 7515225"/>
              <a:gd name="connsiteY21" fmla="*/ 2505075 h 3939475"/>
              <a:gd name="connsiteX22" fmla="*/ 4250532 w 7515225"/>
              <a:gd name="connsiteY22" fmla="*/ 2638425 h 3939475"/>
              <a:gd name="connsiteX23" fmla="*/ 4381500 w 7515225"/>
              <a:gd name="connsiteY23" fmla="*/ 2819400 h 3939475"/>
              <a:gd name="connsiteX24" fmla="*/ 4467225 w 7515225"/>
              <a:gd name="connsiteY24" fmla="*/ 3048000 h 3939475"/>
              <a:gd name="connsiteX25" fmla="*/ 4572000 w 7515225"/>
              <a:gd name="connsiteY25" fmla="*/ 3314700 h 3939475"/>
              <a:gd name="connsiteX26" fmla="*/ 4767263 w 7515225"/>
              <a:gd name="connsiteY26" fmla="*/ 3745707 h 3939475"/>
              <a:gd name="connsiteX27" fmla="*/ 5057775 w 7515225"/>
              <a:gd name="connsiteY27" fmla="*/ 3924300 h 3939475"/>
              <a:gd name="connsiteX28" fmla="*/ 5314950 w 7515225"/>
              <a:gd name="connsiteY28" fmla="*/ 3924300 h 3939475"/>
              <a:gd name="connsiteX29" fmla="*/ 5353050 w 7515225"/>
              <a:gd name="connsiteY29" fmla="*/ 3876675 h 3939475"/>
              <a:gd name="connsiteX30" fmla="*/ 5372100 w 7515225"/>
              <a:gd name="connsiteY30" fmla="*/ 3848100 h 3939475"/>
              <a:gd name="connsiteX31" fmla="*/ 5400675 w 7515225"/>
              <a:gd name="connsiteY31" fmla="*/ 3829050 h 3939475"/>
              <a:gd name="connsiteX32" fmla="*/ 5438775 w 7515225"/>
              <a:gd name="connsiteY32" fmla="*/ 3800475 h 3939475"/>
              <a:gd name="connsiteX33" fmla="*/ 5467350 w 7515225"/>
              <a:gd name="connsiteY33" fmla="*/ 3790950 h 3939475"/>
              <a:gd name="connsiteX34" fmla="*/ 5495925 w 7515225"/>
              <a:gd name="connsiteY34" fmla="*/ 3771900 h 3939475"/>
              <a:gd name="connsiteX35" fmla="*/ 5562600 w 7515225"/>
              <a:gd name="connsiteY35" fmla="*/ 3752850 h 3939475"/>
              <a:gd name="connsiteX36" fmla="*/ 5600700 w 7515225"/>
              <a:gd name="connsiteY36" fmla="*/ 3733800 h 3939475"/>
              <a:gd name="connsiteX37" fmla="*/ 5667375 w 7515225"/>
              <a:gd name="connsiteY37" fmla="*/ 3686175 h 3939475"/>
              <a:gd name="connsiteX38" fmla="*/ 5695950 w 7515225"/>
              <a:gd name="connsiteY38" fmla="*/ 3667125 h 3939475"/>
              <a:gd name="connsiteX39" fmla="*/ 5724525 w 7515225"/>
              <a:gd name="connsiteY39" fmla="*/ 3657600 h 3939475"/>
              <a:gd name="connsiteX40" fmla="*/ 5810250 w 7515225"/>
              <a:gd name="connsiteY40" fmla="*/ 3638550 h 3939475"/>
              <a:gd name="connsiteX41" fmla="*/ 5867400 w 7515225"/>
              <a:gd name="connsiteY41" fmla="*/ 3619500 h 3939475"/>
              <a:gd name="connsiteX42" fmla="*/ 5953125 w 7515225"/>
              <a:gd name="connsiteY42" fmla="*/ 3581400 h 3939475"/>
              <a:gd name="connsiteX43" fmla="*/ 5981700 w 7515225"/>
              <a:gd name="connsiteY43" fmla="*/ 3571875 h 3939475"/>
              <a:gd name="connsiteX44" fmla="*/ 6086475 w 7515225"/>
              <a:gd name="connsiteY44" fmla="*/ 3552825 h 3939475"/>
              <a:gd name="connsiteX45" fmla="*/ 6143625 w 7515225"/>
              <a:gd name="connsiteY45" fmla="*/ 3533775 h 3939475"/>
              <a:gd name="connsiteX46" fmla="*/ 6172200 w 7515225"/>
              <a:gd name="connsiteY46" fmla="*/ 3514725 h 3939475"/>
              <a:gd name="connsiteX47" fmla="*/ 6200775 w 7515225"/>
              <a:gd name="connsiteY47" fmla="*/ 3505200 h 3939475"/>
              <a:gd name="connsiteX48" fmla="*/ 6296025 w 7515225"/>
              <a:gd name="connsiteY48" fmla="*/ 3476625 h 3939475"/>
              <a:gd name="connsiteX49" fmla="*/ 6372225 w 7515225"/>
              <a:gd name="connsiteY49" fmla="*/ 3438525 h 3939475"/>
              <a:gd name="connsiteX50" fmla="*/ 6410325 w 7515225"/>
              <a:gd name="connsiteY50" fmla="*/ 3429000 h 3939475"/>
              <a:gd name="connsiteX51" fmla="*/ 6467475 w 7515225"/>
              <a:gd name="connsiteY51" fmla="*/ 3409950 h 3939475"/>
              <a:gd name="connsiteX52" fmla="*/ 6543675 w 7515225"/>
              <a:gd name="connsiteY52" fmla="*/ 3390900 h 3939475"/>
              <a:gd name="connsiteX53" fmla="*/ 6581775 w 7515225"/>
              <a:gd name="connsiteY53" fmla="*/ 3381375 h 3939475"/>
              <a:gd name="connsiteX54" fmla="*/ 6629400 w 7515225"/>
              <a:gd name="connsiteY54" fmla="*/ 3371850 h 3939475"/>
              <a:gd name="connsiteX55" fmla="*/ 6686550 w 7515225"/>
              <a:gd name="connsiteY55" fmla="*/ 3352800 h 3939475"/>
              <a:gd name="connsiteX56" fmla="*/ 6715125 w 7515225"/>
              <a:gd name="connsiteY56" fmla="*/ 3343275 h 3939475"/>
              <a:gd name="connsiteX57" fmla="*/ 6762750 w 7515225"/>
              <a:gd name="connsiteY57" fmla="*/ 3333750 h 3939475"/>
              <a:gd name="connsiteX58" fmla="*/ 6791325 w 7515225"/>
              <a:gd name="connsiteY58" fmla="*/ 3324225 h 3939475"/>
              <a:gd name="connsiteX59" fmla="*/ 7515225 w 7515225"/>
              <a:gd name="connsiteY59" fmla="*/ 3305175 h 3939475"/>
              <a:gd name="connsiteX0" fmla="*/ 0 w 7515225"/>
              <a:gd name="connsiteY0" fmla="*/ 0 h 3929245"/>
              <a:gd name="connsiteX1" fmla="*/ 221457 w 7515225"/>
              <a:gd name="connsiteY1" fmla="*/ 33337 h 3929245"/>
              <a:gd name="connsiteX2" fmla="*/ 431006 w 7515225"/>
              <a:gd name="connsiteY2" fmla="*/ 140494 h 3929245"/>
              <a:gd name="connsiteX3" fmla="*/ 600075 w 7515225"/>
              <a:gd name="connsiteY3" fmla="*/ 302419 h 3929245"/>
              <a:gd name="connsiteX4" fmla="*/ 752475 w 7515225"/>
              <a:gd name="connsiteY4" fmla="*/ 695325 h 3929245"/>
              <a:gd name="connsiteX5" fmla="*/ 933450 w 7515225"/>
              <a:gd name="connsiteY5" fmla="*/ 942975 h 3929245"/>
              <a:gd name="connsiteX6" fmla="*/ 1171575 w 7515225"/>
              <a:gd name="connsiteY6" fmla="*/ 1023937 h 3929245"/>
              <a:gd name="connsiteX7" fmla="*/ 1645443 w 7515225"/>
              <a:gd name="connsiteY7" fmla="*/ 1071562 h 3929245"/>
              <a:gd name="connsiteX8" fmla="*/ 1940719 w 7515225"/>
              <a:gd name="connsiteY8" fmla="*/ 1145381 h 3929245"/>
              <a:gd name="connsiteX9" fmla="*/ 2759869 w 7515225"/>
              <a:gd name="connsiteY9" fmla="*/ 1464469 h 3929245"/>
              <a:gd name="connsiteX10" fmla="*/ 2931319 w 7515225"/>
              <a:gd name="connsiteY10" fmla="*/ 1543050 h 3929245"/>
              <a:gd name="connsiteX11" fmla="*/ 3105150 w 7515225"/>
              <a:gd name="connsiteY11" fmla="*/ 1657350 h 3929245"/>
              <a:gd name="connsiteX12" fmla="*/ 3224212 w 7515225"/>
              <a:gd name="connsiteY12" fmla="*/ 1752600 h 3929245"/>
              <a:gd name="connsiteX13" fmla="*/ 3352800 w 7515225"/>
              <a:gd name="connsiteY13" fmla="*/ 1914525 h 3929245"/>
              <a:gd name="connsiteX14" fmla="*/ 3419475 w 7515225"/>
              <a:gd name="connsiteY14" fmla="*/ 2000250 h 3929245"/>
              <a:gd name="connsiteX15" fmla="*/ 3457575 w 7515225"/>
              <a:gd name="connsiteY15" fmla="*/ 2057400 h 3929245"/>
              <a:gd name="connsiteX16" fmla="*/ 3505200 w 7515225"/>
              <a:gd name="connsiteY16" fmla="*/ 2124075 h 3929245"/>
              <a:gd name="connsiteX17" fmla="*/ 3543300 w 7515225"/>
              <a:gd name="connsiteY17" fmla="*/ 2181225 h 3929245"/>
              <a:gd name="connsiteX18" fmla="*/ 3581400 w 7515225"/>
              <a:gd name="connsiteY18" fmla="*/ 2247900 h 3929245"/>
              <a:gd name="connsiteX19" fmla="*/ 3667125 w 7515225"/>
              <a:gd name="connsiteY19" fmla="*/ 2345531 h 3929245"/>
              <a:gd name="connsiteX20" fmla="*/ 3838575 w 7515225"/>
              <a:gd name="connsiteY20" fmla="*/ 2428875 h 3929245"/>
              <a:gd name="connsiteX21" fmla="*/ 4050506 w 7515225"/>
              <a:gd name="connsiteY21" fmla="*/ 2505075 h 3929245"/>
              <a:gd name="connsiteX22" fmla="*/ 4250532 w 7515225"/>
              <a:gd name="connsiteY22" fmla="*/ 2638425 h 3929245"/>
              <a:gd name="connsiteX23" fmla="*/ 4381500 w 7515225"/>
              <a:gd name="connsiteY23" fmla="*/ 2819400 h 3929245"/>
              <a:gd name="connsiteX24" fmla="*/ 4467225 w 7515225"/>
              <a:gd name="connsiteY24" fmla="*/ 3048000 h 3929245"/>
              <a:gd name="connsiteX25" fmla="*/ 4572000 w 7515225"/>
              <a:gd name="connsiteY25" fmla="*/ 3314700 h 3929245"/>
              <a:gd name="connsiteX26" fmla="*/ 4767263 w 7515225"/>
              <a:gd name="connsiteY26" fmla="*/ 3745707 h 3929245"/>
              <a:gd name="connsiteX27" fmla="*/ 5057775 w 7515225"/>
              <a:gd name="connsiteY27" fmla="*/ 3924300 h 3929245"/>
              <a:gd name="connsiteX28" fmla="*/ 5353050 w 7515225"/>
              <a:gd name="connsiteY28" fmla="*/ 3876675 h 3929245"/>
              <a:gd name="connsiteX29" fmla="*/ 5372100 w 7515225"/>
              <a:gd name="connsiteY29" fmla="*/ 3848100 h 3929245"/>
              <a:gd name="connsiteX30" fmla="*/ 5400675 w 7515225"/>
              <a:gd name="connsiteY30" fmla="*/ 3829050 h 3929245"/>
              <a:gd name="connsiteX31" fmla="*/ 5438775 w 7515225"/>
              <a:gd name="connsiteY31" fmla="*/ 3800475 h 3929245"/>
              <a:gd name="connsiteX32" fmla="*/ 5467350 w 7515225"/>
              <a:gd name="connsiteY32" fmla="*/ 3790950 h 3929245"/>
              <a:gd name="connsiteX33" fmla="*/ 5495925 w 7515225"/>
              <a:gd name="connsiteY33" fmla="*/ 3771900 h 3929245"/>
              <a:gd name="connsiteX34" fmla="*/ 5562600 w 7515225"/>
              <a:gd name="connsiteY34" fmla="*/ 3752850 h 3929245"/>
              <a:gd name="connsiteX35" fmla="*/ 5600700 w 7515225"/>
              <a:gd name="connsiteY35" fmla="*/ 3733800 h 3929245"/>
              <a:gd name="connsiteX36" fmla="*/ 5667375 w 7515225"/>
              <a:gd name="connsiteY36" fmla="*/ 3686175 h 3929245"/>
              <a:gd name="connsiteX37" fmla="*/ 5695950 w 7515225"/>
              <a:gd name="connsiteY37" fmla="*/ 3667125 h 3929245"/>
              <a:gd name="connsiteX38" fmla="*/ 5724525 w 7515225"/>
              <a:gd name="connsiteY38" fmla="*/ 3657600 h 3929245"/>
              <a:gd name="connsiteX39" fmla="*/ 5810250 w 7515225"/>
              <a:gd name="connsiteY39" fmla="*/ 3638550 h 3929245"/>
              <a:gd name="connsiteX40" fmla="*/ 5867400 w 7515225"/>
              <a:gd name="connsiteY40" fmla="*/ 3619500 h 3929245"/>
              <a:gd name="connsiteX41" fmla="*/ 5953125 w 7515225"/>
              <a:gd name="connsiteY41" fmla="*/ 3581400 h 3929245"/>
              <a:gd name="connsiteX42" fmla="*/ 5981700 w 7515225"/>
              <a:gd name="connsiteY42" fmla="*/ 3571875 h 3929245"/>
              <a:gd name="connsiteX43" fmla="*/ 6086475 w 7515225"/>
              <a:gd name="connsiteY43" fmla="*/ 3552825 h 3929245"/>
              <a:gd name="connsiteX44" fmla="*/ 6143625 w 7515225"/>
              <a:gd name="connsiteY44" fmla="*/ 3533775 h 3929245"/>
              <a:gd name="connsiteX45" fmla="*/ 6172200 w 7515225"/>
              <a:gd name="connsiteY45" fmla="*/ 3514725 h 3929245"/>
              <a:gd name="connsiteX46" fmla="*/ 6200775 w 7515225"/>
              <a:gd name="connsiteY46" fmla="*/ 3505200 h 3929245"/>
              <a:gd name="connsiteX47" fmla="*/ 6296025 w 7515225"/>
              <a:gd name="connsiteY47" fmla="*/ 3476625 h 3929245"/>
              <a:gd name="connsiteX48" fmla="*/ 6372225 w 7515225"/>
              <a:gd name="connsiteY48" fmla="*/ 3438525 h 3929245"/>
              <a:gd name="connsiteX49" fmla="*/ 6410325 w 7515225"/>
              <a:gd name="connsiteY49" fmla="*/ 3429000 h 3929245"/>
              <a:gd name="connsiteX50" fmla="*/ 6467475 w 7515225"/>
              <a:gd name="connsiteY50" fmla="*/ 3409950 h 3929245"/>
              <a:gd name="connsiteX51" fmla="*/ 6543675 w 7515225"/>
              <a:gd name="connsiteY51" fmla="*/ 3390900 h 3929245"/>
              <a:gd name="connsiteX52" fmla="*/ 6581775 w 7515225"/>
              <a:gd name="connsiteY52" fmla="*/ 3381375 h 3929245"/>
              <a:gd name="connsiteX53" fmla="*/ 6629400 w 7515225"/>
              <a:gd name="connsiteY53" fmla="*/ 3371850 h 3929245"/>
              <a:gd name="connsiteX54" fmla="*/ 6686550 w 7515225"/>
              <a:gd name="connsiteY54" fmla="*/ 3352800 h 3929245"/>
              <a:gd name="connsiteX55" fmla="*/ 6715125 w 7515225"/>
              <a:gd name="connsiteY55" fmla="*/ 3343275 h 3929245"/>
              <a:gd name="connsiteX56" fmla="*/ 6762750 w 7515225"/>
              <a:gd name="connsiteY56" fmla="*/ 3333750 h 3929245"/>
              <a:gd name="connsiteX57" fmla="*/ 6791325 w 7515225"/>
              <a:gd name="connsiteY57" fmla="*/ 3324225 h 3929245"/>
              <a:gd name="connsiteX58" fmla="*/ 7515225 w 7515225"/>
              <a:gd name="connsiteY58" fmla="*/ 3305175 h 3929245"/>
              <a:gd name="connsiteX0" fmla="*/ 0 w 7515225"/>
              <a:gd name="connsiteY0" fmla="*/ 0 h 3929454"/>
              <a:gd name="connsiteX1" fmla="*/ 221457 w 7515225"/>
              <a:gd name="connsiteY1" fmla="*/ 33337 h 3929454"/>
              <a:gd name="connsiteX2" fmla="*/ 431006 w 7515225"/>
              <a:gd name="connsiteY2" fmla="*/ 140494 h 3929454"/>
              <a:gd name="connsiteX3" fmla="*/ 600075 w 7515225"/>
              <a:gd name="connsiteY3" fmla="*/ 302419 h 3929454"/>
              <a:gd name="connsiteX4" fmla="*/ 752475 w 7515225"/>
              <a:gd name="connsiteY4" fmla="*/ 695325 h 3929454"/>
              <a:gd name="connsiteX5" fmla="*/ 933450 w 7515225"/>
              <a:gd name="connsiteY5" fmla="*/ 942975 h 3929454"/>
              <a:gd name="connsiteX6" fmla="*/ 1171575 w 7515225"/>
              <a:gd name="connsiteY6" fmla="*/ 1023937 h 3929454"/>
              <a:gd name="connsiteX7" fmla="*/ 1645443 w 7515225"/>
              <a:gd name="connsiteY7" fmla="*/ 1071562 h 3929454"/>
              <a:gd name="connsiteX8" fmla="*/ 1940719 w 7515225"/>
              <a:gd name="connsiteY8" fmla="*/ 1145381 h 3929454"/>
              <a:gd name="connsiteX9" fmla="*/ 2759869 w 7515225"/>
              <a:gd name="connsiteY9" fmla="*/ 1464469 h 3929454"/>
              <a:gd name="connsiteX10" fmla="*/ 2931319 w 7515225"/>
              <a:gd name="connsiteY10" fmla="*/ 1543050 h 3929454"/>
              <a:gd name="connsiteX11" fmla="*/ 3105150 w 7515225"/>
              <a:gd name="connsiteY11" fmla="*/ 1657350 h 3929454"/>
              <a:gd name="connsiteX12" fmla="*/ 3224212 w 7515225"/>
              <a:gd name="connsiteY12" fmla="*/ 1752600 h 3929454"/>
              <a:gd name="connsiteX13" fmla="*/ 3352800 w 7515225"/>
              <a:gd name="connsiteY13" fmla="*/ 1914525 h 3929454"/>
              <a:gd name="connsiteX14" fmla="*/ 3419475 w 7515225"/>
              <a:gd name="connsiteY14" fmla="*/ 2000250 h 3929454"/>
              <a:gd name="connsiteX15" fmla="*/ 3457575 w 7515225"/>
              <a:gd name="connsiteY15" fmla="*/ 2057400 h 3929454"/>
              <a:gd name="connsiteX16" fmla="*/ 3505200 w 7515225"/>
              <a:gd name="connsiteY16" fmla="*/ 2124075 h 3929454"/>
              <a:gd name="connsiteX17" fmla="*/ 3543300 w 7515225"/>
              <a:gd name="connsiteY17" fmla="*/ 2181225 h 3929454"/>
              <a:gd name="connsiteX18" fmla="*/ 3581400 w 7515225"/>
              <a:gd name="connsiteY18" fmla="*/ 2247900 h 3929454"/>
              <a:gd name="connsiteX19" fmla="*/ 3667125 w 7515225"/>
              <a:gd name="connsiteY19" fmla="*/ 2345531 h 3929454"/>
              <a:gd name="connsiteX20" fmla="*/ 3838575 w 7515225"/>
              <a:gd name="connsiteY20" fmla="*/ 2428875 h 3929454"/>
              <a:gd name="connsiteX21" fmla="*/ 4050506 w 7515225"/>
              <a:gd name="connsiteY21" fmla="*/ 2505075 h 3929454"/>
              <a:gd name="connsiteX22" fmla="*/ 4250532 w 7515225"/>
              <a:gd name="connsiteY22" fmla="*/ 2638425 h 3929454"/>
              <a:gd name="connsiteX23" fmla="*/ 4381500 w 7515225"/>
              <a:gd name="connsiteY23" fmla="*/ 2819400 h 3929454"/>
              <a:gd name="connsiteX24" fmla="*/ 4467225 w 7515225"/>
              <a:gd name="connsiteY24" fmla="*/ 3048000 h 3929454"/>
              <a:gd name="connsiteX25" fmla="*/ 4572000 w 7515225"/>
              <a:gd name="connsiteY25" fmla="*/ 3314700 h 3929454"/>
              <a:gd name="connsiteX26" fmla="*/ 4767263 w 7515225"/>
              <a:gd name="connsiteY26" fmla="*/ 3745707 h 3929454"/>
              <a:gd name="connsiteX27" fmla="*/ 5057775 w 7515225"/>
              <a:gd name="connsiteY27" fmla="*/ 3924300 h 3929454"/>
              <a:gd name="connsiteX28" fmla="*/ 5353050 w 7515225"/>
              <a:gd name="connsiteY28" fmla="*/ 3876675 h 3929454"/>
              <a:gd name="connsiteX29" fmla="*/ 5400675 w 7515225"/>
              <a:gd name="connsiteY29" fmla="*/ 3829050 h 3929454"/>
              <a:gd name="connsiteX30" fmla="*/ 5438775 w 7515225"/>
              <a:gd name="connsiteY30" fmla="*/ 3800475 h 3929454"/>
              <a:gd name="connsiteX31" fmla="*/ 5467350 w 7515225"/>
              <a:gd name="connsiteY31" fmla="*/ 3790950 h 3929454"/>
              <a:gd name="connsiteX32" fmla="*/ 5495925 w 7515225"/>
              <a:gd name="connsiteY32" fmla="*/ 3771900 h 3929454"/>
              <a:gd name="connsiteX33" fmla="*/ 5562600 w 7515225"/>
              <a:gd name="connsiteY33" fmla="*/ 3752850 h 3929454"/>
              <a:gd name="connsiteX34" fmla="*/ 5600700 w 7515225"/>
              <a:gd name="connsiteY34" fmla="*/ 3733800 h 3929454"/>
              <a:gd name="connsiteX35" fmla="*/ 5667375 w 7515225"/>
              <a:gd name="connsiteY35" fmla="*/ 3686175 h 3929454"/>
              <a:gd name="connsiteX36" fmla="*/ 5695950 w 7515225"/>
              <a:gd name="connsiteY36" fmla="*/ 3667125 h 3929454"/>
              <a:gd name="connsiteX37" fmla="*/ 5724525 w 7515225"/>
              <a:gd name="connsiteY37" fmla="*/ 3657600 h 3929454"/>
              <a:gd name="connsiteX38" fmla="*/ 5810250 w 7515225"/>
              <a:gd name="connsiteY38" fmla="*/ 3638550 h 3929454"/>
              <a:gd name="connsiteX39" fmla="*/ 5867400 w 7515225"/>
              <a:gd name="connsiteY39" fmla="*/ 3619500 h 3929454"/>
              <a:gd name="connsiteX40" fmla="*/ 5953125 w 7515225"/>
              <a:gd name="connsiteY40" fmla="*/ 3581400 h 3929454"/>
              <a:gd name="connsiteX41" fmla="*/ 5981700 w 7515225"/>
              <a:gd name="connsiteY41" fmla="*/ 3571875 h 3929454"/>
              <a:gd name="connsiteX42" fmla="*/ 6086475 w 7515225"/>
              <a:gd name="connsiteY42" fmla="*/ 3552825 h 3929454"/>
              <a:gd name="connsiteX43" fmla="*/ 6143625 w 7515225"/>
              <a:gd name="connsiteY43" fmla="*/ 3533775 h 3929454"/>
              <a:gd name="connsiteX44" fmla="*/ 6172200 w 7515225"/>
              <a:gd name="connsiteY44" fmla="*/ 3514725 h 3929454"/>
              <a:gd name="connsiteX45" fmla="*/ 6200775 w 7515225"/>
              <a:gd name="connsiteY45" fmla="*/ 3505200 h 3929454"/>
              <a:gd name="connsiteX46" fmla="*/ 6296025 w 7515225"/>
              <a:gd name="connsiteY46" fmla="*/ 3476625 h 3929454"/>
              <a:gd name="connsiteX47" fmla="*/ 6372225 w 7515225"/>
              <a:gd name="connsiteY47" fmla="*/ 3438525 h 3929454"/>
              <a:gd name="connsiteX48" fmla="*/ 6410325 w 7515225"/>
              <a:gd name="connsiteY48" fmla="*/ 3429000 h 3929454"/>
              <a:gd name="connsiteX49" fmla="*/ 6467475 w 7515225"/>
              <a:gd name="connsiteY49" fmla="*/ 3409950 h 3929454"/>
              <a:gd name="connsiteX50" fmla="*/ 6543675 w 7515225"/>
              <a:gd name="connsiteY50" fmla="*/ 3390900 h 3929454"/>
              <a:gd name="connsiteX51" fmla="*/ 6581775 w 7515225"/>
              <a:gd name="connsiteY51" fmla="*/ 3381375 h 3929454"/>
              <a:gd name="connsiteX52" fmla="*/ 6629400 w 7515225"/>
              <a:gd name="connsiteY52" fmla="*/ 3371850 h 3929454"/>
              <a:gd name="connsiteX53" fmla="*/ 6686550 w 7515225"/>
              <a:gd name="connsiteY53" fmla="*/ 3352800 h 3929454"/>
              <a:gd name="connsiteX54" fmla="*/ 6715125 w 7515225"/>
              <a:gd name="connsiteY54" fmla="*/ 3343275 h 3929454"/>
              <a:gd name="connsiteX55" fmla="*/ 6762750 w 7515225"/>
              <a:gd name="connsiteY55" fmla="*/ 3333750 h 3929454"/>
              <a:gd name="connsiteX56" fmla="*/ 6791325 w 7515225"/>
              <a:gd name="connsiteY56" fmla="*/ 3324225 h 3929454"/>
              <a:gd name="connsiteX57" fmla="*/ 7515225 w 7515225"/>
              <a:gd name="connsiteY57" fmla="*/ 3305175 h 3929454"/>
              <a:gd name="connsiteX0" fmla="*/ 0 w 7515225"/>
              <a:gd name="connsiteY0" fmla="*/ 0 h 3929799"/>
              <a:gd name="connsiteX1" fmla="*/ 221457 w 7515225"/>
              <a:gd name="connsiteY1" fmla="*/ 33337 h 3929799"/>
              <a:gd name="connsiteX2" fmla="*/ 431006 w 7515225"/>
              <a:gd name="connsiteY2" fmla="*/ 140494 h 3929799"/>
              <a:gd name="connsiteX3" fmla="*/ 600075 w 7515225"/>
              <a:gd name="connsiteY3" fmla="*/ 302419 h 3929799"/>
              <a:gd name="connsiteX4" fmla="*/ 752475 w 7515225"/>
              <a:gd name="connsiteY4" fmla="*/ 695325 h 3929799"/>
              <a:gd name="connsiteX5" fmla="*/ 933450 w 7515225"/>
              <a:gd name="connsiteY5" fmla="*/ 942975 h 3929799"/>
              <a:gd name="connsiteX6" fmla="*/ 1171575 w 7515225"/>
              <a:gd name="connsiteY6" fmla="*/ 1023937 h 3929799"/>
              <a:gd name="connsiteX7" fmla="*/ 1645443 w 7515225"/>
              <a:gd name="connsiteY7" fmla="*/ 1071562 h 3929799"/>
              <a:gd name="connsiteX8" fmla="*/ 1940719 w 7515225"/>
              <a:gd name="connsiteY8" fmla="*/ 1145381 h 3929799"/>
              <a:gd name="connsiteX9" fmla="*/ 2759869 w 7515225"/>
              <a:gd name="connsiteY9" fmla="*/ 1464469 h 3929799"/>
              <a:gd name="connsiteX10" fmla="*/ 2931319 w 7515225"/>
              <a:gd name="connsiteY10" fmla="*/ 1543050 h 3929799"/>
              <a:gd name="connsiteX11" fmla="*/ 3105150 w 7515225"/>
              <a:gd name="connsiteY11" fmla="*/ 1657350 h 3929799"/>
              <a:gd name="connsiteX12" fmla="*/ 3224212 w 7515225"/>
              <a:gd name="connsiteY12" fmla="*/ 1752600 h 3929799"/>
              <a:gd name="connsiteX13" fmla="*/ 3352800 w 7515225"/>
              <a:gd name="connsiteY13" fmla="*/ 1914525 h 3929799"/>
              <a:gd name="connsiteX14" fmla="*/ 3419475 w 7515225"/>
              <a:gd name="connsiteY14" fmla="*/ 2000250 h 3929799"/>
              <a:gd name="connsiteX15" fmla="*/ 3457575 w 7515225"/>
              <a:gd name="connsiteY15" fmla="*/ 2057400 h 3929799"/>
              <a:gd name="connsiteX16" fmla="*/ 3505200 w 7515225"/>
              <a:gd name="connsiteY16" fmla="*/ 2124075 h 3929799"/>
              <a:gd name="connsiteX17" fmla="*/ 3543300 w 7515225"/>
              <a:gd name="connsiteY17" fmla="*/ 2181225 h 3929799"/>
              <a:gd name="connsiteX18" fmla="*/ 3581400 w 7515225"/>
              <a:gd name="connsiteY18" fmla="*/ 2247900 h 3929799"/>
              <a:gd name="connsiteX19" fmla="*/ 3667125 w 7515225"/>
              <a:gd name="connsiteY19" fmla="*/ 2345531 h 3929799"/>
              <a:gd name="connsiteX20" fmla="*/ 3838575 w 7515225"/>
              <a:gd name="connsiteY20" fmla="*/ 2428875 h 3929799"/>
              <a:gd name="connsiteX21" fmla="*/ 4050506 w 7515225"/>
              <a:gd name="connsiteY21" fmla="*/ 2505075 h 3929799"/>
              <a:gd name="connsiteX22" fmla="*/ 4250532 w 7515225"/>
              <a:gd name="connsiteY22" fmla="*/ 2638425 h 3929799"/>
              <a:gd name="connsiteX23" fmla="*/ 4381500 w 7515225"/>
              <a:gd name="connsiteY23" fmla="*/ 2819400 h 3929799"/>
              <a:gd name="connsiteX24" fmla="*/ 4467225 w 7515225"/>
              <a:gd name="connsiteY24" fmla="*/ 3048000 h 3929799"/>
              <a:gd name="connsiteX25" fmla="*/ 4572000 w 7515225"/>
              <a:gd name="connsiteY25" fmla="*/ 3314700 h 3929799"/>
              <a:gd name="connsiteX26" fmla="*/ 4767263 w 7515225"/>
              <a:gd name="connsiteY26" fmla="*/ 3745707 h 3929799"/>
              <a:gd name="connsiteX27" fmla="*/ 5057775 w 7515225"/>
              <a:gd name="connsiteY27" fmla="*/ 3924300 h 3929799"/>
              <a:gd name="connsiteX28" fmla="*/ 5353050 w 7515225"/>
              <a:gd name="connsiteY28" fmla="*/ 3876675 h 3929799"/>
              <a:gd name="connsiteX29" fmla="*/ 5438775 w 7515225"/>
              <a:gd name="connsiteY29" fmla="*/ 3800475 h 3929799"/>
              <a:gd name="connsiteX30" fmla="*/ 5467350 w 7515225"/>
              <a:gd name="connsiteY30" fmla="*/ 3790950 h 3929799"/>
              <a:gd name="connsiteX31" fmla="*/ 5495925 w 7515225"/>
              <a:gd name="connsiteY31" fmla="*/ 3771900 h 3929799"/>
              <a:gd name="connsiteX32" fmla="*/ 5562600 w 7515225"/>
              <a:gd name="connsiteY32" fmla="*/ 3752850 h 3929799"/>
              <a:gd name="connsiteX33" fmla="*/ 5600700 w 7515225"/>
              <a:gd name="connsiteY33" fmla="*/ 3733800 h 3929799"/>
              <a:gd name="connsiteX34" fmla="*/ 5667375 w 7515225"/>
              <a:gd name="connsiteY34" fmla="*/ 3686175 h 3929799"/>
              <a:gd name="connsiteX35" fmla="*/ 5695950 w 7515225"/>
              <a:gd name="connsiteY35" fmla="*/ 3667125 h 3929799"/>
              <a:gd name="connsiteX36" fmla="*/ 5724525 w 7515225"/>
              <a:gd name="connsiteY36" fmla="*/ 3657600 h 3929799"/>
              <a:gd name="connsiteX37" fmla="*/ 5810250 w 7515225"/>
              <a:gd name="connsiteY37" fmla="*/ 3638550 h 3929799"/>
              <a:gd name="connsiteX38" fmla="*/ 5867400 w 7515225"/>
              <a:gd name="connsiteY38" fmla="*/ 3619500 h 3929799"/>
              <a:gd name="connsiteX39" fmla="*/ 5953125 w 7515225"/>
              <a:gd name="connsiteY39" fmla="*/ 3581400 h 3929799"/>
              <a:gd name="connsiteX40" fmla="*/ 5981700 w 7515225"/>
              <a:gd name="connsiteY40" fmla="*/ 3571875 h 3929799"/>
              <a:gd name="connsiteX41" fmla="*/ 6086475 w 7515225"/>
              <a:gd name="connsiteY41" fmla="*/ 3552825 h 3929799"/>
              <a:gd name="connsiteX42" fmla="*/ 6143625 w 7515225"/>
              <a:gd name="connsiteY42" fmla="*/ 3533775 h 3929799"/>
              <a:gd name="connsiteX43" fmla="*/ 6172200 w 7515225"/>
              <a:gd name="connsiteY43" fmla="*/ 3514725 h 3929799"/>
              <a:gd name="connsiteX44" fmla="*/ 6200775 w 7515225"/>
              <a:gd name="connsiteY44" fmla="*/ 3505200 h 3929799"/>
              <a:gd name="connsiteX45" fmla="*/ 6296025 w 7515225"/>
              <a:gd name="connsiteY45" fmla="*/ 3476625 h 3929799"/>
              <a:gd name="connsiteX46" fmla="*/ 6372225 w 7515225"/>
              <a:gd name="connsiteY46" fmla="*/ 3438525 h 3929799"/>
              <a:gd name="connsiteX47" fmla="*/ 6410325 w 7515225"/>
              <a:gd name="connsiteY47" fmla="*/ 3429000 h 3929799"/>
              <a:gd name="connsiteX48" fmla="*/ 6467475 w 7515225"/>
              <a:gd name="connsiteY48" fmla="*/ 3409950 h 3929799"/>
              <a:gd name="connsiteX49" fmla="*/ 6543675 w 7515225"/>
              <a:gd name="connsiteY49" fmla="*/ 3390900 h 3929799"/>
              <a:gd name="connsiteX50" fmla="*/ 6581775 w 7515225"/>
              <a:gd name="connsiteY50" fmla="*/ 3381375 h 3929799"/>
              <a:gd name="connsiteX51" fmla="*/ 6629400 w 7515225"/>
              <a:gd name="connsiteY51" fmla="*/ 3371850 h 3929799"/>
              <a:gd name="connsiteX52" fmla="*/ 6686550 w 7515225"/>
              <a:gd name="connsiteY52" fmla="*/ 3352800 h 3929799"/>
              <a:gd name="connsiteX53" fmla="*/ 6715125 w 7515225"/>
              <a:gd name="connsiteY53" fmla="*/ 3343275 h 3929799"/>
              <a:gd name="connsiteX54" fmla="*/ 6762750 w 7515225"/>
              <a:gd name="connsiteY54" fmla="*/ 3333750 h 3929799"/>
              <a:gd name="connsiteX55" fmla="*/ 6791325 w 7515225"/>
              <a:gd name="connsiteY55" fmla="*/ 3324225 h 3929799"/>
              <a:gd name="connsiteX56" fmla="*/ 7515225 w 7515225"/>
              <a:gd name="connsiteY56" fmla="*/ 3305175 h 3929799"/>
              <a:gd name="connsiteX0" fmla="*/ 0 w 7515225"/>
              <a:gd name="connsiteY0" fmla="*/ 0 h 3929923"/>
              <a:gd name="connsiteX1" fmla="*/ 221457 w 7515225"/>
              <a:gd name="connsiteY1" fmla="*/ 33337 h 3929923"/>
              <a:gd name="connsiteX2" fmla="*/ 431006 w 7515225"/>
              <a:gd name="connsiteY2" fmla="*/ 140494 h 3929923"/>
              <a:gd name="connsiteX3" fmla="*/ 600075 w 7515225"/>
              <a:gd name="connsiteY3" fmla="*/ 302419 h 3929923"/>
              <a:gd name="connsiteX4" fmla="*/ 752475 w 7515225"/>
              <a:gd name="connsiteY4" fmla="*/ 695325 h 3929923"/>
              <a:gd name="connsiteX5" fmla="*/ 933450 w 7515225"/>
              <a:gd name="connsiteY5" fmla="*/ 942975 h 3929923"/>
              <a:gd name="connsiteX6" fmla="*/ 1171575 w 7515225"/>
              <a:gd name="connsiteY6" fmla="*/ 1023937 h 3929923"/>
              <a:gd name="connsiteX7" fmla="*/ 1645443 w 7515225"/>
              <a:gd name="connsiteY7" fmla="*/ 1071562 h 3929923"/>
              <a:gd name="connsiteX8" fmla="*/ 1940719 w 7515225"/>
              <a:gd name="connsiteY8" fmla="*/ 1145381 h 3929923"/>
              <a:gd name="connsiteX9" fmla="*/ 2759869 w 7515225"/>
              <a:gd name="connsiteY9" fmla="*/ 1464469 h 3929923"/>
              <a:gd name="connsiteX10" fmla="*/ 2931319 w 7515225"/>
              <a:gd name="connsiteY10" fmla="*/ 1543050 h 3929923"/>
              <a:gd name="connsiteX11" fmla="*/ 3105150 w 7515225"/>
              <a:gd name="connsiteY11" fmla="*/ 1657350 h 3929923"/>
              <a:gd name="connsiteX12" fmla="*/ 3224212 w 7515225"/>
              <a:gd name="connsiteY12" fmla="*/ 1752600 h 3929923"/>
              <a:gd name="connsiteX13" fmla="*/ 3352800 w 7515225"/>
              <a:gd name="connsiteY13" fmla="*/ 1914525 h 3929923"/>
              <a:gd name="connsiteX14" fmla="*/ 3419475 w 7515225"/>
              <a:gd name="connsiteY14" fmla="*/ 2000250 h 3929923"/>
              <a:gd name="connsiteX15" fmla="*/ 3457575 w 7515225"/>
              <a:gd name="connsiteY15" fmla="*/ 2057400 h 3929923"/>
              <a:gd name="connsiteX16" fmla="*/ 3505200 w 7515225"/>
              <a:gd name="connsiteY16" fmla="*/ 2124075 h 3929923"/>
              <a:gd name="connsiteX17" fmla="*/ 3543300 w 7515225"/>
              <a:gd name="connsiteY17" fmla="*/ 2181225 h 3929923"/>
              <a:gd name="connsiteX18" fmla="*/ 3581400 w 7515225"/>
              <a:gd name="connsiteY18" fmla="*/ 2247900 h 3929923"/>
              <a:gd name="connsiteX19" fmla="*/ 3667125 w 7515225"/>
              <a:gd name="connsiteY19" fmla="*/ 2345531 h 3929923"/>
              <a:gd name="connsiteX20" fmla="*/ 3838575 w 7515225"/>
              <a:gd name="connsiteY20" fmla="*/ 2428875 h 3929923"/>
              <a:gd name="connsiteX21" fmla="*/ 4050506 w 7515225"/>
              <a:gd name="connsiteY21" fmla="*/ 2505075 h 3929923"/>
              <a:gd name="connsiteX22" fmla="*/ 4250532 w 7515225"/>
              <a:gd name="connsiteY22" fmla="*/ 2638425 h 3929923"/>
              <a:gd name="connsiteX23" fmla="*/ 4381500 w 7515225"/>
              <a:gd name="connsiteY23" fmla="*/ 2819400 h 3929923"/>
              <a:gd name="connsiteX24" fmla="*/ 4467225 w 7515225"/>
              <a:gd name="connsiteY24" fmla="*/ 3048000 h 3929923"/>
              <a:gd name="connsiteX25" fmla="*/ 4572000 w 7515225"/>
              <a:gd name="connsiteY25" fmla="*/ 3314700 h 3929923"/>
              <a:gd name="connsiteX26" fmla="*/ 4767263 w 7515225"/>
              <a:gd name="connsiteY26" fmla="*/ 3745707 h 3929923"/>
              <a:gd name="connsiteX27" fmla="*/ 5057775 w 7515225"/>
              <a:gd name="connsiteY27" fmla="*/ 3924300 h 3929923"/>
              <a:gd name="connsiteX28" fmla="*/ 5353050 w 7515225"/>
              <a:gd name="connsiteY28" fmla="*/ 3876675 h 3929923"/>
              <a:gd name="connsiteX29" fmla="*/ 5467350 w 7515225"/>
              <a:gd name="connsiteY29" fmla="*/ 3790950 h 3929923"/>
              <a:gd name="connsiteX30" fmla="*/ 5495925 w 7515225"/>
              <a:gd name="connsiteY30" fmla="*/ 3771900 h 3929923"/>
              <a:gd name="connsiteX31" fmla="*/ 5562600 w 7515225"/>
              <a:gd name="connsiteY31" fmla="*/ 3752850 h 3929923"/>
              <a:gd name="connsiteX32" fmla="*/ 5600700 w 7515225"/>
              <a:gd name="connsiteY32" fmla="*/ 3733800 h 3929923"/>
              <a:gd name="connsiteX33" fmla="*/ 5667375 w 7515225"/>
              <a:gd name="connsiteY33" fmla="*/ 3686175 h 3929923"/>
              <a:gd name="connsiteX34" fmla="*/ 5695950 w 7515225"/>
              <a:gd name="connsiteY34" fmla="*/ 3667125 h 3929923"/>
              <a:gd name="connsiteX35" fmla="*/ 5724525 w 7515225"/>
              <a:gd name="connsiteY35" fmla="*/ 3657600 h 3929923"/>
              <a:gd name="connsiteX36" fmla="*/ 5810250 w 7515225"/>
              <a:gd name="connsiteY36" fmla="*/ 3638550 h 3929923"/>
              <a:gd name="connsiteX37" fmla="*/ 5867400 w 7515225"/>
              <a:gd name="connsiteY37" fmla="*/ 3619500 h 3929923"/>
              <a:gd name="connsiteX38" fmla="*/ 5953125 w 7515225"/>
              <a:gd name="connsiteY38" fmla="*/ 3581400 h 3929923"/>
              <a:gd name="connsiteX39" fmla="*/ 5981700 w 7515225"/>
              <a:gd name="connsiteY39" fmla="*/ 3571875 h 3929923"/>
              <a:gd name="connsiteX40" fmla="*/ 6086475 w 7515225"/>
              <a:gd name="connsiteY40" fmla="*/ 3552825 h 3929923"/>
              <a:gd name="connsiteX41" fmla="*/ 6143625 w 7515225"/>
              <a:gd name="connsiteY41" fmla="*/ 3533775 h 3929923"/>
              <a:gd name="connsiteX42" fmla="*/ 6172200 w 7515225"/>
              <a:gd name="connsiteY42" fmla="*/ 3514725 h 3929923"/>
              <a:gd name="connsiteX43" fmla="*/ 6200775 w 7515225"/>
              <a:gd name="connsiteY43" fmla="*/ 3505200 h 3929923"/>
              <a:gd name="connsiteX44" fmla="*/ 6296025 w 7515225"/>
              <a:gd name="connsiteY44" fmla="*/ 3476625 h 3929923"/>
              <a:gd name="connsiteX45" fmla="*/ 6372225 w 7515225"/>
              <a:gd name="connsiteY45" fmla="*/ 3438525 h 3929923"/>
              <a:gd name="connsiteX46" fmla="*/ 6410325 w 7515225"/>
              <a:gd name="connsiteY46" fmla="*/ 3429000 h 3929923"/>
              <a:gd name="connsiteX47" fmla="*/ 6467475 w 7515225"/>
              <a:gd name="connsiteY47" fmla="*/ 3409950 h 3929923"/>
              <a:gd name="connsiteX48" fmla="*/ 6543675 w 7515225"/>
              <a:gd name="connsiteY48" fmla="*/ 3390900 h 3929923"/>
              <a:gd name="connsiteX49" fmla="*/ 6581775 w 7515225"/>
              <a:gd name="connsiteY49" fmla="*/ 3381375 h 3929923"/>
              <a:gd name="connsiteX50" fmla="*/ 6629400 w 7515225"/>
              <a:gd name="connsiteY50" fmla="*/ 3371850 h 3929923"/>
              <a:gd name="connsiteX51" fmla="*/ 6686550 w 7515225"/>
              <a:gd name="connsiteY51" fmla="*/ 3352800 h 3929923"/>
              <a:gd name="connsiteX52" fmla="*/ 6715125 w 7515225"/>
              <a:gd name="connsiteY52" fmla="*/ 3343275 h 3929923"/>
              <a:gd name="connsiteX53" fmla="*/ 6762750 w 7515225"/>
              <a:gd name="connsiteY53" fmla="*/ 3333750 h 3929923"/>
              <a:gd name="connsiteX54" fmla="*/ 6791325 w 7515225"/>
              <a:gd name="connsiteY54" fmla="*/ 3324225 h 3929923"/>
              <a:gd name="connsiteX55" fmla="*/ 7515225 w 7515225"/>
              <a:gd name="connsiteY55" fmla="*/ 3305175 h 3929923"/>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372225 w 7515225"/>
              <a:gd name="connsiteY44" fmla="*/ 3438525 h 3930187"/>
              <a:gd name="connsiteX45" fmla="*/ 6410325 w 7515225"/>
              <a:gd name="connsiteY45" fmla="*/ 3429000 h 3930187"/>
              <a:gd name="connsiteX46" fmla="*/ 6467475 w 7515225"/>
              <a:gd name="connsiteY46" fmla="*/ 3409950 h 3930187"/>
              <a:gd name="connsiteX47" fmla="*/ 6543675 w 7515225"/>
              <a:gd name="connsiteY47" fmla="*/ 3390900 h 3930187"/>
              <a:gd name="connsiteX48" fmla="*/ 6581775 w 7515225"/>
              <a:gd name="connsiteY48" fmla="*/ 3381375 h 3930187"/>
              <a:gd name="connsiteX49" fmla="*/ 6629400 w 7515225"/>
              <a:gd name="connsiteY49" fmla="*/ 3371850 h 3930187"/>
              <a:gd name="connsiteX50" fmla="*/ 6686550 w 7515225"/>
              <a:gd name="connsiteY50" fmla="*/ 3352800 h 3930187"/>
              <a:gd name="connsiteX51" fmla="*/ 6715125 w 7515225"/>
              <a:gd name="connsiteY51" fmla="*/ 3343275 h 3930187"/>
              <a:gd name="connsiteX52" fmla="*/ 6762750 w 7515225"/>
              <a:gd name="connsiteY52" fmla="*/ 3333750 h 3930187"/>
              <a:gd name="connsiteX53" fmla="*/ 6791325 w 7515225"/>
              <a:gd name="connsiteY53" fmla="*/ 3324225 h 3930187"/>
              <a:gd name="connsiteX54" fmla="*/ 7515225 w 7515225"/>
              <a:gd name="connsiteY54"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372225 w 7515225"/>
              <a:gd name="connsiteY44" fmla="*/ 3438525 h 3930187"/>
              <a:gd name="connsiteX45" fmla="*/ 6410325 w 7515225"/>
              <a:gd name="connsiteY45" fmla="*/ 3429000 h 3930187"/>
              <a:gd name="connsiteX46" fmla="*/ 6467475 w 7515225"/>
              <a:gd name="connsiteY46" fmla="*/ 3409950 h 3930187"/>
              <a:gd name="connsiteX47" fmla="*/ 6543675 w 7515225"/>
              <a:gd name="connsiteY47" fmla="*/ 3390900 h 3930187"/>
              <a:gd name="connsiteX48" fmla="*/ 6581775 w 7515225"/>
              <a:gd name="connsiteY48" fmla="*/ 3381375 h 3930187"/>
              <a:gd name="connsiteX49" fmla="*/ 6629400 w 7515225"/>
              <a:gd name="connsiteY49" fmla="*/ 3371850 h 3930187"/>
              <a:gd name="connsiteX50" fmla="*/ 6686550 w 7515225"/>
              <a:gd name="connsiteY50" fmla="*/ 3352800 h 3930187"/>
              <a:gd name="connsiteX51" fmla="*/ 6715125 w 7515225"/>
              <a:gd name="connsiteY51" fmla="*/ 3343275 h 3930187"/>
              <a:gd name="connsiteX52" fmla="*/ 6762750 w 7515225"/>
              <a:gd name="connsiteY52" fmla="*/ 3333750 h 3930187"/>
              <a:gd name="connsiteX53" fmla="*/ 6812756 w 7515225"/>
              <a:gd name="connsiteY53" fmla="*/ 3350419 h 3930187"/>
              <a:gd name="connsiteX54" fmla="*/ 7515225 w 7515225"/>
              <a:gd name="connsiteY54"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372225 w 7515225"/>
              <a:gd name="connsiteY44" fmla="*/ 3438525 h 3930187"/>
              <a:gd name="connsiteX45" fmla="*/ 6410325 w 7515225"/>
              <a:gd name="connsiteY45" fmla="*/ 3429000 h 3930187"/>
              <a:gd name="connsiteX46" fmla="*/ 6467475 w 7515225"/>
              <a:gd name="connsiteY46" fmla="*/ 3409950 h 3930187"/>
              <a:gd name="connsiteX47" fmla="*/ 6543675 w 7515225"/>
              <a:gd name="connsiteY47" fmla="*/ 3390900 h 3930187"/>
              <a:gd name="connsiteX48" fmla="*/ 6581775 w 7515225"/>
              <a:gd name="connsiteY48" fmla="*/ 3381375 h 3930187"/>
              <a:gd name="connsiteX49" fmla="*/ 6629400 w 7515225"/>
              <a:gd name="connsiteY49" fmla="*/ 3371850 h 3930187"/>
              <a:gd name="connsiteX50" fmla="*/ 6686550 w 7515225"/>
              <a:gd name="connsiteY50" fmla="*/ 3352800 h 3930187"/>
              <a:gd name="connsiteX51" fmla="*/ 6762750 w 7515225"/>
              <a:gd name="connsiteY51" fmla="*/ 3333750 h 3930187"/>
              <a:gd name="connsiteX52" fmla="*/ 6812756 w 7515225"/>
              <a:gd name="connsiteY52" fmla="*/ 3350419 h 3930187"/>
              <a:gd name="connsiteX53" fmla="*/ 7515225 w 7515225"/>
              <a:gd name="connsiteY53"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372225 w 7515225"/>
              <a:gd name="connsiteY44" fmla="*/ 3438525 h 3930187"/>
              <a:gd name="connsiteX45" fmla="*/ 6410325 w 7515225"/>
              <a:gd name="connsiteY45" fmla="*/ 3429000 h 3930187"/>
              <a:gd name="connsiteX46" fmla="*/ 6467475 w 7515225"/>
              <a:gd name="connsiteY46" fmla="*/ 3409950 h 3930187"/>
              <a:gd name="connsiteX47" fmla="*/ 6543675 w 7515225"/>
              <a:gd name="connsiteY47" fmla="*/ 3390900 h 3930187"/>
              <a:gd name="connsiteX48" fmla="*/ 6581775 w 7515225"/>
              <a:gd name="connsiteY48" fmla="*/ 3381375 h 3930187"/>
              <a:gd name="connsiteX49" fmla="*/ 6629400 w 7515225"/>
              <a:gd name="connsiteY49" fmla="*/ 3371850 h 3930187"/>
              <a:gd name="connsiteX50" fmla="*/ 6686550 w 7515225"/>
              <a:gd name="connsiteY50" fmla="*/ 3352800 h 3930187"/>
              <a:gd name="connsiteX51" fmla="*/ 6812756 w 7515225"/>
              <a:gd name="connsiteY51" fmla="*/ 3350419 h 3930187"/>
              <a:gd name="connsiteX52" fmla="*/ 7515225 w 7515225"/>
              <a:gd name="connsiteY52"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372225 w 7515225"/>
              <a:gd name="connsiteY44" fmla="*/ 3438525 h 3930187"/>
              <a:gd name="connsiteX45" fmla="*/ 6410325 w 7515225"/>
              <a:gd name="connsiteY45" fmla="*/ 3429000 h 3930187"/>
              <a:gd name="connsiteX46" fmla="*/ 6467475 w 7515225"/>
              <a:gd name="connsiteY46" fmla="*/ 3409950 h 3930187"/>
              <a:gd name="connsiteX47" fmla="*/ 6543675 w 7515225"/>
              <a:gd name="connsiteY47" fmla="*/ 3390900 h 3930187"/>
              <a:gd name="connsiteX48" fmla="*/ 6581775 w 7515225"/>
              <a:gd name="connsiteY48" fmla="*/ 3381375 h 3930187"/>
              <a:gd name="connsiteX49" fmla="*/ 6629400 w 7515225"/>
              <a:gd name="connsiteY49" fmla="*/ 3371850 h 3930187"/>
              <a:gd name="connsiteX50" fmla="*/ 6812756 w 7515225"/>
              <a:gd name="connsiteY50" fmla="*/ 3350419 h 3930187"/>
              <a:gd name="connsiteX51" fmla="*/ 7515225 w 7515225"/>
              <a:gd name="connsiteY51"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372225 w 7515225"/>
              <a:gd name="connsiteY44" fmla="*/ 3438525 h 3930187"/>
              <a:gd name="connsiteX45" fmla="*/ 6410325 w 7515225"/>
              <a:gd name="connsiteY45" fmla="*/ 3429000 h 3930187"/>
              <a:gd name="connsiteX46" fmla="*/ 6467475 w 7515225"/>
              <a:gd name="connsiteY46" fmla="*/ 3409950 h 3930187"/>
              <a:gd name="connsiteX47" fmla="*/ 6543675 w 7515225"/>
              <a:gd name="connsiteY47" fmla="*/ 3390900 h 3930187"/>
              <a:gd name="connsiteX48" fmla="*/ 6581775 w 7515225"/>
              <a:gd name="connsiteY48" fmla="*/ 3381375 h 3930187"/>
              <a:gd name="connsiteX49" fmla="*/ 6812756 w 7515225"/>
              <a:gd name="connsiteY49" fmla="*/ 3350419 h 3930187"/>
              <a:gd name="connsiteX50" fmla="*/ 7515225 w 7515225"/>
              <a:gd name="connsiteY50"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372225 w 7515225"/>
              <a:gd name="connsiteY44" fmla="*/ 3438525 h 3930187"/>
              <a:gd name="connsiteX45" fmla="*/ 6410325 w 7515225"/>
              <a:gd name="connsiteY45" fmla="*/ 3429000 h 3930187"/>
              <a:gd name="connsiteX46" fmla="*/ 6467475 w 7515225"/>
              <a:gd name="connsiteY46" fmla="*/ 3409950 h 3930187"/>
              <a:gd name="connsiteX47" fmla="*/ 6543675 w 7515225"/>
              <a:gd name="connsiteY47" fmla="*/ 3390900 h 3930187"/>
              <a:gd name="connsiteX48" fmla="*/ 6812756 w 7515225"/>
              <a:gd name="connsiteY48" fmla="*/ 3350419 h 3930187"/>
              <a:gd name="connsiteX49" fmla="*/ 7515225 w 7515225"/>
              <a:gd name="connsiteY49"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372225 w 7515225"/>
              <a:gd name="connsiteY44" fmla="*/ 3438525 h 3930187"/>
              <a:gd name="connsiteX45" fmla="*/ 6410325 w 7515225"/>
              <a:gd name="connsiteY45" fmla="*/ 3429000 h 3930187"/>
              <a:gd name="connsiteX46" fmla="*/ 6467475 w 7515225"/>
              <a:gd name="connsiteY46" fmla="*/ 3409950 h 3930187"/>
              <a:gd name="connsiteX47" fmla="*/ 6812756 w 7515225"/>
              <a:gd name="connsiteY47" fmla="*/ 3350419 h 3930187"/>
              <a:gd name="connsiteX48" fmla="*/ 7515225 w 7515225"/>
              <a:gd name="connsiteY48"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372225 w 7515225"/>
              <a:gd name="connsiteY44" fmla="*/ 3438525 h 3930187"/>
              <a:gd name="connsiteX45" fmla="*/ 6467475 w 7515225"/>
              <a:gd name="connsiteY45" fmla="*/ 3409950 h 3930187"/>
              <a:gd name="connsiteX46" fmla="*/ 6812756 w 7515225"/>
              <a:gd name="connsiteY46" fmla="*/ 3350419 h 3930187"/>
              <a:gd name="connsiteX47" fmla="*/ 7515225 w 7515225"/>
              <a:gd name="connsiteY47"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467475 w 7515225"/>
              <a:gd name="connsiteY44" fmla="*/ 3409950 h 3930187"/>
              <a:gd name="connsiteX45" fmla="*/ 6812756 w 7515225"/>
              <a:gd name="connsiteY45" fmla="*/ 3350419 h 3930187"/>
              <a:gd name="connsiteX46" fmla="*/ 7515225 w 7515225"/>
              <a:gd name="connsiteY46"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200775 w 7515225"/>
              <a:gd name="connsiteY41" fmla="*/ 3505200 h 3930187"/>
              <a:gd name="connsiteX42" fmla="*/ 6296025 w 7515225"/>
              <a:gd name="connsiteY42" fmla="*/ 3476625 h 3930187"/>
              <a:gd name="connsiteX43" fmla="*/ 6467475 w 7515225"/>
              <a:gd name="connsiteY43" fmla="*/ 3409950 h 3930187"/>
              <a:gd name="connsiteX44" fmla="*/ 6812756 w 7515225"/>
              <a:gd name="connsiteY44" fmla="*/ 3350419 h 3930187"/>
              <a:gd name="connsiteX45" fmla="*/ 7515225 w 7515225"/>
              <a:gd name="connsiteY45"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296025 w 7515225"/>
              <a:gd name="connsiteY41" fmla="*/ 3476625 h 3930187"/>
              <a:gd name="connsiteX42" fmla="*/ 6467475 w 7515225"/>
              <a:gd name="connsiteY42" fmla="*/ 3409950 h 3930187"/>
              <a:gd name="connsiteX43" fmla="*/ 6812756 w 7515225"/>
              <a:gd name="connsiteY43" fmla="*/ 3350419 h 3930187"/>
              <a:gd name="connsiteX44" fmla="*/ 7515225 w 7515225"/>
              <a:gd name="connsiteY44"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467475 w 7515225"/>
              <a:gd name="connsiteY41" fmla="*/ 3409950 h 3930187"/>
              <a:gd name="connsiteX42" fmla="*/ 6812756 w 7515225"/>
              <a:gd name="connsiteY42" fmla="*/ 3350419 h 3930187"/>
              <a:gd name="connsiteX43" fmla="*/ 7515225 w 7515225"/>
              <a:gd name="connsiteY43"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00762 w 7515225"/>
              <a:gd name="connsiteY40" fmla="*/ 3476625 h 3930187"/>
              <a:gd name="connsiteX41" fmla="*/ 6467475 w 7515225"/>
              <a:gd name="connsiteY41" fmla="*/ 3409950 h 3930187"/>
              <a:gd name="connsiteX42" fmla="*/ 6812756 w 7515225"/>
              <a:gd name="connsiteY42" fmla="*/ 3350419 h 3930187"/>
              <a:gd name="connsiteX43" fmla="*/ 7515225 w 7515225"/>
              <a:gd name="connsiteY43"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00762 w 7515225"/>
              <a:gd name="connsiteY40" fmla="*/ 3476625 h 3930187"/>
              <a:gd name="connsiteX41" fmla="*/ 6410325 w 7515225"/>
              <a:gd name="connsiteY41" fmla="*/ 3405188 h 3930187"/>
              <a:gd name="connsiteX42" fmla="*/ 6812756 w 7515225"/>
              <a:gd name="connsiteY42" fmla="*/ 3350419 h 3930187"/>
              <a:gd name="connsiteX43" fmla="*/ 7515225 w 7515225"/>
              <a:gd name="connsiteY43"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00762 w 7515225"/>
              <a:gd name="connsiteY40" fmla="*/ 3476625 h 3930187"/>
              <a:gd name="connsiteX41" fmla="*/ 6410325 w 7515225"/>
              <a:gd name="connsiteY41" fmla="*/ 3405188 h 3930187"/>
              <a:gd name="connsiteX42" fmla="*/ 6815137 w 7515225"/>
              <a:gd name="connsiteY42" fmla="*/ 3362325 h 3930187"/>
              <a:gd name="connsiteX43" fmla="*/ 7515225 w 7515225"/>
              <a:gd name="connsiteY43"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00762 w 7515225"/>
              <a:gd name="connsiteY40" fmla="*/ 3476625 h 3930187"/>
              <a:gd name="connsiteX41" fmla="*/ 6410325 w 7515225"/>
              <a:gd name="connsiteY41" fmla="*/ 3405188 h 3930187"/>
              <a:gd name="connsiteX42" fmla="*/ 6815137 w 7515225"/>
              <a:gd name="connsiteY42" fmla="*/ 3362325 h 3930187"/>
              <a:gd name="connsiteX43" fmla="*/ 7515225 w 7515225"/>
              <a:gd name="connsiteY43"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100762 w 7515225"/>
              <a:gd name="connsiteY39" fmla="*/ 3476625 h 3930187"/>
              <a:gd name="connsiteX40" fmla="*/ 6410325 w 7515225"/>
              <a:gd name="connsiteY40" fmla="*/ 3405188 h 3930187"/>
              <a:gd name="connsiteX41" fmla="*/ 6815137 w 7515225"/>
              <a:gd name="connsiteY41" fmla="*/ 3362325 h 3930187"/>
              <a:gd name="connsiteX42" fmla="*/ 7515225 w 7515225"/>
              <a:gd name="connsiteY42"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6100762 w 7515225"/>
              <a:gd name="connsiteY38" fmla="*/ 3476625 h 3930187"/>
              <a:gd name="connsiteX39" fmla="*/ 6410325 w 7515225"/>
              <a:gd name="connsiteY39" fmla="*/ 3405188 h 3930187"/>
              <a:gd name="connsiteX40" fmla="*/ 6815137 w 7515225"/>
              <a:gd name="connsiteY40" fmla="*/ 3362325 h 3930187"/>
              <a:gd name="connsiteX41" fmla="*/ 7515225 w 7515225"/>
              <a:gd name="connsiteY41"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953125 w 7515225"/>
              <a:gd name="connsiteY36" fmla="*/ 3581400 h 3930187"/>
              <a:gd name="connsiteX37" fmla="*/ 6100762 w 7515225"/>
              <a:gd name="connsiteY37" fmla="*/ 3476625 h 3930187"/>
              <a:gd name="connsiteX38" fmla="*/ 6410325 w 7515225"/>
              <a:gd name="connsiteY38" fmla="*/ 3405188 h 3930187"/>
              <a:gd name="connsiteX39" fmla="*/ 6815137 w 7515225"/>
              <a:gd name="connsiteY39" fmla="*/ 3362325 h 3930187"/>
              <a:gd name="connsiteX40" fmla="*/ 7515225 w 7515225"/>
              <a:gd name="connsiteY40"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6100762 w 7515225"/>
              <a:gd name="connsiteY36" fmla="*/ 3476625 h 3930187"/>
              <a:gd name="connsiteX37" fmla="*/ 6410325 w 7515225"/>
              <a:gd name="connsiteY37" fmla="*/ 3405188 h 3930187"/>
              <a:gd name="connsiteX38" fmla="*/ 6815137 w 7515225"/>
              <a:gd name="connsiteY38" fmla="*/ 3362325 h 3930187"/>
              <a:gd name="connsiteX39" fmla="*/ 7515225 w 7515225"/>
              <a:gd name="connsiteY39"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810250 w 7515225"/>
              <a:gd name="connsiteY34" fmla="*/ 3638550 h 3930187"/>
              <a:gd name="connsiteX35" fmla="*/ 6100762 w 7515225"/>
              <a:gd name="connsiteY35" fmla="*/ 3476625 h 3930187"/>
              <a:gd name="connsiteX36" fmla="*/ 6410325 w 7515225"/>
              <a:gd name="connsiteY36" fmla="*/ 3405188 h 3930187"/>
              <a:gd name="connsiteX37" fmla="*/ 6815137 w 7515225"/>
              <a:gd name="connsiteY37" fmla="*/ 3362325 h 3930187"/>
              <a:gd name="connsiteX38" fmla="*/ 7515225 w 7515225"/>
              <a:gd name="connsiteY38"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810250 w 7515225"/>
              <a:gd name="connsiteY33" fmla="*/ 3638550 h 3930187"/>
              <a:gd name="connsiteX34" fmla="*/ 6100762 w 7515225"/>
              <a:gd name="connsiteY34" fmla="*/ 3476625 h 3930187"/>
              <a:gd name="connsiteX35" fmla="*/ 6410325 w 7515225"/>
              <a:gd name="connsiteY35" fmla="*/ 3405188 h 3930187"/>
              <a:gd name="connsiteX36" fmla="*/ 6815137 w 7515225"/>
              <a:gd name="connsiteY36" fmla="*/ 3362325 h 3930187"/>
              <a:gd name="connsiteX37" fmla="*/ 7515225 w 7515225"/>
              <a:gd name="connsiteY37"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810250 w 7515225"/>
              <a:gd name="connsiteY32" fmla="*/ 3638550 h 3930187"/>
              <a:gd name="connsiteX33" fmla="*/ 6100762 w 7515225"/>
              <a:gd name="connsiteY33" fmla="*/ 3476625 h 3930187"/>
              <a:gd name="connsiteX34" fmla="*/ 6410325 w 7515225"/>
              <a:gd name="connsiteY34" fmla="*/ 3405188 h 3930187"/>
              <a:gd name="connsiteX35" fmla="*/ 6815137 w 7515225"/>
              <a:gd name="connsiteY35" fmla="*/ 3362325 h 3930187"/>
              <a:gd name="connsiteX36" fmla="*/ 7515225 w 7515225"/>
              <a:gd name="connsiteY36"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810250 w 7515225"/>
              <a:gd name="connsiteY31" fmla="*/ 3638550 h 3930187"/>
              <a:gd name="connsiteX32" fmla="*/ 6100762 w 7515225"/>
              <a:gd name="connsiteY32" fmla="*/ 3476625 h 3930187"/>
              <a:gd name="connsiteX33" fmla="*/ 6410325 w 7515225"/>
              <a:gd name="connsiteY33" fmla="*/ 3405188 h 3930187"/>
              <a:gd name="connsiteX34" fmla="*/ 6815137 w 7515225"/>
              <a:gd name="connsiteY34" fmla="*/ 3362325 h 3930187"/>
              <a:gd name="connsiteX35" fmla="*/ 7515225 w 7515225"/>
              <a:gd name="connsiteY35" fmla="*/ 3305175 h 3930187"/>
              <a:gd name="connsiteX0" fmla="*/ 0 w 7515225"/>
              <a:gd name="connsiteY0" fmla="*/ 0 h 3930473"/>
              <a:gd name="connsiteX1" fmla="*/ 221457 w 7515225"/>
              <a:gd name="connsiteY1" fmla="*/ 33337 h 3930473"/>
              <a:gd name="connsiteX2" fmla="*/ 431006 w 7515225"/>
              <a:gd name="connsiteY2" fmla="*/ 140494 h 3930473"/>
              <a:gd name="connsiteX3" fmla="*/ 600075 w 7515225"/>
              <a:gd name="connsiteY3" fmla="*/ 302419 h 3930473"/>
              <a:gd name="connsiteX4" fmla="*/ 752475 w 7515225"/>
              <a:gd name="connsiteY4" fmla="*/ 695325 h 3930473"/>
              <a:gd name="connsiteX5" fmla="*/ 933450 w 7515225"/>
              <a:gd name="connsiteY5" fmla="*/ 942975 h 3930473"/>
              <a:gd name="connsiteX6" fmla="*/ 1171575 w 7515225"/>
              <a:gd name="connsiteY6" fmla="*/ 1023937 h 3930473"/>
              <a:gd name="connsiteX7" fmla="*/ 1645443 w 7515225"/>
              <a:gd name="connsiteY7" fmla="*/ 1071562 h 3930473"/>
              <a:gd name="connsiteX8" fmla="*/ 1940719 w 7515225"/>
              <a:gd name="connsiteY8" fmla="*/ 1145381 h 3930473"/>
              <a:gd name="connsiteX9" fmla="*/ 2759869 w 7515225"/>
              <a:gd name="connsiteY9" fmla="*/ 1464469 h 3930473"/>
              <a:gd name="connsiteX10" fmla="*/ 2931319 w 7515225"/>
              <a:gd name="connsiteY10" fmla="*/ 1543050 h 3930473"/>
              <a:gd name="connsiteX11" fmla="*/ 3105150 w 7515225"/>
              <a:gd name="connsiteY11" fmla="*/ 1657350 h 3930473"/>
              <a:gd name="connsiteX12" fmla="*/ 3224212 w 7515225"/>
              <a:gd name="connsiteY12" fmla="*/ 1752600 h 3930473"/>
              <a:gd name="connsiteX13" fmla="*/ 3352800 w 7515225"/>
              <a:gd name="connsiteY13" fmla="*/ 1914525 h 3930473"/>
              <a:gd name="connsiteX14" fmla="*/ 3419475 w 7515225"/>
              <a:gd name="connsiteY14" fmla="*/ 2000250 h 3930473"/>
              <a:gd name="connsiteX15" fmla="*/ 3457575 w 7515225"/>
              <a:gd name="connsiteY15" fmla="*/ 2057400 h 3930473"/>
              <a:gd name="connsiteX16" fmla="*/ 3505200 w 7515225"/>
              <a:gd name="connsiteY16" fmla="*/ 2124075 h 3930473"/>
              <a:gd name="connsiteX17" fmla="*/ 3543300 w 7515225"/>
              <a:gd name="connsiteY17" fmla="*/ 2181225 h 3930473"/>
              <a:gd name="connsiteX18" fmla="*/ 3581400 w 7515225"/>
              <a:gd name="connsiteY18" fmla="*/ 2247900 h 3930473"/>
              <a:gd name="connsiteX19" fmla="*/ 3667125 w 7515225"/>
              <a:gd name="connsiteY19" fmla="*/ 2345531 h 3930473"/>
              <a:gd name="connsiteX20" fmla="*/ 3838575 w 7515225"/>
              <a:gd name="connsiteY20" fmla="*/ 2428875 h 3930473"/>
              <a:gd name="connsiteX21" fmla="*/ 4050506 w 7515225"/>
              <a:gd name="connsiteY21" fmla="*/ 2505075 h 3930473"/>
              <a:gd name="connsiteX22" fmla="*/ 4250532 w 7515225"/>
              <a:gd name="connsiteY22" fmla="*/ 2638425 h 3930473"/>
              <a:gd name="connsiteX23" fmla="*/ 4381500 w 7515225"/>
              <a:gd name="connsiteY23" fmla="*/ 2819400 h 3930473"/>
              <a:gd name="connsiteX24" fmla="*/ 4467225 w 7515225"/>
              <a:gd name="connsiteY24" fmla="*/ 3048000 h 3930473"/>
              <a:gd name="connsiteX25" fmla="*/ 4572000 w 7515225"/>
              <a:gd name="connsiteY25" fmla="*/ 3314700 h 3930473"/>
              <a:gd name="connsiteX26" fmla="*/ 4767263 w 7515225"/>
              <a:gd name="connsiteY26" fmla="*/ 3745707 h 3930473"/>
              <a:gd name="connsiteX27" fmla="*/ 5057775 w 7515225"/>
              <a:gd name="connsiteY27" fmla="*/ 3924300 h 3930473"/>
              <a:gd name="connsiteX28" fmla="*/ 5353050 w 7515225"/>
              <a:gd name="connsiteY28" fmla="*/ 3876675 h 3930473"/>
              <a:gd name="connsiteX29" fmla="*/ 5562600 w 7515225"/>
              <a:gd name="connsiteY29" fmla="*/ 3752850 h 3930473"/>
              <a:gd name="connsiteX30" fmla="*/ 5810250 w 7515225"/>
              <a:gd name="connsiteY30" fmla="*/ 3638550 h 3930473"/>
              <a:gd name="connsiteX31" fmla="*/ 6100762 w 7515225"/>
              <a:gd name="connsiteY31" fmla="*/ 3476625 h 3930473"/>
              <a:gd name="connsiteX32" fmla="*/ 6410325 w 7515225"/>
              <a:gd name="connsiteY32" fmla="*/ 3405188 h 3930473"/>
              <a:gd name="connsiteX33" fmla="*/ 6815137 w 7515225"/>
              <a:gd name="connsiteY33" fmla="*/ 3362325 h 3930473"/>
              <a:gd name="connsiteX34" fmla="*/ 7515225 w 7515225"/>
              <a:gd name="connsiteY34" fmla="*/ 3305175 h 3930473"/>
              <a:gd name="connsiteX0" fmla="*/ 0 w 7515225"/>
              <a:gd name="connsiteY0" fmla="*/ 0 h 3930473"/>
              <a:gd name="connsiteX1" fmla="*/ 221457 w 7515225"/>
              <a:gd name="connsiteY1" fmla="*/ 33337 h 3930473"/>
              <a:gd name="connsiteX2" fmla="*/ 431006 w 7515225"/>
              <a:gd name="connsiteY2" fmla="*/ 140494 h 3930473"/>
              <a:gd name="connsiteX3" fmla="*/ 600075 w 7515225"/>
              <a:gd name="connsiteY3" fmla="*/ 302419 h 3930473"/>
              <a:gd name="connsiteX4" fmla="*/ 752475 w 7515225"/>
              <a:gd name="connsiteY4" fmla="*/ 695325 h 3930473"/>
              <a:gd name="connsiteX5" fmla="*/ 933450 w 7515225"/>
              <a:gd name="connsiteY5" fmla="*/ 942975 h 3930473"/>
              <a:gd name="connsiteX6" fmla="*/ 1171575 w 7515225"/>
              <a:gd name="connsiteY6" fmla="*/ 1023937 h 3930473"/>
              <a:gd name="connsiteX7" fmla="*/ 1645443 w 7515225"/>
              <a:gd name="connsiteY7" fmla="*/ 1071562 h 3930473"/>
              <a:gd name="connsiteX8" fmla="*/ 1940719 w 7515225"/>
              <a:gd name="connsiteY8" fmla="*/ 1145381 h 3930473"/>
              <a:gd name="connsiteX9" fmla="*/ 2759869 w 7515225"/>
              <a:gd name="connsiteY9" fmla="*/ 1464469 h 3930473"/>
              <a:gd name="connsiteX10" fmla="*/ 2931319 w 7515225"/>
              <a:gd name="connsiteY10" fmla="*/ 1543050 h 3930473"/>
              <a:gd name="connsiteX11" fmla="*/ 3105150 w 7515225"/>
              <a:gd name="connsiteY11" fmla="*/ 1657350 h 3930473"/>
              <a:gd name="connsiteX12" fmla="*/ 3224212 w 7515225"/>
              <a:gd name="connsiteY12" fmla="*/ 1752600 h 3930473"/>
              <a:gd name="connsiteX13" fmla="*/ 3352800 w 7515225"/>
              <a:gd name="connsiteY13" fmla="*/ 1914525 h 3930473"/>
              <a:gd name="connsiteX14" fmla="*/ 3419475 w 7515225"/>
              <a:gd name="connsiteY14" fmla="*/ 2000250 h 3930473"/>
              <a:gd name="connsiteX15" fmla="*/ 3457575 w 7515225"/>
              <a:gd name="connsiteY15" fmla="*/ 2057400 h 3930473"/>
              <a:gd name="connsiteX16" fmla="*/ 3505200 w 7515225"/>
              <a:gd name="connsiteY16" fmla="*/ 2124075 h 3930473"/>
              <a:gd name="connsiteX17" fmla="*/ 3543300 w 7515225"/>
              <a:gd name="connsiteY17" fmla="*/ 2181225 h 3930473"/>
              <a:gd name="connsiteX18" fmla="*/ 3581400 w 7515225"/>
              <a:gd name="connsiteY18" fmla="*/ 2247900 h 3930473"/>
              <a:gd name="connsiteX19" fmla="*/ 3667125 w 7515225"/>
              <a:gd name="connsiteY19" fmla="*/ 2345531 h 3930473"/>
              <a:gd name="connsiteX20" fmla="*/ 3838575 w 7515225"/>
              <a:gd name="connsiteY20" fmla="*/ 2428875 h 3930473"/>
              <a:gd name="connsiteX21" fmla="*/ 4050506 w 7515225"/>
              <a:gd name="connsiteY21" fmla="*/ 2505075 h 3930473"/>
              <a:gd name="connsiteX22" fmla="*/ 4250532 w 7515225"/>
              <a:gd name="connsiteY22" fmla="*/ 2638425 h 3930473"/>
              <a:gd name="connsiteX23" fmla="*/ 4381500 w 7515225"/>
              <a:gd name="connsiteY23" fmla="*/ 2819400 h 3930473"/>
              <a:gd name="connsiteX24" fmla="*/ 4467225 w 7515225"/>
              <a:gd name="connsiteY24" fmla="*/ 3048000 h 3930473"/>
              <a:gd name="connsiteX25" fmla="*/ 4572000 w 7515225"/>
              <a:gd name="connsiteY25" fmla="*/ 3314700 h 3930473"/>
              <a:gd name="connsiteX26" fmla="*/ 4767263 w 7515225"/>
              <a:gd name="connsiteY26" fmla="*/ 3745707 h 3930473"/>
              <a:gd name="connsiteX27" fmla="*/ 5057775 w 7515225"/>
              <a:gd name="connsiteY27" fmla="*/ 3924300 h 3930473"/>
              <a:gd name="connsiteX28" fmla="*/ 5353050 w 7515225"/>
              <a:gd name="connsiteY28" fmla="*/ 3876675 h 3930473"/>
              <a:gd name="connsiteX29" fmla="*/ 5562600 w 7515225"/>
              <a:gd name="connsiteY29" fmla="*/ 3752850 h 3930473"/>
              <a:gd name="connsiteX30" fmla="*/ 5812631 w 7515225"/>
              <a:gd name="connsiteY30" fmla="*/ 3617119 h 3930473"/>
              <a:gd name="connsiteX31" fmla="*/ 6100762 w 7515225"/>
              <a:gd name="connsiteY31" fmla="*/ 3476625 h 3930473"/>
              <a:gd name="connsiteX32" fmla="*/ 6410325 w 7515225"/>
              <a:gd name="connsiteY32" fmla="*/ 3405188 h 3930473"/>
              <a:gd name="connsiteX33" fmla="*/ 6815137 w 7515225"/>
              <a:gd name="connsiteY33" fmla="*/ 3362325 h 3930473"/>
              <a:gd name="connsiteX34" fmla="*/ 7515225 w 7515225"/>
              <a:gd name="connsiteY34" fmla="*/ 3305175 h 3930473"/>
              <a:gd name="connsiteX0" fmla="*/ 0 w 7515225"/>
              <a:gd name="connsiteY0" fmla="*/ 0 h 3930473"/>
              <a:gd name="connsiteX1" fmla="*/ 221457 w 7515225"/>
              <a:gd name="connsiteY1" fmla="*/ 33337 h 3930473"/>
              <a:gd name="connsiteX2" fmla="*/ 431006 w 7515225"/>
              <a:gd name="connsiteY2" fmla="*/ 140494 h 3930473"/>
              <a:gd name="connsiteX3" fmla="*/ 600075 w 7515225"/>
              <a:gd name="connsiteY3" fmla="*/ 302419 h 3930473"/>
              <a:gd name="connsiteX4" fmla="*/ 752475 w 7515225"/>
              <a:gd name="connsiteY4" fmla="*/ 695325 h 3930473"/>
              <a:gd name="connsiteX5" fmla="*/ 933450 w 7515225"/>
              <a:gd name="connsiteY5" fmla="*/ 942975 h 3930473"/>
              <a:gd name="connsiteX6" fmla="*/ 1171575 w 7515225"/>
              <a:gd name="connsiteY6" fmla="*/ 1023937 h 3930473"/>
              <a:gd name="connsiteX7" fmla="*/ 1645443 w 7515225"/>
              <a:gd name="connsiteY7" fmla="*/ 1071562 h 3930473"/>
              <a:gd name="connsiteX8" fmla="*/ 1940719 w 7515225"/>
              <a:gd name="connsiteY8" fmla="*/ 1145381 h 3930473"/>
              <a:gd name="connsiteX9" fmla="*/ 2759869 w 7515225"/>
              <a:gd name="connsiteY9" fmla="*/ 1464469 h 3930473"/>
              <a:gd name="connsiteX10" fmla="*/ 2931319 w 7515225"/>
              <a:gd name="connsiteY10" fmla="*/ 1543050 h 3930473"/>
              <a:gd name="connsiteX11" fmla="*/ 3105150 w 7515225"/>
              <a:gd name="connsiteY11" fmla="*/ 1657350 h 3930473"/>
              <a:gd name="connsiteX12" fmla="*/ 3224212 w 7515225"/>
              <a:gd name="connsiteY12" fmla="*/ 1752600 h 3930473"/>
              <a:gd name="connsiteX13" fmla="*/ 3352800 w 7515225"/>
              <a:gd name="connsiteY13" fmla="*/ 1914525 h 3930473"/>
              <a:gd name="connsiteX14" fmla="*/ 3419475 w 7515225"/>
              <a:gd name="connsiteY14" fmla="*/ 2000250 h 3930473"/>
              <a:gd name="connsiteX15" fmla="*/ 3457575 w 7515225"/>
              <a:gd name="connsiteY15" fmla="*/ 2057400 h 3930473"/>
              <a:gd name="connsiteX16" fmla="*/ 3505200 w 7515225"/>
              <a:gd name="connsiteY16" fmla="*/ 2124075 h 3930473"/>
              <a:gd name="connsiteX17" fmla="*/ 3543300 w 7515225"/>
              <a:gd name="connsiteY17" fmla="*/ 2181225 h 3930473"/>
              <a:gd name="connsiteX18" fmla="*/ 3581400 w 7515225"/>
              <a:gd name="connsiteY18" fmla="*/ 2247900 h 3930473"/>
              <a:gd name="connsiteX19" fmla="*/ 3667125 w 7515225"/>
              <a:gd name="connsiteY19" fmla="*/ 2345531 h 3930473"/>
              <a:gd name="connsiteX20" fmla="*/ 3838575 w 7515225"/>
              <a:gd name="connsiteY20" fmla="*/ 2428875 h 3930473"/>
              <a:gd name="connsiteX21" fmla="*/ 4050506 w 7515225"/>
              <a:gd name="connsiteY21" fmla="*/ 2505075 h 3930473"/>
              <a:gd name="connsiteX22" fmla="*/ 4250532 w 7515225"/>
              <a:gd name="connsiteY22" fmla="*/ 2638425 h 3930473"/>
              <a:gd name="connsiteX23" fmla="*/ 4381500 w 7515225"/>
              <a:gd name="connsiteY23" fmla="*/ 2819400 h 3930473"/>
              <a:gd name="connsiteX24" fmla="*/ 4467225 w 7515225"/>
              <a:gd name="connsiteY24" fmla="*/ 3048000 h 3930473"/>
              <a:gd name="connsiteX25" fmla="*/ 4572000 w 7515225"/>
              <a:gd name="connsiteY25" fmla="*/ 3314700 h 3930473"/>
              <a:gd name="connsiteX26" fmla="*/ 4767263 w 7515225"/>
              <a:gd name="connsiteY26" fmla="*/ 3745707 h 3930473"/>
              <a:gd name="connsiteX27" fmla="*/ 5057775 w 7515225"/>
              <a:gd name="connsiteY27" fmla="*/ 3924300 h 3930473"/>
              <a:gd name="connsiteX28" fmla="*/ 5353050 w 7515225"/>
              <a:gd name="connsiteY28" fmla="*/ 3876675 h 3930473"/>
              <a:gd name="connsiteX29" fmla="*/ 5579269 w 7515225"/>
              <a:gd name="connsiteY29" fmla="*/ 3764756 h 3930473"/>
              <a:gd name="connsiteX30" fmla="*/ 5812631 w 7515225"/>
              <a:gd name="connsiteY30" fmla="*/ 3617119 h 3930473"/>
              <a:gd name="connsiteX31" fmla="*/ 6100762 w 7515225"/>
              <a:gd name="connsiteY31" fmla="*/ 3476625 h 3930473"/>
              <a:gd name="connsiteX32" fmla="*/ 6410325 w 7515225"/>
              <a:gd name="connsiteY32" fmla="*/ 3405188 h 3930473"/>
              <a:gd name="connsiteX33" fmla="*/ 6815137 w 7515225"/>
              <a:gd name="connsiteY33" fmla="*/ 3362325 h 3930473"/>
              <a:gd name="connsiteX34" fmla="*/ 7515225 w 7515225"/>
              <a:gd name="connsiteY34" fmla="*/ 3305175 h 3930473"/>
              <a:gd name="connsiteX0" fmla="*/ 0 w 7515225"/>
              <a:gd name="connsiteY0" fmla="*/ 0 h 3930473"/>
              <a:gd name="connsiteX1" fmla="*/ 221457 w 7515225"/>
              <a:gd name="connsiteY1" fmla="*/ 33337 h 3930473"/>
              <a:gd name="connsiteX2" fmla="*/ 431006 w 7515225"/>
              <a:gd name="connsiteY2" fmla="*/ 140494 h 3930473"/>
              <a:gd name="connsiteX3" fmla="*/ 600075 w 7515225"/>
              <a:gd name="connsiteY3" fmla="*/ 302419 h 3930473"/>
              <a:gd name="connsiteX4" fmla="*/ 752475 w 7515225"/>
              <a:gd name="connsiteY4" fmla="*/ 695325 h 3930473"/>
              <a:gd name="connsiteX5" fmla="*/ 933450 w 7515225"/>
              <a:gd name="connsiteY5" fmla="*/ 942975 h 3930473"/>
              <a:gd name="connsiteX6" fmla="*/ 1171575 w 7515225"/>
              <a:gd name="connsiteY6" fmla="*/ 1023937 h 3930473"/>
              <a:gd name="connsiteX7" fmla="*/ 1645443 w 7515225"/>
              <a:gd name="connsiteY7" fmla="*/ 1071562 h 3930473"/>
              <a:gd name="connsiteX8" fmla="*/ 1940719 w 7515225"/>
              <a:gd name="connsiteY8" fmla="*/ 1145381 h 3930473"/>
              <a:gd name="connsiteX9" fmla="*/ 2759869 w 7515225"/>
              <a:gd name="connsiteY9" fmla="*/ 1464469 h 3930473"/>
              <a:gd name="connsiteX10" fmla="*/ 2931319 w 7515225"/>
              <a:gd name="connsiteY10" fmla="*/ 1543050 h 3930473"/>
              <a:gd name="connsiteX11" fmla="*/ 3105150 w 7515225"/>
              <a:gd name="connsiteY11" fmla="*/ 1657350 h 3930473"/>
              <a:gd name="connsiteX12" fmla="*/ 3224212 w 7515225"/>
              <a:gd name="connsiteY12" fmla="*/ 1752600 h 3930473"/>
              <a:gd name="connsiteX13" fmla="*/ 3352800 w 7515225"/>
              <a:gd name="connsiteY13" fmla="*/ 1914525 h 3930473"/>
              <a:gd name="connsiteX14" fmla="*/ 3419475 w 7515225"/>
              <a:gd name="connsiteY14" fmla="*/ 2000250 h 3930473"/>
              <a:gd name="connsiteX15" fmla="*/ 3457575 w 7515225"/>
              <a:gd name="connsiteY15" fmla="*/ 2057400 h 3930473"/>
              <a:gd name="connsiteX16" fmla="*/ 3505200 w 7515225"/>
              <a:gd name="connsiteY16" fmla="*/ 2124075 h 3930473"/>
              <a:gd name="connsiteX17" fmla="*/ 3543300 w 7515225"/>
              <a:gd name="connsiteY17" fmla="*/ 2181225 h 3930473"/>
              <a:gd name="connsiteX18" fmla="*/ 3581400 w 7515225"/>
              <a:gd name="connsiteY18" fmla="*/ 2247900 h 3930473"/>
              <a:gd name="connsiteX19" fmla="*/ 3667125 w 7515225"/>
              <a:gd name="connsiteY19" fmla="*/ 2345531 h 3930473"/>
              <a:gd name="connsiteX20" fmla="*/ 3838575 w 7515225"/>
              <a:gd name="connsiteY20" fmla="*/ 2428875 h 3930473"/>
              <a:gd name="connsiteX21" fmla="*/ 4050506 w 7515225"/>
              <a:gd name="connsiteY21" fmla="*/ 2505075 h 3930473"/>
              <a:gd name="connsiteX22" fmla="*/ 4250532 w 7515225"/>
              <a:gd name="connsiteY22" fmla="*/ 2638425 h 3930473"/>
              <a:gd name="connsiteX23" fmla="*/ 4381500 w 7515225"/>
              <a:gd name="connsiteY23" fmla="*/ 2819400 h 3930473"/>
              <a:gd name="connsiteX24" fmla="*/ 4467225 w 7515225"/>
              <a:gd name="connsiteY24" fmla="*/ 3048000 h 3930473"/>
              <a:gd name="connsiteX25" fmla="*/ 4572000 w 7515225"/>
              <a:gd name="connsiteY25" fmla="*/ 3314700 h 3930473"/>
              <a:gd name="connsiteX26" fmla="*/ 4767263 w 7515225"/>
              <a:gd name="connsiteY26" fmla="*/ 3745707 h 3930473"/>
              <a:gd name="connsiteX27" fmla="*/ 5057775 w 7515225"/>
              <a:gd name="connsiteY27" fmla="*/ 3924300 h 3930473"/>
              <a:gd name="connsiteX28" fmla="*/ 5353050 w 7515225"/>
              <a:gd name="connsiteY28" fmla="*/ 3876675 h 3930473"/>
              <a:gd name="connsiteX29" fmla="*/ 5579269 w 7515225"/>
              <a:gd name="connsiteY29" fmla="*/ 3764756 h 3930473"/>
              <a:gd name="connsiteX30" fmla="*/ 5812631 w 7515225"/>
              <a:gd name="connsiteY30" fmla="*/ 3617119 h 3930473"/>
              <a:gd name="connsiteX31" fmla="*/ 6100762 w 7515225"/>
              <a:gd name="connsiteY31" fmla="*/ 3476625 h 3930473"/>
              <a:gd name="connsiteX32" fmla="*/ 6410325 w 7515225"/>
              <a:gd name="connsiteY32" fmla="*/ 3405188 h 3930473"/>
              <a:gd name="connsiteX33" fmla="*/ 6815137 w 7515225"/>
              <a:gd name="connsiteY33" fmla="*/ 3362325 h 3930473"/>
              <a:gd name="connsiteX34" fmla="*/ 7515225 w 7515225"/>
              <a:gd name="connsiteY34" fmla="*/ 3305175 h 3930473"/>
              <a:gd name="connsiteX0" fmla="*/ 0 w 7515225"/>
              <a:gd name="connsiteY0" fmla="*/ 0 h 3930473"/>
              <a:gd name="connsiteX1" fmla="*/ 221457 w 7515225"/>
              <a:gd name="connsiteY1" fmla="*/ 33337 h 3930473"/>
              <a:gd name="connsiteX2" fmla="*/ 431006 w 7515225"/>
              <a:gd name="connsiteY2" fmla="*/ 140494 h 3930473"/>
              <a:gd name="connsiteX3" fmla="*/ 600075 w 7515225"/>
              <a:gd name="connsiteY3" fmla="*/ 302419 h 3930473"/>
              <a:gd name="connsiteX4" fmla="*/ 752475 w 7515225"/>
              <a:gd name="connsiteY4" fmla="*/ 695325 h 3930473"/>
              <a:gd name="connsiteX5" fmla="*/ 933450 w 7515225"/>
              <a:gd name="connsiteY5" fmla="*/ 942975 h 3930473"/>
              <a:gd name="connsiteX6" fmla="*/ 1171575 w 7515225"/>
              <a:gd name="connsiteY6" fmla="*/ 1023937 h 3930473"/>
              <a:gd name="connsiteX7" fmla="*/ 1645443 w 7515225"/>
              <a:gd name="connsiteY7" fmla="*/ 1071562 h 3930473"/>
              <a:gd name="connsiteX8" fmla="*/ 1940719 w 7515225"/>
              <a:gd name="connsiteY8" fmla="*/ 1145381 h 3930473"/>
              <a:gd name="connsiteX9" fmla="*/ 2759869 w 7515225"/>
              <a:gd name="connsiteY9" fmla="*/ 1464469 h 3930473"/>
              <a:gd name="connsiteX10" fmla="*/ 2931319 w 7515225"/>
              <a:gd name="connsiteY10" fmla="*/ 1543050 h 3930473"/>
              <a:gd name="connsiteX11" fmla="*/ 3105150 w 7515225"/>
              <a:gd name="connsiteY11" fmla="*/ 1657350 h 3930473"/>
              <a:gd name="connsiteX12" fmla="*/ 3224212 w 7515225"/>
              <a:gd name="connsiteY12" fmla="*/ 1752600 h 3930473"/>
              <a:gd name="connsiteX13" fmla="*/ 3352800 w 7515225"/>
              <a:gd name="connsiteY13" fmla="*/ 1914525 h 3930473"/>
              <a:gd name="connsiteX14" fmla="*/ 3419475 w 7515225"/>
              <a:gd name="connsiteY14" fmla="*/ 2000250 h 3930473"/>
              <a:gd name="connsiteX15" fmla="*/ 3457575 w 7515225"/>
              <a:gd name="connsiteY15" fmla="*/ 2057400 h 3930473"/>
              <a:gd name="connsiteX16" fmla="*/ 3505200 w 7515225"/>
              <a:gd name="connsiteY16" fmla="*/ 2124075 h 3930473"/>
              <a:gd name="connsiteX17" fmla="*/ 3543300 w 7515225"/>
              <a:gd name="connsiteY17" fmla="*/ 2181225 h 3930473"/>
              <a:gd name="connsiteX18" fmla="*/ 3581400 w 7515225"/>
              <a:gd name="connsiteY18" fmla="*/ 2247900 h 3930473"/>
              <a:gd name="connsiteX19" fmla="*/ 3667125 w 7515225"/>
              <a:gd name="connsiteY19" fmla="*/ 2345531 h 3930473"/>
              <a:gd name="connsiteX20" fmla="*/ 3838575 w 7515225"/>
              <a:gd name="connsiteY20" fmla="*/ 2428875 h 3930473"/>
              <a:gd name="connsiteX21" fmla="*/ 4050506 w 7515225"/>
              <a:gd name="connsiteY21" fmla="*/ 2505075 h 3930473"/>
              <a:gd name="connsiteX22" fmla="*/ 4250532 w 7515225"/>
              <a:gd name="connsiteY22" fmla="*/ 2638425 h 3930473"/>
              <a:gd name="connsiteX23" fmla="*/ 4381500 w 7515225"/>
              <a:gd name="connsiteY23" fmla="*/ 2819400 h 3930473"/>
              <a:gd name="connsiteX24" fmla="*/ 4467225 w 7515225"/>
              <a:gd name="connsiteY24" fmla="*/ 3048000 h 3930473"/>
              <a:gd name="connsiteX25" fmla="*/ 4572000 w 7515225"/>
              <a:gd name="connsiteY25" fmla="*/ 3314700 h 3930473"/>
              <a:gd name="connsiteX26" fmla="*/ 4767263 w 7515225"/>
              <a:gd name="connsiteY26" fmla="*/ 3745707 h 3930473"/>
              <a:gd name="connsiteX27" fmla="*/ 5057775 w 7515225"/>
              <a:gd name="connsiteY27" fmla="*/ 3924300 h 3930473"/>
              <a:gd name="connsiteX28" fmla="*/ 5353050 w 7515225"/>
              <a:gd name="connsiteY28" fmla="*/ 3876675 h 3930473"/>
              <a:gd name="connsiteX29" fmla="*/ 5579269 w 7515225"/>
              <a:gd name="connsiteY29" fmla="*/ 3764756 h 3930473"/>
              <a:gd name="connsiteX30" fmla="*/ 5826919 w 7515225"/>
              <a:gd name="connsiteY30" fmla="*/ 3598069 h 3930473"/>
              <a:gd name="connsiteX31" fmla="*/ 6100762 w 7515225"/>
              <a:gd name="connsiteY31" fmla="*/ 3476625 h 3930473"/>
              <a:gd name="connsiteX32" fmla="*/ 6410325 w 7515225"/>
              <a:gd name="connsiteY32" fmla="*/ 3405188 h 3930473"/>
              <a:gd name="connsiteX33" fmla="*/ 6815137 w 7515225"/>
              <a:gd name="connsiteY33" fmla="*/ 3362325 h 3930473"/>
              <a:gd name="connsiteX34" fmla="*/ 7515225 w 7515225"/>
              <a:gd name="connsiteY34" fmla="*/ 3305175 h 393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515225" h="3930473">
                <a:moveTo>
                  <a:pt x="0" y="0"/>
                </a:moveTo>
                <a:cubicBezTo>
                  <a:pt x="85725" y="3175"/>
                  <a:pt x="149623" y="9921"/>
                  <a:pt x="221457" y="33337"/>
                </a:cubicBezTo>
                <a:cubicBezTo>
                  <a:pt x="293291" y="56753"/>
                  <a:pt x="367903" y="95647"/>
                  <a:pt x="431006" y="140494"/>
                </a:cubicBezTo>
                <a:cubicBezTo>
                  <a:pt x="494109" y="185341"/>
                  <a:pt x="539354" y="209947"/>
                  <a:pt x="600075" y="302419"/>
                </a:cubicBezTo>
                <a:cubicBezTo>
                  <a:pt x="658736" y="391753"/>
                  <a:pt x="699293" y="557610"/>
                  <a:pt x="752475" y="695325"/>
                </a:cubicBezTo>
                <a:cubicBezTo>
                  <a:pt x="795831" y="807597"/>
                  <a:pt x="863600" y="888206"/>
                  <a:pt x="933450" y="942975"/>
                </a:cubicBezTo>
                <a:cubicBezTo>
                  <a:pt x="1003300" y="997744"/>
                  <a:pt x="1052910" y="1002506"/>
                  <a:pt x="1171575" y="1023937"/>
                </a:cubicBezTo>
                <a:cubicBezTo>
                  <a:pt x="1290240" y="1045368"/>
                  <a:pt x="1516856" y="1062037"/>
                  <a:pt x="1645443" y="1071562"/>
                </a:cubicBezTo>
                <a:cubicBezTo>
                  <a:pt x="1795461" y="1100136"/>
                  <a:pt x="1816894" y="1101328"/>
                  <a:pt x="1940719" y="1145381"/>
                </a:cubicBezTo>
                <a:cubicBezTo>
                  <a:pt x="2126269" y="1211394"/>
                  <a:pt x="2594769" y="1398191"/>
                  <a:pt x="2759869" y="1464469"/>
                </a:cubicBezTo>
                <a:cubicBezTo>
                  <a:pt x="2924969" y="1530747"/>
                  <a:pt x="2873772" y="1510903"/>
                  <a:pt x="2931319" y="1543050"/>
                </a:cubicBezTo>
                <a:cubicBezTo>
                  <a:pt x="2988866" y="1575197"/>
                  <a:pt x="3056335" y="1622425"/>
                  <a:pt x="3105150" y="1657350"/>
                </a:cubicBezTo>
                <a:cubicBezTo>
                  <a:pt x="3153966" y="1692275"/>
                  <a:pt x="3182937" y="1709738"/>
                  <a:pt x="3224212" y="1752600"/>
                </a:cubicBezTo>
                <a:cubicBezTo>
                  <a:pt x="3265487" y="1795462"/>
                  <a:pt x="3320256" y="1873250"/>
                  <a:pt x="3352800" y="1914525"/>
                </a:cubicBezTo>
                <a:cubicBezTo>
                  <a:pt x="3385344" y="1955800"/>
                  <a:pt x="3402013" y="1976438"/>
                  <a:pt x="3419475" y="2000250"/>
                </a:cubicBezTo>
                <a:lnTo>
                  <a:pt x="3457575" y="2057400"/>
                </a:lnTo>
                <a:cubicBezTo>
                  <a:pt x="3472652" y="2080015"/>
                  <a:pt x="3490913" y="2103438"/>
                  <a:pt x="3505200" y="2124075"/>
                </a:cubicBezTo>
                <a:cubicBezTo>
                  <a:pt x="3519487" y="2144712"/>
                  <a:pt x="3530600" y="2160588"/>
                  <a:pt x="3543300" y="2181225"/>
                </a:cubicBezTo>
                <a:cubicBezTo>
                  <a:pt x="3556000" y="2201862"/>
                  <a:pt x="3560763" y="2220516"/>
                  <a:pt x="3581400" y="2247900"/>
                </a:cubicBezTo>
                <a:cubicBezTo>
                  <a:pt x="3602037" y="2275284"/>
                  <a:pt x="3624263" y="2315369"/>
                  <a:pt x="3667125" y="2345531"/>
                </a:cubicBezTo>
                <a:cubicBezTo>
                  <a:pt x="3709987" y="2375693"/>
                  <a:pt x="3774678" y="2402284"/>
                  <a:pt x="3838575" y="2428875"/>
                </a:cubicBezTo>
                <a:cubicBezTo>
                  <a:pt x="3902472" y="2455466"/>
                  <a:pt x="3981846" y="2470150"/>
                  <a:pt x="4050506" y="2505075"/>
                </a:cubicBezTo>
                <a:cubicBezTo>
                  <a:pt x="4119166" y="2540000"/>
                  <a:pt x="4195366" y="2586038"/>
                  <a:pt x="4250532" y="2638425"/>
                </a:cubicBezTo>
                <a:cubicBezTo>
                  <a:pt x="4305698" y="2690812"/>
                  <a:pt x="4345385" y="2751138"/>
                  <a:pt x="4381500" y="2819400"/>
                </a:cubicBezTo>
                <a:cubicBezTo>
                  <a:pt x="4417615" y="2887662"/>
                  <a:pt x="4449763" y="3000375"/>
                  <a:pt x="4467225" y="3048000"/>
                </a:cubicBezTo>
                <a:cubicBezTo>
                  <a:pt x="4498975" y="3130550"/>
                  <a:pt x="4521994" y="3198416"/>
                  <a:pt x="4572000" y="3314700"/>
                </a:cubicBezTo>
                <a:cubicBezTo>
                  <a:pt x="4622006" y="3430984"/>
                  <a:pt x="4686301" y="3644107"/>
                  <a:pt x="4767263" y="3745707"/>
                </a:cubicBezTo>
                <a:cubicBezTo>
                  <a:pt x="4848225" y="3847307"/>
                  <a:pt x="4960144" y="3902472"/>
                  <a:pt x="5057775" y="3924300"/>
                </a:cubicBezTo>
                <a:cubicBezTo>
                  <a:pt x="5155406" y="3946128"/>
                  <a:pt x="5268913" y="3905250"/>
                  <a:pt x="5353050" y="3876675"/>
                </a:cubicBezTo>
                <a:cubicBezTo>
                  <a:pt x="5437187" y="3848100"/>
                  <a:pt x="5500291" y="3811190"/>
                  <a:pt x="5579269" y="3764756"/>
                </a:cubicBezTo>
                <a:cubicBezTo>
                  <a:pt x="5658247" y="3718322"/>
                  <a:pt x="5740004" y="3646091"/>
                  <a:pt x="5826919" y="3598069"/>
                </a:cubicBezTo>
                <a:cubicBezTo>
                  <a:pt x="5913835" y="3550047"/>
                  <a:pt x="6003528" y="3508772"/>
                  <a:pt x="6100762" y="3476625"/>
                </a:cubicBezTo>
                <a:cubicBezTo>
                  <a:pt x="6197996" y="3444478"/>
                  <a:pt x="6291263" y="3424238"/>
                  <a:pt x="6410325" y="3405188"/>
                </a:cubicBezTo>
                <a:cubicBezTo>
                  <a:pt x="6529388" y="3386138"/>
                  <a:pt x="6630987" y="3378994"/>
                  <a:pt x="6815137" y="3362325"/>
                </a:cubicBezTo>
                <a:cubicBezTo>
                  <a:pt x="6999287" y="3345656"/>
                  <a:pt x="7243777" y="3321844"/>
                  <a:pt x="7515225" y="3305175"/>
                </a:cubicBez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35465" y="76200"/>
            <a:ext cx="1120768" cy="1117106"/>
            <a:chOff x="-1676400" y="697407"/>
            <a:chExt cx="1457325" cy="1452563"/>
          </a:xfrm>
        </p:grpSpPr>
        <p:sp>
          <p:nvSpPr>
            <p:cNvPr id="5" name="Rounded Rectangle 4"/>
            <p:cNvSpPr/>
            <p:nvPr/>
          </p:nvSpPr>
          <p:spPr>
            <a:xfrm>
              <a:off x="-1676399" y="697407"/>
              <a:ext cx="1447800" cy="145256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676400" y="697407"/>
              <a:ext cx="1447800" cy="1447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76400" y="1032864"/>
              <a:ext cx="1457325" cy="760378"/>
            </a:xfrm>
            <a:prstGeom prst="rect">
              <a:avLst/>
            </a:prstGeom>
            <a:noFill/>
          </p:spPr>
          <p:txBody>
            <a:bodyPr wrap="square" rtlCol="0">
              <a:spAutoFit/>
            </a:bodyPr>
            <a:lstStyle/>
            <a:p>
              <a:pPr algn="ctr"/>
              <a:r>
                <a:rPr lang="en-US" sz="3200" dirty="0">
                  <a:latin typeface="Verdana" panose="020B0604030504040204" pitchFamily="34" charset="0"/>
                  <a:ea typeface="Verdana" panose="020B0604030504040204" pitchFamily="34" charset="0"/>
                  <a:cs typeface="Verdana" panose="020B0604030504040204" pitchFamily="34" charset="0"/>
                </a:rPr>
                <a:t>273</a:t>
              </a:r>
            </a:p>
          </p:txBody>
        </p:sp>
      </p:grpSp>
      <p:sp>
        <p:nvSpPr>
          <p:cNvPr id="14" name="Rectangle 13"/>
          <p:cNvSpPr/>
          <p:nvPr/>
        </p:nvSpPr>
        <p:spPr>
          <a:xfrm>
            <a:off x="952949" y="5178106"/>
            <a:ext cx="34290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539868" y="5076349"/>
            <a:ext cx="2514600" cy="584775"/>
          </a:xfrm>
          <a:prstGeom prst="rect">
            <a:avLst/>
          </a:prstGeom>
          <a:noFill/>
        </p:spPr>
        <p:txBody>
          <a:bodyPr wrap="square" rtlCol="0">
            <a:spAutoFit/>
          </a:bodyPr>
          <a:lstStyle/>
          <a:p>
            <a:r>
              <a:rPr lang="en-US" sz="1600" b="1" dirty="0"/>
              <a:t>Project Development Phase</a:t>
            </a:r>
          </a:p>
        </p:txBody>
      </p:sp>
      <p:sp>
        <p:nvSpPr>
          <p:cNvPr id="17" name="Rectangle 16"/>
          <p:cNvSpPr/>
          <p:nvPr/>
        </p:nvSpPr>
        <p:spPr>
          <a:xfrm>
            <a:off x="969208" y="5736942"/>
            <a:ext cx="342900" cy="338554"/>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522818" y="5769973"/>
            <a:ext cx="2514600" cy="338554"/>
          </a:xfrm>
          <a:prstGeom prst="rect">
            <a:avLst/>
          </a:prstGeom>
          <a:noFill/>
        </p:spPr>
        <p:txBody>
          <a:bodyPr wrap="square" rtlCol="0">
            <a:spAutoFit/>
          </a:bodyPr>
          <a:lstStyle/>
          <a:p>
            <a:r>
              <a:rPr lang="en-US" sz="1600" b="1" dirty="0"/>
              <a:t>Construction Phase</a:t>
            </a:r>
          </a:p>
        </p:txBody>
      </p:sp>
      <p:sp>
        <p:nvSpPr>
          <p:cNvPr id="21" name="TextBox 20"/>
          <p:cNvSpPr txBox="1"/>
          <p:nvPr/>
        </p:nvSpPr>
        <p:spPr>
          <a:xfrm>
            <a:off x="1539868" y="6200061"/>
            <a:ext cx="2514600" cy="338554"/>
          </a:xfrm>
          <a:prstGeom prst="rect">
            <a:avLst/>
          </a:prstGeom>
          <a:noFill/>
        </p:spPr>
        <p:txBody>
          <a:bodyPr wrap="square" rtlCol="0">
            <a:spAutoFit/>
          </a:bodyPr>
          <a:lstStyle/>
          <a:p>
            <a:r>
              <a:rPr lang="en-US" sz="1600" b="1" dirty="0"/>
              <a:t>Completed</a:t>
            </a:r>
          </a:p>
        </p:txBody>
      </p:sp>
      <p:sp>
        <p:nvSpPr>
          <p:cNvPr id="24" name="Rectangle 23"/>
          <p:cNvSpPr/>
          <p:nvPr/>
        </p:nvSpPr>
        <p:spPr>
          <a:xfrm>
            <a:off x="969208" y="6249744"/>
            <a:ext cx="34290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white"/>
              </a:solidFill>
            </a:endParaRPr>
          </a:p>
        </p:txBody>
      </p:sp>
      <p:pic>
        <p:nvPicPr>
          <p:cNvPr id="22" name="Picture 10" descr="C:\Users\Robert.McCleary\AppData\Local\Microsoft\Windows\Temporary Internet Files\Content.IE5\E37VO5L9\600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949" y="6108527"/>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Robert.McCleary\AppData\Local\Microsoft\Windows\Temporary Internet Files\Content.IE5\E37VO5L9\600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1941" y="1308375"/>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857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7411" t="20157" r="13958" b="11272"/>
          <a:stretch/>
        </p:blipFill>
        <p:spPr bwMode="auto">
          <a:xfrm>
            <a:off x="609600" y="1"/>
            <a:ext cx="10972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914400" y="48569"/>
            <a:ext cx="1231774" cy="1288230"/>
            <a:chOff x="-1838325" y="2183381"/>
            <a:chExt cx="1304925" cy="1295400"/>
          </a:xfrm>
        </p:grpSpPr>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183381"/>
              <a:ext cx="12954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1676400" y="2447194"/>
              <a:ext cx="990600" cy="7532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38325" y="2269799"/>
              <a:ext cx="1295400" cy="1021316"/>
            </a:xfrm>
            <a:prstGeom prst="rect">
              <a:avLst/>
            </a:prstGeom>
            <a:noFill/>
          </p:spPr>
          <p:txBody>
            <a:bodyPr wrap="square" rtlCol="0">
              <a:spAutoFit/>
            </a:bodyPr>
            <a:lstStyle/>
            <a:p>
              <a:pPr algn="ctr"/>
              <a:r>
                <a:rPr lang="en-US" sz="6000" dirty="0"/>
                <a:t>40</a:t>
              </a:r>
            </a:p>
          </p:txBody>
        </p:sp>
      </p:grpSp>
      <p:sp>
        <p:nvSpPr>
          <p:cNvPr id="11" name="Rounded Rectangular Callout 10"/>
          <p:cNvSpPr/>
          <p:nvPr/>
        </p:nvSpPr>
        <p:spPr>
          <a:xfrm>
            <a:off x="2660023" y="4876800"/>
            <a:ext cx="1456213" cy="609600"/>
          </a:xfrm>
          <a:prstGeom prst="wedgeRoundRectCallout">
            <a:avLst>
              <a:gd name="adj1" fmla="val 58378"/>
              <a:gd name="adj2" fmla="val -126563"/>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US 40 &amp; SR 896 Interchange</a:t>
            </a:r>
          </a:p>
        </p:txBody>
      </p:sp>
      <p:sp>
        <p:nvSpPr>
          <p:cNvPr id="12" name="Rounded Rectangular Callout 11"/>
          <p:cNvSpPr/>
          <p:nvPr/>
        </p:nvSpPr>
        <p:spPr>
          <a:xfrm>
            <a:off x="4191001" y="3429001"/>
            <a:ext cx="1380013" cy="609600"/>
          </a:xfrm>
          <a:prstGeom prst="wedgeRoundRectCallout">
            <a:avLst>
              <a:gd name="adj1" fmla="val 82797"/>
              <a:gd name="adj2" fmla="val 77226"/>
              <a:gd name="adj3" fmla="val 16667"/>
            </a:avLst>
          </a:prstGeom>
          <a:solidFill>
            <a:srgbClr val="EF84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US 40 &amp; SR 72 Intersection</a:t>
            </a:r>
          </a:p>
        </p:txBody>
      </p:sp>
      <p:sp>
        <p:nvSpPr>
          <p:cNvPr id="13" name="Rounded Rectangular Callout 12"/>
          <p:cNvSpPr/>
          <p:nvPr/>
        </p:nvSpPr>
        <p:spPr>
          <a:xfrm>
            <a:off x="8382000" y="892342"/>
            <a:ext cx="1447800" cy="663027"/>
          </a:xfrm>
          <a:prstGeom prst="wedgeRoundRectCallout">
            <a:avLst>
              <a:gd name="adj1" fmla="val 63396"/>
              <a:gd name="adj2" fmla="val 126011"/>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US 40 &amp; SR 1 Interchange</a:t>
            </a:r>
          </a:p>
        </p:txBody>
      </p:sp>
      <p:sp>
        <p:nvSpPr>
          <p:cNvPr id="14" name="Rounded Rectangular Callout 13"/>
          <p:cNvSpPr/>
          <p:nvPr/>
        </p:nvSpPr>
        <p:spPr>
          <a:xfrm>
            <a:off x="7232561" y="1815073"/>
            <a:ext cx="1828800" cy="700029"/>
          </a:xfrm>
          <a:prstGeom prst="wedgeRoundRectCallout">
            <a:avLst>
              <a:gd name="adj1" fmla="val 23590"/>
              <a:gd name="adj2" fmla="val 104789"/>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US 40 </a:t>
            </a:r>
          </a:p>
          <a:p>
            <a:pPr algn="ctr"/>
            <a:r>
              <a:rPr lang="en-US" sz="1200" dirty="0"/>
              <a:t>Widening, Salem Church to Walther</a:t>
            </a:r>
          </a:p>
        </p:txBody>
      </p:sp>
      <p:sp>
        <p:nvSpPr>
          <p:cNvPr id="15" name="Freeform 14"/>
          <p:cNvSpPr/>
          <p:nvPr/>
        </p:nvSpPr>
        <p:spPr>
          <a:xfrm>
            <a:off x="1916932" y="1417251"/>
            <a:ext cx="9208268" cy="3127636"/>
          </a:xfrm>
          <a:custGeom>
            <a:avLst/>
            <a:gdLst>
              <a:gd name="connsiteX0" fmla="*/ 0 w 3914775"/>
              <a:gd name="connsiteY0" fmla="*/ 447675 h 447675"/>
              <a:gd name="connsiteX1" fmla="*/ 361950 w 3914775"/>
              <a:gd name="connsiteY1" fmla="*/ 438150 h 447675"/>
              <a:gd name="connsiteX2" fmla="*/ 552450 w 3914775"/>
              <a:gd name="connsiteY2" fmla="*/ 428625 h 447675"/>
              <a:gd name="connsiteX3" fmla="*/ 1038225 w 3914775"/>
              <a:gd name="connsiteY3" fmla="*/ 409575 h 447675"/>
              <a:gd name="connsiteX4" fmla="*/ 1362075 w 3914775"/>
              <a:gd name="connsiteY4" fmla="*/ 361950 h 447675"/>
              <a:gd name="connsiteX5" fmla="*/ 1676400 w 3914775"/>
              <a:gd name="connsiteY5" fmla="*/ 285750 h 447675"/>
              <a:gd name="connsiteX6" fmla="*/ 1771650 w 3914775"/>
              <a:gd name="connsiteY6" fmla="*/ 266700 h 447675"/>
              <a:gd name="connsiteX7" fmla="*/ 1924050 w 3914775"/>
              <a:gd name="connsiteY7" fmla="*/ 228600 h 447675"/>
              <a:gd name="connsiteX8" fmla="*/ 2381250 w 3914775"/>
              <a:gd name="connsiteY8" fmla="*/ 219075 h 447675"/>
              <a:gd name="connsiteX9" fmla="*/ 2638425 w 3914775"/>
              <a:gd name="connsiteY9" fmla="*/ 200025 h 447675"/>
              <a:gd name="connsiteX10" fmla="*/ 3114675 w 3914775"/>
              <a:gd name="connsiteY10" fmla="*/ 171450 h 447675"/>
              <a:gd name="connsiteX11" fmla="*/ 3305175 w 3914775"/>
              <a:gd name="connsiteY11" fmla="*/ 142875 h 447675"/>
              <a:gd name="connsiteX12" fmla="*/ 3676650 w 3914775"/>
              <a:gd name="connsiteY12" fmla="*/ 47625 h 447675"/>
              <a:gd name="connsiteX13" fmla="*/ 3790950 w 3914775"/>
              <a:gd name="connsiteY13" fmla="*/ 28575 h 447675"/>
              <a:gd name="connsiteX14" fmla="*/ 3914775 w 3914775"/>
              <a:gd name="connsiteY14" fmla="*/ 0 h 447675"/>
              <a:gd name="connsiteX0" fmla="*/ 0 w 3914775"/>
              <a:gd name="connsiteY0" fmla="*/ 476250 h 476250"/>
              <a:gd name="connsiteX1" fmla="*/ 361950 w 3914775"/>
              <a:gd name="connsiteY1" fmla="*/ 438150 h 476250"/>
              <a:gd name="connsiteX2" fmla="*/ 552450 w 3914775"/>
              <a:gd name="connsiteY2" fmla="*/ 428625 h 476250"/>
              <a:gd name="connsiteX3" fmla="*/ 1038225 w 3914775"/>
              <a:gd name="connsiteY3" fmla="*/ 409575 h 476250"/>
              <a:gd name="connsiteX4" fmla="*/ 1362075 w 3914775"/>
              <a:gd name="connsiteY4" fmla="*/ 361950 h 476250"/>
              <a:gd name="connsiteX5" fmla="*/ 1676400 w 3914775"/>
              <a:gd name="connsiteY5" fmla="*/ 285750 h 476250"/>
              <a:gd name="connsiteX6" fmla="*/ 1771650 w 3914775"/>
              <a:gd name="connsiteY6" fmla="*/ 266700 h 476250"/>
              <a:gd name="connsiteX7" fmla="*/ 1924050 w 3914775"/>
              <a:gd name="connsiteY7" fmla="*/ 228600 h 476250"/>
              <a:gd name="connsiteX8" fmla="*/ 2381250 w 3914775"/>
              <a:gd name="connsiteY8" fmla="*/ 219075 h 476250"/>
              <a:gd name="connsiteX9" fmla="*/ 2638425 w 3914775"/>
              <a:gd name="connsiteY9" fmla="*/ 200025 h 476250"/>
              <a:gd name="connsiteX10" fmla="*/ 3114675 w 3914775"/>
              <a:gd name="connsiteY10" fmla="*/ 171450 h 476250"/>
              <a:gd name="connsiteX11" fmla="*/ 3305175 w 3914775"/>
              <a:gd name="connsiteY11" fmla="*/ 142875 h 476250"/>
              <a:gd name="connsiteX12" fmla="*/ 3676650 w 3914775"/>
              <a:gd name="connsiteY12" fmla="*/ 47625 h 476250"/>
              <a:gd name="connsiteX13" fmla="*/ 3790950 w 3914775"/>
              <a:gd name="connsiteY13" fmla="*/ 28575 h 476250"/>
              <a:gd name="connsiteX14" fmla="*/ 3914775 w 3914775"/>
              <a:gd name="connsiteY14" fmla="*/ 0 h 476250"/>
              <a:gd name="connsiteX0" fmla="*/ 0 w 3914775"/>
              <a:gd name="connsiteY0" fmla="*/ 476250 h 561975"/>
              <a:gd name="connsiteX1" fmla="*/ 442912 w 3914775"/>
              <a:gd name="connsiteY1" fmla="*/ 561975 h 561975"/>
              <a:gd name="connsiteX2" fmla="*/ 552450 w 3914775"/>
              <a:gd name="connsiteY2" fmla="*/ 428625 h 561975"/>
              <a:gd name="connsiteX3" fmla="*/ 1038225 w 3914775"/>
              <a:gd name="connsiteY3" fmla="*/ 409575 h 561975"/>
              <a:gd name="connsiteX4" fmla="*/ 1362075 w 3914775"/>
              <a:gd name="connsiteY4" fmla="*/ 361950 h 561975"/>
              <a:gd name="connsiteX5" fmla="*/ 1676400 w 3914775"/>
              <a:gd name="connsiteY5" fmla="*/ 285750 h 561975"/>
              <a:gd name="connsiteX6" fmla="*/ 1771650 w 3914775"/>
              <a:gd name="connsiteY6" fmla="*/ 266700 h 561975"/>
              <a:gd name="connsiteX7" fmla="*/ 1924050 w 3914775"/>
              <a:gd name="connsiteY7" fmla="*/ 228600 h 561975"/>
              <a:gd name="connsiteX8" fmla="*/ 2381250 w 3914775"/>
              <a:gd name="connsiteY8" fmla="*/ 219075 h 561975"/>
              <a:gd name="connsiteX9" fmla="*/ 2638425 w 3914775"/>
              <a:gd name="connsiteY9" fmla="*/ 200025 h 561975"/>
              <a:gd name="connsiteX10" fmla="*/ 3114675 w 3914775"/>
              <a:gd name="connsiteY10" fmla="*/ 171450 h 561975"/>
              <a:gd name="connsiteX11" fmla="*/ 3305175 w 3914775"/>
              <a:gd name="connsiteY11" fmla="*/ 142875 h 561975"/>
              <a:gd name="connsiteX12" fmla="*/ 3676650 w 3914775"/>
              <a:gd name="connsiteY12" fmla="*/ 47625 h 561975"/>
              <a:gd name="connsiteX13" fmla="*/ 3790950 w 3914775"/>
              <a:gd name="connsiteY13" fmla="*/ 28575 h 561975"/>
              <a:gd name="connsiteX14" fmla="*/ 3914775 w 3914775"/>
              <a:gd name="connsiteY14" fmla="*/ 0 h 561975"/>
              <a:gd name="connsiteX0" fmla="*/ 0 w 3914775"/>
              <a:gd name="connsiteY0" fmla="*/ 476250 h 634321"/>
              <a:gd name="connsiteX1" fmla="*/ 442912 w 3914775"/>
              <a:gd name="connsiteY1" fmla="*/ 561975 h 634321"/>
              <a:gd name="connsiteX2" fmla="*/ 976313 w 3914775"/>
              <a:gd name="connsiteY2" fmla="*/ 628650 h 634321"/>
              <a:gd name="connsiteX3" fmla="*/ 1038225 w 3914775"/>
              <a:gd name="connsiteY3" fmla="*/ 409575 h 634321"/>
              <a:gd name="connsiteX4" fmla="*/ 1362075 w 3914775"/>
              <a:gd name="connsiteY4" fmla="*/ 361950 h 634321"/>
              <a:gd name="connsiteX5" fmla="*/ 1676400 w 3914775"/>
              <a:gd name="connsiteY5" fmla="*/ 285750 h 634321"/>
              <a:gd name="connsiteX6" fmla="*/ 1771650 w 3914775"/>
              <a:gd name="connsiteY6" fmla="*/ 266700 h 634321"/>
              <a:gd name="connsiteX7" fmla="*/ 1924050 w 3914775"/>
              <a:gd name="connsiteY7" fmla="*/ 228600 h 634321"/>
              <a:gd name="connsiteX8" fmla="*/ 2381250 w 3914775"/>
              <a:gd name="connsiteY8" fmla="*/ 219075 h 634321"/>
              <a:gd name="connsiteX9" fmla="*/ 2638425 w 3914775"/>
              <a:gd name="connsiteY9" fmla="*/ 200025 h 634321"/>
              <a:gd name="connsiteX10" fmla="*/ 3114675 w 3914775"/>
              <a:gd name="connsiteY10" fmla="*/ 171450 h 634321"/>
              <a:gd name="connsiteX11" fmla="*/ 3305175 w 3914775"/>
              <a:gd name="connsiteY11" fmla="*/ 142875 h 634321"/>
              <a:gd name="connsiteX12" fmla="*/ 3676650 w 3914775"/>
              <a:gd name="connsiteY12" fmla="*/ 47625 h 634321"/>
              <a:gd name="connsiteX13" fmla="*/ 3790950 w 3914775"/>
              <a:gd name="connsiteY13" fmla="*/ 28575 h 634321"/>
              <a:gd name="connsiteX14" fmla="*/ 3914775 w 3914775"/>
              <a:gd name="connsiteY14" fmla="*/ 0 h 634321"/>
              <a:gd name="connsiteX0" fmla="*/ 0 w 3914775"/>
              <a:gd name="connsiteY0" fmla="*/ 476250 h 681730"/>
              <a:gd name="connsiteX1" fmla="*/ 442912 w 3914775"/>
              <a:gd name="connsiteY1" fmla="*/ 561975 h 681730"/>
              <a:gd name="connsiteX2" fmla="*/ 976313 w 3914775"/>
              <a:gd name="connsiteY2" fmla="*/ 628650 h 681730"/>
              <a:gd name="connsiteX3" fmla="*/ 1581150 w 3914775"/>
              <a:gd name="connsiteY3" fmla="*/ 681038 h 681730"/>
              <a:gd name="connsiteX4" fmla="*/ 1362075 w 3914775"/>
              <a:gd name="connsiteY4" fmla="*/ 361950 h 681730"/>
              <a:gd name="connsiteX5" fmla="*/ 1676400 w 3914775"/>
              <a:gd name="connsiteY5" fmla="*/ 285750 h 681730"/>
              <a:gd name="connsiteX6" fmla="*/ 1771650 w 3914775"/>
              <a:gd name="connsiteY6" fmla="*/ 266700 h 681730"/>
              <a:gd name="connsiteX7" fmla="*/ 1924050 w 3914775"/>
              <a:gd name="connsiteY7" fmla="*/ 228600 h 681730"/>
              <a:gd name="connsiteX8" fmla="*/ 2381250 w 3914775"/>
              <a:gd name="connsiteY8" fmla="*/ 219075 h 681730"/>
              <a:gd name="connsiteX9" fmla="*/ 2638425 w 3914775"/>
              <a:gd name="connsiteY9" fmla="*/ 200025 h 681730"/>
              <a:gd name="connsiteX10" fmla="*/ 3114675 w 3914775"/>
              <a:gd name="connsiteY10" fmla="*/ 171450 h 681730"/>
              <a:gd name="connsiteX11" fmla="*/ 3305175 w 3914775"/>
              <a:gd name="connsiteY11" fmla="*/ 142875 h 681730"/>
              <a:gd name="connsiteX12" fmla="*/ 3676650 w 3914775"/>
              <a:gd name="connsiteY12" fmla="*/ 47625 h 681730"/>
              <a:gd name="connsiteX13" fmla="*/ 3790950 w 3914775"/>
              <a:gd name="connsiteY13" fmla="*/ 28575 h 681730"/>
              <a:gd name="connsiteX14" fmla="*/ 3914775 w 3914775"/>
              <a:gd name="connsiteY14" fmla="*/ 0 h 681730"/>
              <a:gd name="connsiteX0" fmla="*/ 0 w 3914775"/>
              <a:gd name="connsiteY0" fmla="*/ 476250 h 681730"/>
              <a:gd name="connsiteX1" fmla="*/ 442912 w 3914775"/>
              <a:gd name="connsiteY1" fmla="*/ 561975 h 681730"/>
              <a:gd name="connsiteX2" fmla="*/ 976313 w 3914775"/>
              <a:gd name="connsiteY2" fmla="*/ 628650 h 681730"/>
              <a:gd name="connsiteX3" fmla="*/ 1581150 w 3914775"/>
              <a:gd name="connsiteY3" fmla="*/ 681038 h 681730"/>
              <a:gd name="connsiteX4" fmla="*/ 2500313 w 3914775"/>
              <a:gd name="connsiteY4" fmla="*/ 509588 h 681730"/>
              <a:gd name="connsiteX5" fmla="*/ 1676400 w 3914775"/>
              <a:gd name="connsiteY5" fmla="*/ 285750 h 681730"/>
              <a:gd name="connsiteX6" fmla="*/ 1771650 w 3914775"/>
              <a:gd name="connsiteY6" fmla="*/ 266700 h 681730"/>
              <a:gd name="connsiteX7" fmla="*/ 1924050 w 3914775"/>
              <a:gd name="connsiteY7" fmla="*/ 228600 h 681730"/>
              <a:gd name="connsiteX8" fmla="*/ 2381250 w 3914775"/>
              <a:gd name="connsiteY8" fmla="*/ 219075 h 681730"/>
              <a:gd name="connsiteX9" fmla="*/ 2638425 w 3914775"/>
              <a:gd name="connsiteY9" fmla="*/ 200025 h 681730"/>
              <a:gd name="connsiteX10" fmla="*/ 3114675 w 3914775"/>
              <a:gd name="connsiteY10" fmla="*/ 171450 h 681730"/>
              <a:gd name="connsiteX11" fmla="*/ 3305175 w 3914775"/>
              <a:gd name="connsiteY11" fmla="*/ 142875 h 681730"/>
              <a:gd name="connsiteX12" fmla="*/ 3676650 w 3914775"/>
              <a:gd name="connsiteY12" fmla="*/ 47625 h 681730"/>
              <a:gd name="connsiteX13" fmla="*/ 3790950 w 3914775"/>
              <a:gd name="connsiteY13" fmla="*/ 28575 h 681730"/>
              <a:gd name="connsiteX14" fmla="*/ 3914775 w 3914775"/>
              <a:gd name="connsiteY14" fmla="*/ 0 h 681730"/>
              <a:gd name="connsiteX0" fmla="*/ 0 w 3914775"/>
              <a:gd name="connsiteY0" fmla="*/ 476250 h 681730"/>
              <a:gd name="connsiteX1" fmla="*/ 442912 w 3914775"/>
              <a:gd name="connsiteY1" fmla="*/ 561975 h 681730"/>
              <a:gd name="connsiteX2" fmla="*/ 976313 w 3914775"/>
              <a:gd name="connsiteY2" fmla="*/ 628650 h 681730"/>
              <a:gd name="connsiteX3" fmla="*/ 1581150 w 3914775"/>
              <a:gd name="connsiteY3" fmla="*/ 681038 h 681730"/>
              <a:gd name="connsiteX4" fmla="*/ 2500313 w 3914775"/>
              <a:gd name="connsiteY4" fmla="*/ 509588 h 681730"/>
              <a:gd name="connsiteX5" fmla="*/ 3810000 w 3914775"/>
              <a:gd name="connsiteY5" fmla="*/ 366713 h 681730"/>
              <a:gd name="connsiteX6" fmla="*/ 1771650 w 3914775"/>
              <a:gd name="connsiteY6" fmla="*/ 266700 h 681730"/>
              <a:gd name="connsiteX7" fmla="*/ 1924050 w 3914775"/>
              <a:gd name="connsiteY7" fmla="*/ 228600 h 681730"/>
              <a:gd name="connsiteX8" fmla="*/ 2381250 w 3914775"/>
              <a:gd name="connsiteY8" fmla="*/ 219075 h 681730"/>
              <a:gd name="connsiteX9" fmla="*/ 2638425 w 3914775"/>
              <a:gd name="connsiteY9" fmla="*/ 200025 h 681730"/>
              <a:gd name="connsiteX10" fmla="*/ 3114675 w 3914775"/>
              <a:gd name="connsiteY10" fmla="*/ 171450 h 681730"/>
              <a:gd name="connsiteX11" fmla="*/ 3305175 w 3914775"/>
              <a:gd name="connsiteY11" fmla="*/ 142875 h 681730"/>
              <a:gd name="connsiteX12" fmla="*/ 3676650 w 3914775"/>
              <a:gd name="connsiteY12" fmla="*/ 47625 h 681730"/>
              <a:gd name="connsiteX13" fmla="*/ 3790950 w 3914775"/>
              <a:gd name="connsiteY13" fmla="*/ 28575 h 681730"/>
              <a:gd name="connsiteX14" fmla="*/ 3914775 w 3914775"/>
              <a:gd name="connsiteY14" fmla="*/ 0 h 681730"/>
              <a:gd name="connsiteX0" fmla="*/ 0 w 3914775"/>
              <a:gd name="connsiteY0" fmla="*/ 476250 h 681730"/>
              <a:gd name="connsiteX1" fmla="*/ 442912 w 3914775"/>
              <a:gd name="connsiteY1" fmla="*/ 561975 h 681730"/>
              <a:gd name="connsiteX2" fmla="*/ 976313 w 3914775"/>
              <a:gd name="connsiteY2" fmla="*/ 628650 h 681730"/>
              <a:gd name="connsiteX3" fmla="*/ 1581150 w 3914775"/>
              <a:gd name="connsiteY3" fmla="*/ 681038 h 681730"/>
              <a:gd name="connsiteX4" fmla="*/ 2500313 w 3914775"/>
              <a:gd name="connsiteY4" fmla="*/ 509588 h 681730"/>
              <a:gd name="connsiteX5" fmla="*/ 3810000 w 3914775"/>
              <a:gd name="connsiteY5" fmla="*/ 366713 h 681730"/>
              <a:gd name="connsiteX6" fmla="*/ 1924050 w 3914775"/>
              <a:gd name="connsiteY6" fmla="*/ 228600 h 681730"/>
              <a:gd name="connsiteX7" fmla="*/ 2381250 w 3914775"/>
              <a:gd name="connsiteY7" fmla="*/ 219075 h 681730"/>
              <a:gd name="connsiteX8" fmla="*/ 2638425 w 3914775"/>
              <a:gd name="connsiteY8" fmla="*/ 200025 h 681730"/>
              <a:gd name="connsiteX9" fmla="*/ 3114675 w 3914775"/>
              <a:gd name="connsiteY9" fmla="*/ 171450 h 681730"/>
              <a:gd name="connsiteX10" fmla="*/ 3305175 w 3914775"/>
              <a:gd name="connsiteY10" fmla="*/ 142875 h 681730"/>
              <a:gd name="connsiteX11" fmla="*/ 3676650 w 3914775"/>
              <a:gd name="connsiteY11" fmla="*/ 47625 h 681730"/>
              <a:gd name="connsiteX12" fmla="*/ 3790950 w 3914775"/>
              <a:gd name="connsiteY12" fmla="*/ 28575 h 681730"/>
              <a:gd name="connsiteX13" fmla="*/ 3914775 w 3914775"/>
              <a:gd name="connsiteY13" fmla="*/ 0 h 681730"/>
              <a:gd name="connsiteX0" fmla="*/ 0 w 4322474"/>
              <a:gd name="connsiteY0" fmla="*/ 476250 h 681730"/>
              <a:gd name="connsiteX1" fmla="*/ 442912 w 4322474"/>
              <a:gd name="connsiteY1" fmla="*/ 561975 h 681730"/>
              <a:gd name="connsiteX2" fmla="*/ 976313 w 4322474"/>
              <a:gd name="connsiteY2" fmla="*/ 628650 h 681730"/>
              <a:gd name="connsiteX3" fmla="*/ 1581150 w 4322474"/>
              <a:gd name="connsiteY3" fmla="*/ 681038 h 681730"/>
              <a:gd name="connsiteX4" fmla="*/ 2500313 w 4322474"/>
              <a:gd name="connsiteY4" fmla="*/ 509588 h 681730"/>
              <a:gd name="connsiteX5" fmla="*/ 3810000 w 4322474"/>
              <a:gd name="connsiteY5" fmla="*/ 366713 h 681730"/>
              <a:gd name="connsiteX6" fmla="*/ 4248150 w 4322474"/>
              <a:gd name="connsiteY6" fmla="*/ 195263 h 681730"/>
              <a:gd name="connsiteX7" fmla="*/ 2381250 w 4322474"/>
              <a:gd name="connsiteY7" fmla="*/ 219075 h 681730"/>
              <a:gd name="connsiteX8" fmla="*/ 2638425 w 4322474"/>
              <a:gd name="connsiteY8" fmla="*/ 200025 h 681730"/>
              <a:gd name="connsiteX9" fmla="*/ 3114675 w 4322474"/>
              <a:gd name="connsiteY9" fmla="*/ 171450 h 681730"/>
              <a:gd name="connsiteX10" fmla="*/ 3305175 w 4322474"/>
              <a:gd name="connsiteY10" fmla="*/ 142875 h 681730"/>
              <a:gd name="connsiteX11" fmla="*/ 3676650 w 4322474"/>
              <a:gd name="connsiteY11" fmla="*/ 47625 h 681730"/>
              <a:gd name="connsiteX12" fmla="*/ 3790950 w 4322474"/>
              <a:gd name="connsiteY12" fmla="*/ 28575 h 681730"/>
              <a:gd name="connsiteX13" fmla="*/ 3914775 w 4322474"/>
              <a:gd name="connsiteY13" fmla="*/ 0 h 681730"/>
              <a:gd name="connsiteX0" fmla="*/ 0 w 8343900"/>
              <a:gd name="connsiteY0" fmla="*/ 2967037 h 3172517"/>
              <a:gd name="connsiteX1" fmla="*/ 442912 w 8343900"/>
              <a:gd name="connsiteY1" fmla="*/ 3052762 h 3172517"/>
              <a:gd name="connsiteX2" fmla="*/ 976313 w 8343900"/>
              <a:gd name="connsiteY2" fmla="*/ 3119437 h 3172517"/>
              <a:gd name="connsiteX3" fmla="*/ 1581150 w 8343900"/>
              <a:gd name="connsiteY3" fmla="*/ 3171825 h 3172517"/>
              <a:gd name="connsiteX4" fmla="*/ 2500313 w 8343900"/>
              <a:gd name="connsiteY4" fmla="*/ 3000375 h 3172517"/>
              <a:gd name="connsiteX5" fmla="*/ 3810000 w 8343900"/>
              <a:gd name="connsiteY5" fmla="*/ 2857500 h 3172517"/>
              <a:gd name="connsiteX6" fmla="*/ 4248150 w 8343900"/>
              <a:gd name="connsiteY6" fmla="*/ 2686050 h 3172517"/>
              <a:gd name="connsiteX7" fmla="*/ 2381250 w 8343900"/>
              <a:gd name="connsiteY7" fmla="*/ 2709862 h 3172517"/>
              <a:gd name="connsiteX8" fmla="*/ 2638425 w 8343900"/>
              <a:gd name="connsiteY8" fmla="*/ 2690812 h 3172517"/>
              <a:gd name="connsiteX9" fmla="*/ 3114675 w 8343900"/>
              <a:gd name="connsiteY9" fmla="*/ 2662237 h 3172517"/>
              <a:gd name="connsiteX10" fmla="*/ 3305175 w 8343900"/>
              <a:gd name="connsiteY10" fmla="*/ 2633662 h 3172517"/>
              <a:gd name="connsiteX11" fmla="*/ 3676650 w 8343900"/>
              <a:gd name="connsiteY11" fmla="*/ 2538412 h 3172517"/>
              <a:gd name="connsiteX12" fmla="*/ 3790950 w 8343900"/>
              <a:gd name="connsiteY12" fmla="*/ 2519362 h 3172517"/>
              <a:gd name="connsiteX13" fmla="*/ 8343900 w 8343900"/>
              <a:gd name="connsiteY13" fmla="*/ 0 h 3172517"/>
              <a:gd name="connsiteX0" fmla="*/ 0 w 8343900"/>
              <a:gd name="connsiteY0" fmla="*/ 2967037 h 3172517"/>
              <a:gd name="connsiteX1" fmla="*/ 442912 w 8343900"/>
              <a:gd name="connsiteY1" fmla="*/ 3052762 h 3172517"/>
              <a:gd name="connsiteX2" fmla="*/ 976313 w 8343900"/>
              <a:gd name="connsiteY2" fmla="*/ 3119437 h 3172517"/>
              <a:gd name="connsiteX3" fmla="*/ 1581150 w 8343900"/>
              <a:gd name="connsiteY3" fmla="*/ 3171825 h 3172517"/>
              <a:gd name="connsiteX4" fmla="*/ 2500313 w 8343900"/>
              <a:gd name="connsiteY4" fmla="*/ 3000375 h 3172517"/>
              <a:gd name="connsiteX5" fmla="*/ 3810000 w 8343900"/>
              <a:gd name="connsiteY5" fmla="*/ 2857500 h 3172517"/>
              <a:gd name="connsiteX6" fmla="*/ 4248150 w 8343900"/>
              <a:gd name="connsiteY6" fmla="*/ 2686050 h 3172517"/>
              <a:gd name="connsiteX7" fmla="*/ 2381250 w 8343900"/>
              <a:gd name="connsiteY7" fmla="*/ 2709862 h 3172517"/>
              <a:gd name="connsiteX8" fmla="*/ 2638425 w 8343900"/>
              <a:gd name="connsiteY8" fmla="*/ 2690812 h 3172517"/>
              <a:gd name="connsiteX9" fmla="*/ 3114675 w 8343900"/>
              <a:gd name="connsiteY9" fmla="*/ 2662237 h 3172517"/>
              <a:gd name="connsiteX10" fmla="*/ 3305175 w 8343900"/>
              <a:gd name="connsiteY10" fmla="*/ 2633662 h 3172517"/>
              <a:gd name="connsiteX11" fmla="*/ 3676650 w 8343900"/>
              <a:gd name="connsiteY11" fmla="*/ 2538412 h 3172517"/>
              <a:gd name="connsiteX12" fmla="*/ 7343775 w 8343900"/>
              <a:gd name="connsiteY12" fmla="*/ 704850 h 3172517"/>
              <a:gd name="connsiteX13" fmla="*/ 8343900 w 8343900"/>
              <a:gd name="connsiteY13"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248150 w 8296275"/>
              <a:gd name="connsiteY6" fmla="*/ 2686050 h 3172517"/>
              <a:gd name="connsiteX7" fmla="*/ 2381250 w 8296275"/>
              <a:gd name="connsiteY7" fmla="*/ 2709862 h 3172517"/>
              <a:gd name="connsiteX8" fmla="*/ 2638425 w 8296275"/>
              <a:gd name="connsiteY8" fmla="*/ 2690812 h 3172517"/>
              <a:gd name="connsiteX9" fmla="*/ 3114675 w 8296275"/>
              <a:gd name="connsiteY9" fmla="*/ 2662237 h 3172517"/>
              <a:gd name="connsiteX10" fmla="*/ 3305175 w 8296275"/>
              <a:gd name="connsiteY10" fmla="*/ 2633662 h 3172517"/>
              <a:gd name="connsiteX11" fmla="*/ 3676650 w 8296275"/>
              <a:gd name="connsiteY11" fmla="*/ 2538412 h 3172517"/>
              <a:gd name="connsiteX12" fmla="*/ 7343775 w 8296275"/>
              <a:gd name="connsiteY12" fmla="*/ 704850 h 3172517"/>
              <a:gd name="connsiteX13" fmla="*/ 8296275 w 8296275"/>
              <a:gd name="connsiteY13"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248150 w 8296275"/>
              <a:gd name="connsiteY6" fmla="*/ 2686050 h 3172517"/>
              <a:gd name="connsiteX7" fmla="*/ 2381250 w 8296275"/>
              <a:gd name="connsiteY7" fmla="*/ 2709862 h 3172517"/>
              <a:gd name="connsiteX8" fmla="*/ 2638425 w 8296275"/>
              <a:gd name="connsiteY8" fmla="*/ 2690812 h 3172517"/>
              <a:gd name="connsiteX9" fmla="*/ 3114675 w 8296275"/>
              <a:gd name="connsiteY9" fmla="*/ 2662237 h 3172517"/>
              <a:gd name="connsiteX10" fmla="*/ 3305175 w 8296275"/>
              <a:gd name="connsiteY10" fmla="*/ 2633662 h 3172517"/>
              <a:gd name="connsiteX11" fmla="*/ 3676650 w 8296275"/>
              <a:gd name="connsiteY11" fmla="*/ 2538412 h 3172517"/>
              <a:gd name="connsiteX12" fmla="*/ 7343775 w 8296275"/>
              <a:gd name="connsiteY12" fmla="*/ 704850 h 3172517"/>
              <a:gd name="connsiteX13" fmla="*/ 8296275 w 8296275"/>
              <a:gd name="connsiteY13"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248150 w 8296275"/>
              <a:gd name="connsiteY6" fmla="*/ 2686050 h 3172517"/>
              <a:gd name="connsiteX7" fmla="*/ 2381250 w 8296275"/>
              <a:gd name="connsiteY7" fmla="*/ 2709862 h 3172517"/>
              <a:gd name="connsiteX8" fmla="*/ 2638425 w 8296275"/>
              <a:gd name="connsiteY8" fmla="*/ 2690812 h 3172517"/>
              <a:gd name="connsiteX9" fmla="*/ 3114675 w 8296275"/>
              <a:gd name="connsiteY9" fmla="*/ 2662237 h 3172517"/>
              <a:gd name="connsiteX10" fmla="*/ 3305175 w 8296275"/>
              <a:gd name="connsiteY10" fmla="*/ 2633662 h 3172517"/>
              <a:gd name="connsiteX11" fmla="*/ 3676650 w 8296275"/>
              <a:gd name="connsiteY11" fmla="*/ 2538412 h 3172517"/>
              <a:gd name="connsiteX12" fmla="*/ 7343775 w 8296275"/>
              <a:gd name="connsiteY12" fmla="*/ 704850 h 3172517"/>
              <a:gd name="connsiteX13" fmla="*/ 8296275 w 8296275"/>
              <a:gd name="connsiteY13"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248150 w 8296275"/>
              <a:gd name="connsiteY6" fmla="*/ 2686050 h 3172517"/>
              <a:gd name="connsiteX7" fmla="*/ 2381250 w 8296275"/>
              <a:gd name="connsiteY7" fmla="*/ 2709862 h 3172517"/>
              <a:gd name="connsiteX8" fmla="*/ 2638425 w 8296275"/>
              <a:gd name="connsiteY8" fmla="*/ 2690812 h 3172517"/>
              <a:gd name="connsiteX9" fmla="*/ 3114675 w 8296275"/>
              <a:gd name="connsiteY9" fmla="*/ 2662237 h 3172517"/>
              <a:gd name="connsiteX10" fmla="*/ 3305175 w 8296275"/>
              <a:gd name="connsiteY10" fmla="*/ 2633662 h 3172517"/>
              <a:gd name="connsiteX11" fmla="*/ 6491287 w 8296275"/>
              <a:gd name="connsiteY11" fmla="*/ 1323975 h 3172517"/>
              <a:gd name="connsiteX12" fmla="*/ 7343775 w 8296275"/>
              <a:gd name="connsiteY12" fmla="*/ 704850 h 3172517"/>
              <a:gd name="connsiteX13" fmla="*/ 8296275 w 8296275"/>
              <a:gd name="connsiteY13"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248150 w 8296275"/>
              <a:gd name="connsiteY6" fmla="*/ 2686050 h 3172517"/>
              <a:gd name="connsiteX7" fmla="*/ 2381250 w 8296275"/>
              <a:gd name="connsiteY7" fmla="*/ 2709862 h 3172517"/>
              <a:gd name="connsiteX8" fmla="*/ 2638425 w 8296275"/>
              <a:gd name="connsiteY8" fmla="*/ 2690812 h 3172517"/>
              <a:gd name="connsiteX9" fmla="*/ 3114675 w 8296275"/>
              <a:gd name="connsiteY9" fmla="*/ 2662237 h 3172517"/>
              <a:gd name="connsiteX10" fmla="*/ 4991100 w 8296275"/>
              <a:gd name="connsiteY10" fmla="*/ 2047874 h 3172517"/>
              <a:gd name="connsiteX11" fmla="*/ 6491287 w 8296275"/>
              <a:gd name="connsiteY11" fmla="*/ 1323975 h 3172517"/>
              <a:gd name="connsiteX12" fmla="*/ 7343775 w 8296275"/>
              <a:gd name="connsiteY12" fmla="*/ 704850 h 3172517"/>
              <a:gd name="connsiteX13" fmla="*/ 8296275 w 8296275"/>
              <a:gd name="connsiteY13"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248150 w 8296275"/>
              <a:gd name="connsiteY6" fmla="*/ 2686050 h 3172517"/>
              <a:gd name="connsiteX7" fmla="*/ 2638425 w 8296275"/>
              <a:gd name="connsiteY7" fmla="*/ 2690812 h 3172517"/>
              <a:gd name="connsiteX8" fmla="*/ 3114675 w 8296275"/>
              <a:gd name="connsiteY8" fmla="*/ 2662237 h 3172517"/>
              <a:gd name="connsiteX9" fmla="*/ 4991100 w 8296275"/>
              <a:gd name="connsiteY9" fmla="*/ 2047874 h 3172517"/>
              <a:gd name="connsiteX10" fmla="*/ 6491287 w 8296275"/>
              <a:gd name="connsiteY10" fmla="*/ 1323975 h 3172517"/>
              <a:gd name="connsiteX11" fmla="*/ 7343775 w 8296275"/>
              <a:gd name="connsiteY11" fmla="*/ 704850 h 3172517"/>
              <a:gd name="connsiteX12" fmla="*/ 8296275 w 8296275"/>
              <a:gd name="connsiteY12"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248150 w 8296275"/>
              <a:gd name="connsiteY6" fmla="*/ 2686050 h 3172517"/>
              <a:gd name="connsiteX7" fmla="*/ 3114675 w 8296275"/>
              <a:gd name="connsiteY7" fmla="*/ 2662237 h 3172517"/>
              <a:gd name="connsiteX8" fmla="*/ 4991100 w 8296275"/>
              <a:gd name="connsiteY8" fmla="*/ 2047874 h 3172517"/>
              <a:gd name="connsiteX9" fmla="*/ 6491287 w 8296275"/>
              <a:gd name="connsiteY9" fmla="*/ 1323975 h 3172517"/>
              <a:gd name="connsiteX10" fmla="*/ 7343775 w 8296275"/>
              <a:gd name="connsiteY10" fmla="*/ 704850 h 3172517"/>
              <a:gd name="connsiteX11" fmla="*/ 8296275 w 8296275"/>
              <a:gd name="connsiteY11"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248150 w 8296275"/>
              <a:gd name="connsiteY6" fmla="*/ 2686050 h 3172517"/>
              <a:gd name="connsiteX7" fmla="*/ 4991100 w 8296275"/>
              <a:gd name="connsiteY7" fmla="*/ 2047874 h 3172517"/>
              <a:gd name="connsiteX8" fmla="*/ 6491287 w 8296275"/>
              <a:gd name="connsiteY8" fmla="*/ 1323975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91100 w 8296275"/>
              <a:gd name="connsiteY7" fmla="*/ 2047874 h 3172517"/>
              <a:gd name="connsiteX8" fmla="*/ 6491287 w 8296275"/>
              <a:gd name="connsiteY8" fmla="*/ 1323975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91100 w 8296275"/>
              <a:gd name="connsiteY7" fmla="*/ 2047874 h 3172517"/>
              <a:gd name="connsiteX8" fmla="*/ 6491287 w 8296275"/>
              <a:gd name="connsiteY8" fmla="*/ 1323975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38712 w 8296275"/>
              <a:gd name="connsiteY7" fmla="*/ 2085974 h 3172517"/>
              <a:gd name="connsiteX8" fmla="*/ 6491287 w 8296275"/>
              <a:gd name="connsiteY8" fmla="*/ 1323975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38712 w 8296275"/>
              <a:gd name="connsiteY7" fmla="*/ 2085974 h 3172517"/>
              <a:gd name="connsiteX8" fmla="*/ 6491287 w 8296275"/>
              <a:gd name="connsiteY8" fmla="*/ 1323975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38712 w 8296275"/>
              <a:gd name="connsiteY7" fmla="*/ 2085974 h 3172517"/>
              <a:gd name="connsiteX8" fmla="*/ 6457949 w 8296275"/>
              <a:gd name="connsiteY8" fmla="*/ 1319213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38712 w 8296275"/>
              <a:gd name="connsiteY7" fmla="*/ 2085974 h 3172517"/>
              <a:gd name="connsiteX8" fmla="*/ 6457949 w 8296275"/>
              <a:gd name="connsiteY8" fmla="*/ 1319213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38712 w 8296275"/>
              <a:gd name="connsiteY7" fmla="*/ 2085974 h 3172517"/>
              <a:gd name="connsiteX8" fmla="*/ 6457949 w 8296275"/>
              <a:gd name="connsiteY8" fmla="*/ 1319213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38712 w 8296275"/>
              <a:gd name="connsiteY7" fmla="*/ 2085974 h 3172517"/>
              <a:gd name="connsiteX8" fmla="*/ 6457949 w 8296275"/>
              <a:gd name="connsiteY8" fmla="*/ 1319213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38712 w 8296275"/>
              <a:gd name="connsiteY7" fmla="*/ 2085974 h 3172517"/>
              <a:gd name="connsiteX8" fmla="*/ 6457949 w 8296275"/>
              <a:gd name="connsiteY8" fmla="*/ 1319213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38712 w 8296275"/>
              <a:gd name="connsiteY7" fmla="*/ 2085974 h 3172517"/>
              <a:gd name="connsiteX8" fmla="*/ 6457949 w 8296275"/>
              <a:gd name="connsiteY8" fmla="*/ 1319213 h 3172517"/>
              <a:gd name="connsiteX9" fmla="*/ 7343775 w 8296275"/>
              <a:gd name="connsiteY9" fmla="*/ 704850 h 3172517"/>
              <a:gd name="connsiteX10" fmla="*/ 8296275 w 8296275"/>
              <a:gd name="connsiteY10" fmla="*/ 0 h 3172517"/>
              <a:gd name="connsiteX0" fmla="*/ 0 w 8296275"/>
              <a:gd name="connsiteY0" fmla="*/ 2967037 h 3210326"/>
              <a:gd name="connsiteX1" fmla="*/ 442912 w 8296275"/>
              <a:gd name="connsiteY1" fmla="*/ 3052762 h 3210326"/>
              <a:gd name="connsiteX2" fmla="*/ 976313 w 8296275"/>
              <a:gd name="connsiteY2" fmla="*/ 3119437 h 3210326"/>
              <a:gd name="connsiteX3" fmla="*/ 1400175 w 8296275"/>
              <a:gd name="connsiteY3" fmla="*/ 3209925 h 3210326"/>
              <a:gd name="connsiteX4" fmla="*/ 2500313 w 8296275"/>
              <a:gd name="connsiteY4" fmla="*/ 3000375 h 3210326"/>
              <a:gd name="connsiteX5" fmla="*/ 3810000 w 8296275"/>
              <a:gd name="connsiteY5" fmla="*/ 2857500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400175 w 8296275"/>
              <a:gd name="connsiteY3" fmla="*/ 3209925 h 3210326"/>
              <a:gd name="connsiteX4" fmla="*/ 2500313 w 8296275"/>
              <a:gd name="connsiteY4" fmla="*/ 3000375 h 3210326"/>
              <a:gd name="connsiteX5" fmla="*/ 3810000 w 8296275"/>
              <a:gd name="connsiteY5" fmla="*/ 2857500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400175 w 8296275"/>
              <a:gd name="connsiteY3" fmla="*/ 3209925 h 3210326"/>
              <a:gd name="connsiteX4" fmla="*/ 2005013 w 8296275"/>
              <a:gd name="connsiteY4" fmla="*/ 3052762 h 3210326"/>
              <a:gd name="connsiteX5" fmla="*/ 3810000 w 8296275"/>
              <a:gd name="connsiteY5" fmla="*/ 2857500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05013 w 8296275"/>
              <a:gd name="connsiteY4" fmla="*/ 3052762 h 3210326"/>
              <a:gd name="connsiteX5" fmla="*/ 3810000 w 8296275"/>
              <a:gd name="connsiteY5" fmla="*/ 2857500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05013 w 8296275"/>
              <a:gd name="connsiteY4" fmla="*/ 3052762 h 3210326"/>
              <a:gd name="connsiteX5" fmla="*/ 3810000 w 8296275"/>
              <a:gd name="connsiteY5" fmla="*/ 2857500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05013 w 8296275"/>
              <a:gd name="connsiteY4" fmla="*/ 3052762 h 3210326"/>
              <a:gd name="connsiteX5" fmla="*/ 3810000 w 8296275"/>
              <a:gd name="connsiteY5" fmla="*/ 2857500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24063 w 8296275"/>
              <a:gd name="connsiteY4" fmla="*/ 3081337 h 3210326"/>
              <a:gd name="connsiteX5" fmla="*/ 3810000 w 8296275"/>
              <a:gd name="connsiteY5" fmla="*/ 2857500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24063 w 8296275"/>
              <a:gd name="connsiteY4" fmla="*/ 3081337 h 3210326"/>
              <a:gd name="connsiteX5" fmla="*/ 3248025 w 8296275"/>
              <a:gd name="connsiteY5" fmla="*/ 2919412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24063 w 8296275"/>
              <a:gd name="connsiteY4" fmla="*/ 3081337 h 3210326"/>
              <a:gd name="connsiteX5" fmla="*/ 3248025 w 8296275"/>
              <a:gd name="connsiteY5" fmla="*/ 2919412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24063 w 8296275"/>
              <a:gd name="connsiteY4" fmla="*/ 3081337 h 3210326"/>
              <a:gd name="connsiteX5" fmla="*/ 3248025 w 8296275"/>
              <a:gd name="connsiteY5" fmla="*/ 2919412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24063 w 8296275"/>
              <a:gd name="connsiteY4" fmla="*/ 3081337 h 3210326"/>
              <a:gd name="connsiteX5" fmla="*/ 3248025 w 8296275"/>
              <a:gd name="connsiteY5" fmla="*/ 2919412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24063 w 8296275"/>
              <a:gd name="connsiteY4" fmla="*/ 3081337 h 3210326"/>
              <a:gd name="connsiteX5" fmla="*/ 3248025 w 8296275"/>
              <a:gd name="connsiteY5" fmla="*/ 2919412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24063 w 8296275"/>
              <a:gd name="connsiteY4" fmla="*/ 3081337 h 3210326"/>
              <a:gd name="connsiteX5" fmla="*/ 3248025 w 8296275"/>
              <a:gd name="connsiteY5" fmla="*/ 2919412 h 3210326"/>
              <a:gd name="connsiteX6" fmla="*/ 4205287 w 8296275"/>
              <a:gd name="connsiteY6" fmla="*/ 2743200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24063 w 8296275"/>
              <a:gd name="connsiteY4" fmla="*/ 3081337 h 3210326"/>
              <a:gd name="connsiteX5" fmla="*/ 3248025 w 8296275"/>
              <a:gd name="connsiteY5" fmla="*/ 2919412 h 3210326"/>
              <a:gd name="connsiteX6" fmla="*/ 4333874 w 8296275"/>
              <a:gd name="connsiteY6" fmla="*/ 2667000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33588 w 8296275"/>
              <a:gd name="connsiteY4" fmla="*/ 3067049 h 3210326"/>
              <a:gd name="connsiteX5" fmla="*/ 3248025 w 8296275"/>
              <a:gd name="connsiteY5" fmla="*/ 2919412 h 3210326"/>
              <a:gd name="connsiteX6" fmla="*/ 4333874 w 8296275"/>
              <a:gd name="connsiteY6" fmla="*/ 2667000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33588 w 8296275"/>
              <a:gd name="connsiteY4" fmla="*/ 3067049 h 3210326"/>
              <a:gd name="connsiteX5" fmla="*/ 3238500 w 8296275"/>
              <a:gd name="connsiteY5" fmla="*/ 2905125 h 3210326"/>
              <a:gd name="connsiteX6" fmla="*/ 4333874 w 8296275"/>
              <a:gd name="connsiteY6" fmla="*/ 2667000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33588 w 8296275"/>
              <a:gd name="connsiteY4" fmla="*/ 3067049 h 3210326"/>
              <a:gd name="connsiteX5" fmla="*/ 3238500 w 8296275"/>
              <a:gd name="connsiteY5" fmla="*/ 2905125 h 3210326"/>
              <a:gd name="connsiteX6" fmla="*/ 4333874 w 8296275"/>
              <a:gd name="connsiteY6" fmla="*/ 2667000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216"/>
              <a:gd name="connsiteX1" fmla="*/ 442912 w 8296275"/>
              <a:gd name="connsiteY1" fmla="*/ 3052762 h 3210216"/>
              <a:gd name="connsiteX2" fmla="*/ 762001 w 8296275"/>
              <a:gd name="connsiteY2" fmla="*/ 3090862 h 3210216"/>
              <a:gd name="connsiteX3" fmla="*/ 1366838 w 8296275"/>
              <a:gd name="connsiteY3" fmla="*/ 3209925 h 3210216"/>
              <a:gd name="connsiteX4" fmla="*/ 2033588 w 8296275"/>
              <a:gd name="connsiteY4" fmla="*/ 3067049 h 3210216"/>
              <a:gd name="connsiteX5" fmla="*/ 3238500 w 8296275"/>
              <a:gd name="connsiteY5" fmla="*/ 2905125 h 3210216"/>
              <a:gd name="connsiteX6" fmla="*/ 4333874 w 8296275"/>
              <a:gd name="connsiteY6" fmla="*/ 2667000 h 3210216"/>
              <a:gd name="connsiteX7" fmla="*/ 4938712 w 8296275"/>
              <a:gd name="connsiteY7" fmla="*/ 2085974 h 3210216"/>
              <a:gd name="connsiteX8" fmla="*/ 6457949 w 8296275"/>
              <a:gd name="connsiteY8" fmla="*/ 1319213 h 3210216"/>
              <a:gd name="connsiteX9" fmla="*/ 7343775 w 8296275"/>
              <a:gd name="connsiteY9" fmla="*/ 704850 h 3210216"/>
              <a:gd name="connsiteX10" fmla="*/ 8296275 w 8296275"/>
              <a:gd name="connsiteY10" fmla="*/ 0 h 3210216"/>
              <a:gd name="connsiteX0" fmla="*/ 0 w 8367712"/>
              <a:gd name="connsiteY0" fmla="*/ 2943225 h 3210216"/>
              <a:gd name="connsiteX1" fmla="*/ 514349 w 8367712"/>
              <a:gd name="connsiteY1" fmla="*/ 3052762 h 3210216"/>
              <a:gd name="connsiteX2" fmla="*/ 833438 w 8367712"/>
              <a:gd name="connsiteY2" fmla="*/ 3090862 h 3210216"/>
              <a:gd name="connsiteX3" fmla="*/ 1438275 w 8367712"/>
              <a:gd name="connsiteY3" fmla="*/ 3209925 h 3210216"/>
              <a:gd name="connsiteX4" fmla="*/ 2105025 w 8367712"/>
              <a:gd name="connsiteY4" fmla="*/ 3067049 h 3210216"/>
              <a:gd name="connsiteX5" fmla="*/ 3309937 w 8367712"/>
              <a:gd name="connsiteY5" fmla="*/ 2905125 h 3210216"/>
              <a:gd name="connsiteX6" fmla="*/ 4405311 w 8367712"/>
              <a:gd name="connsiteY6" fmla="*/ 2667000 h 3210216"/>
              <a:gd name="connsiteX7" fmla="*/ 5010149 w 8367712"/>
              <a:gd name="connsiteY7" fmla="*/ 2085974 h 3210216"/>
              <a:gd name="connsiteX8" fmla="*/ 6529386 w 8367712"/>
              <a:gd name="connsiteY8" fmla="*/ 1319213 h 3210216"/>
              <a:gd name="connsiteX9" fmla="*/ 7415212 w 8367712"/>
              <a:gd name="connsiteY9" fmla="*/ 704850 h 3210216"/>
              <a:gd name="connsiteX10" fmla="*/ 8367712 w 8367712"/>
              <a:gd name="connsiteY10" fmla="*/ 0 h 3210216"/>
              <a:gd name="connsiteX0" fmla="*/ 0 w 8367712"/>
              <a:gd name="connsiteY0" fmla="*/ 2943225 h 3210237"/>
              <a:gd name="connsiteX1" fmla="*/ 304799 w 8367712"/>
              <a:gd name="connsiteY1" fmla="*/ 3009899 h 3210237"/>
              <a:gd name="connsiteX2" fmla="*/ 833438 w 8367712"/>
              <a:gd name="connsiteY2" fmla="*/ 3090862 h 3210237"/>
              <a:gd name="connsiteX3" fmla="*/ 1438275 w 8367712"/>
              <a:gd name="connsiteY3" fmla="*/ 3209925 h 3210237"/>
              <a:gd name="connsiteX4" fmla="*/ 2105025 w 8367712"/>
              <a:gd name="connsiteY4" fmla="*/ 3067049 h 3210237"/>
              <a:gd name="connsiteX5" fmla="*/ 3309937 w 8367712"/>
              <a:gd name="connsiteY5" fmla="*/ 2905125 h 3210237"/>
              <a:gd name="connsiteX6" fmla="*/ 4405311 w 8367712"/>
              <a:gd name="connsiteY6" fmla="*/ 2667000 h 3210237"/>
              <a:gd name="connsiteX7" fmla="*/ 5010149 w 8367712"/>
              <a:gd name="connsiteY7" fmla="*/ 2085974 h 3210237"/>
              <a:gd name="connsiteX8" fmla="*/ 6529386 w 8367712"/>
              <a:gd name="connsiteY8" fmla="*/ 1319213 h 3210237"/>
              <a:gd name="connsiteX9" fmla="*/ 7415212 w 8367712"/>
              <a:gd name="connsiteY9" fmla="*/ 704850 h 3210237"/>
              <a:gd name="connsiteX10" fmla="*/ 8367712 w 8367712"/>
              <a:gd name="connsiteY10" fmla="*/ 0 h 3210237"/>
              <a:gd name="connsiteX0" fmla="*/ 0 w 8362950"/>
              <a:gd name="connsiteY0" fmla="*/ 2967038 h 3210237"/>
              <a:gd name="connsiteX1" fmla="*/ 300037 w 8362950"/>
              <a:gd name="connsiteY1" fmla="*/ 3009899 h 3210237"/>
              <a:gd name="connsiteX2" fmla="*/ 828676 w 8362950"/>
              <a:gd name="connsiteY2" fmla="*/ 3090862 h 3210237"/>
              <a:gd name="connsiteX3" fmla="*/ 1433513 w 8362950"/>
              <a:gd name="connsiteY3" fmla="*/ 3209925 h 3210237"/>
              <a:gd name="connsiteX4" fmla="*/ 2100263 w 8362950"/>
              <a:gd name="connsiteY4" fmla="*/ 3067049 h 3210237"/>
              <a:gd name="connsiteX5" fmla="*/ 3305175 w 8362950"/>
              <a:gd name="connsiteY5" fmla="*/ 2905125 h 3210237"/>
              <a:gd name="connsiteX6" fmla="*/ 4400549 w 8362950"/>
              <a:gd name="connsiteY6" fmla="*/ 2667000 h 3210237"/>
              <a:gd name="connsiteX7" fmla="*/ 5005387 w 8362950"/>
              <a:gd name="connsiteY7" fmla="*/ 2085974 h 3210237"/>
              <a:gd name="connsiteX8" fmla="*/ 6524624 w 8362950"/>
              <a:gd name="connsiteY8" fmla="*/ 1319213 h 3210237"/>
              <a:gd name="connsiteX9" fmla="*/ 7410450 w 8362950"/>
              <a:gd name="connsiteY9" fmla="*/ 704850 h 3210237"/>
              <a:gd name="connsiteX10" fmla="*/ 8362950 w 8362950"/>
              <a:gd name="connsiteY10" fmla="*/ 0 h 3210237"/>
              <a:gd name="connsiteX0" fmla="*/ 0 w 8362950"/>
              <a:gd name="connsiteY0" fmla="*/ 2967038 h 3210237"/>
              <a:gd name="connsiteX1" fmla="*/ 300037 w 8362950"/>
              <a:gd name="connsiteY1" fmla="*/ 3009899 h 3210237"/>
              <a:gd name="connsiteX2" fmla="*/ 828676 w 8362950"/>
              <a:gd name="connsiteY2" fmla="*/ 3090862 h 3210237"/>
              <a:gd name="connsiteX3" fmla="*/ 1433513 w 8362950"/>
              <a:gd name="connsiteY3" fmla="*/ 3209925 h 3210237"/>
              <a:gd name="connsiteX4" fmla="*/ 2100263 w 8362950"/>
              <a:gd name="connsiteY4" fmla="*/ 3067049 h 3210237"/>
              <a:gd name="connsiteX5" fmla="*/ 3305175 w 8362950"/>
              <a:gd name="connsiteY5" fmla="*/ 2905125 h 3210237"/>
              <a:gd name="connsiteX6" fmla="*/ 4400549 w 8362950"/>
              <a:gd name="connsiteY6" fmla="*/ 2667000 h 3210237"/>
              <a:gd name="connsiteX7" fmla="*/ 5005387 w 8362950"/>
              <a:gd name="connsiteY7" fmla="*/ 2085974 h 3210237"/>
              <a:gd name="connsiteX8" fmla="*/ 6524624 w 8362950"/>
              <a:gd name="connsiteY8" fmla="*/ 1319213 h 3210237"/>
              <a:gd name="connsiteX9" fmla="*/ 7410450 w 8362950"/>
              <a:gd name="connsiteY9" fmla="*/ 704850 h 3210237"/>
              <a:gd name="connsiteX10" fmla="*/ 8362950 w 8362950"/>
              <a:gd name="connsiteY10" fmla="*/ 0 h 3210237"/>
              <a:gd name="connsiteX0" fmla="*/ 0 w 8362950"/>
              <a:gd name="connsiteY0" fmla="*/ 2967038 h 3210262"/>
              <a:gd name="connsiteX1" fmla="*/ 828676 w 8362950"/>
              <a:gd name="connsiteY1" fmla="*/ 3090862 h 3210262"/>
              <a:gd name="connsiteX2" fmla="*/ 1433513 w 8362950"/>
              <a:gd name="connsiteY2" fmla="*/ 3209925 h 3210262"/>
              <a:gd name="connsiteX3" fmla="*/ 2100263 w 8362950"/>
              <a:gd name="connsiteY3" fmla="*/ 3067049 h 3210262"/>
              <a:gd name="connsiteX4" fmla="*/ 3305175 w 8362950"/>
              <a:gd name="connsiteY4" fmla="*/ 2905125 h 3210262"/>
              <a:gd name="connsiteX5" fmla="*/ 4400549 w 8362950"/>
              <a:gd name="connsiteY5" fmla="*/ 2667000 h 3210262"/>
              <a:gd name="connsiteX6" fmla="*/ 5005387 w 8362950"/>
              <a:gd name="connsiteY6" fmla="*/ 2085974 h 3210262"/>
              <a:gd name="connsiteX7" fmla="*/ 6524624 w 8362950"/>
              <a:gd name="connsiteY7" fmla="*/ 1319213 h 3210262"/>
              <a:gd name="connsiteX8" fmla="*/ 7410450 w 8362950"/>
              <a:gd name="connsiteY8" fmla="*/ 704850 h 3210262"/>
              <a:gd name="connsiteX9" fmla="*/ 8362950 w 8362950"/>
              <a:gd name="connsiteY9" fmla="*/ 0 h 3210262"/>
              <a:gd name="connsiteX0" fmla="*/ 0 w 8362950"/>
              <a:gd name="connsiteY0" fmla="*/ 2967038 h 3210262"/>
              <a:gd name="connsiteX1" fmla="*/ 828676 w 8362950"/>
              <a:gd name="connsiteY1" fmla="*/ 3090862 h 3210262"/>
              <a:gd name="connsiteX2" fmla="*/ 1433513 w 8362950"/>
              <a:gd name="connsiteY2" fmla="*/ 3209925 h 3210262"/>
              <a:gd name="connsiteX3" fmla="*/ 2100263 w 8362950"/>
              <a:gd name="connsiteY3" fmla="*/ 3067049 h 3210262"/>
              <a:gd name="connsiteX4" fmla="*/ 3305175 w 8362950"/>
              <a:gd name="connsiteY4" fmla="*/ 2905125 h 3210262"/>
              <a:gd name="connsiteX5" fmla="*/ 4400549 w 8362950"/>
              <a:gd name="connsiteY5" fmla="*/ 2667000 h 3210262"/>
              <a:gd name="connsiteX6" fmla="*/ 5005387 w 8362950"/>
              <a:gd name="connsiteY6" fmla="*/ 2085974 h 3210262"/>
              <a:gd name="connsiteX7" fmla="*/ 6524624 w 8362950"/>
              <a:gd name="connsiteY7" fmla="*/ 1319213 h 3210262"/>
              <a:gd name="connsiteX8" fmla="*/ 7410450 w 8362950"/>
              <a:gd name="connsiteY8" fmla="*/ 704850 h 3210262"/>
              <a:gd name="connsiteX9" fmla="*/ 8362950 w 8362950"/>
              <a:gd name="connsiteY9" fmla="*/ 0 h 3210262"/>
              <a:gd name="connsiteX0" fmla="*/ 0 w 8362950"/>
              <a:gd name="connsiteY0" fmla="*/ 2967038 h 3210230"/>
              <a:gd name="connsiteX1" fmla="*/ 881063 w 8362950"/>
              <a:gd name="connsiteY1" fmla="*/ 3081337 h 3210230"/>
              <a:gd name="connsiteX2" fmla="*/ 1433513 w 8362950"/>
              <a:gd name="connsiteY2" fmla="*/ 3209925 h 3210230"/>
              <a:gd name="connsiteX3" fmla="*/ 2100263 w 8362950"/>
              <a:gd name="connsiteY3" fmla="*/ 3067049 h 3210230"/>
              <a:gd name="connsiteX4" fmla="*/ 3305175 w 8362950"/>
              <a:gd name="connsiteY4" fmla="*/ 2905125 h 3210230"/>
              <a:gd name="connsiteX5" fmla="*/ 4400549 w 8362950"/>
              <a:gd name="connsiteY5" fmla="*/ 2667000 h 3210230"/>
              <a:gd name="connsiteX6" fmla="*/ 5005387 w 8362950"/>
              <a:gd name="connsiteY6" fmla="*/ 2085974 h 3210230"/>
              <a:gd name="connsiteX7" fmla="*/ 6524624 w 8362950"/>
              <a:gd name="connsiteY7" fmla="*/ 1319213 h 3210230"/>
              <a:gd name="connsiteX8" fmla="*/ 7410450 w 8362950"/>
              <a:gd name="connsiteY8" fmla="*/ 704850 h 3210230"/>
              <a:gd name="connsiteX9" fmla="*/ 8362950 w 8362950"/>
              <a:gd name="connsiteY9" fmla="*/ 0 h 3210230"/>
              <a:gd name="connsiteX0" fmla="*/ 0 w 8362950"/>
              <a:gd name="connsiteY0" fmla="*/ 2967038 h 3210141"/>
              <a:gd name="connsiteX1" fmla="*/ 881063 w 8362950"/>
              <a:gd name="connsiteY1" fmla="*/ 3081337 h 3210141"/>
              <a:gd name="connsiteX2" fmla="*/ 1433513 w 8362950"/>
              <a:gd name="connsiteY2" fmla="*/ 3209925 h 3210141"/>
              <a:gd name="connsiteX3" fmla="*/ 2100263 w 8362950"/>
              <a:gd name="connsiteY3" fmla="*/ 3067049 h 3210141"/>
              <a:gd name="connsiteX4" fmla="*/ 3305175 w 8362950"/>
              <a:gd name="connsiteY4" fmla="*/ 2905125 h 3210141"/>
              <a:gd name="connsiteX5" fmla="*/ 4400549 w 8362950"/>
              <a:gd name="connsiteY5" fmla="*/ 2667000 h 3210141"/>
              <a:gd name="connsiteX6" fmla="*/ 5005387 w 8362950"/>
              <a:gd name="connsiteY6" fmla="*/ 2085974 h 3210141"/>
              <a:gd name="connsiteX7" fmla="*/ 6524624 w 8362950"/>
              <a:gd name="connsiteY7" fmla="*/ 1319213 h 3210141"/>
              <a:gd name="connsiteX8" fmla="*/ 7410450 w 8362950"/>
              <a:gd name="connsiteY8" fmla="*/ 704850 h 3210141"/>
              <a:gd name="connsiteX9" fmla="*/ 8362950 w 8362950"/>
              <a:gd name="connsiteY9" fmla="*/ 0 h 3210141"/>
              <a:gd name="connsiteX0" fmla="*/ 0 w 8362950"/>
              <a:gd name="connsiteY0" fmla="*/ 2967038 h 3210165"/>
              <a:gd name="connsiteX1" fmla="*/ 876301 w 8362950"/>
              <a:gd name="connsiteY1" fmla="*/ 3095624 h 3210165"/>
              <a:gd name="connsiteX2" fmla="*/ 1433513 w 8362950"/>
              <a:gd name="connsiteY2" fmla="*/ 3209925 h 3210165"/>
              <a:gd name="connsiteX3" fmla="*/ 2100263 w 8362950"/>
              <a:gd name="connsiteY3" fmla="*/ 3067049 h 3210165"/>
              <a:gd name="connsiteX4" fmla="*/ 3305175 w 8362950"/>
              <a:gd name="connsiteY4" fmla="*/ 2905125 h 3210165"/>
              <a:gd name="connsiteX5" fmla="*/ 4400549 w 8362950"/>
              <a:gd name="connsiteY5" fmla="*/ 2667000 h 3210165"/>
              <a:gd name="connsiteX6" fmla="*/ 5005387 w 8362950"/>
              <a:gd name="connsiteY6" fmla="*/ 2085974 h 3210165"/>
              <a:gd name="connsiteX7" fmla="*/ 6524624 w 8362950"/>
              <a:gd name="connsiteY7" fmla="*/ 1319213 h 3210165"/>
              <a:gd name="connsiteX8" fmla="*/ 7410450 w 8362950"/>
              <a:gd name="connsiteY8" fmla="*/ 704850 h 3210165"/>
              <a:gd name="connsiteX9" fmla="*/ 8362950 w 8362950"/>
              <a:gd name="connsiteY9" fmla="*/ 0 h 3210165"/>
              <a:gd name="connsiteX0" fmla="*/ 0 w 8362950"/>
              <a:gd name="connsiteY0" fmla="*/ 2967038 h 3210268"/>
              <a:gd name="connsiteX1" fmla="*/ 876301 w 8362950"/>
              <a:gd name="connsiteY1" fmla="*/ 3095624 h 3210268"/>
              <a:gd name="connsiteX2" fmla="*/ 1433513 w 8362950"/>
              <a:gd name="connsiteY2" fmla="*/ 3209925 h 3210268"/>
              <a:gd name="connsiteX3" fmla="*/ 2100263 w 8362950"/>
              <a:gd name="connsiteY3" fmla="*/ 3067049 h 3210268"/>
              <a:gd name="connsiteX4" fmla="*/ 3305175 w 8362950"/>
              <a:gd name="connsiteY4" fmla="*/ 2905125 h 3210268"/>
              <a:gd name="connsiteX5" fmla="*/ 4400549 w 8362950"/>
              <a:gd name="connsiteY5" fmla="*/ 2667000 h 3210268"/>
              <a:gd name="connsiteX6" fmla="*/ 5005387 w 8362950"/>
              <a:gd name="connsiteY6" fmla="*/ 2085974 h 3210268"/>
              <a:gd name="connsiteX7" fmla="*/ 6524624 w 8362950"/>
              <a:gd name="connsiteY7" fmla="*/ 1319213 h 3210268"/>
              <a:gd name="connsiteX8" fmla="*/ 7410450 w 8362950"/>
              <a:gd name="connsiteY8" fmla="*/ 704850 h 3210268"/>
              <a:gd name="connsiteX9" fmla="*/ 8362950 w 8362950"/>
              <a:gd name="connsiteY9" fmla="*/ 0 h 3210268"/>
              <a:gd name="connsiteX0" fmla="*/ 0 w 8362950"/>
              <a:gd name="connsiteY0" fmla="*/ 2967038 h 3210221"/>
              <a:gd name="connsiteX1" fmla="*/ 876301 w 8362950"/>
              <a:gd name="connsiteY1" fmla="*/ 3095624 h 3210221"/>
              <a:gd name="connsiteX2" fmla="*/ 1433513 w 8362950"/>
              <a:gd name="connsiteY2" fmla="*/ 3209925 h 3210221"/>
              <a:gd name="connsiteX3" fmla="*/ 2100263 w 8362950"/>
              <a:gd name="connsiteY3" fmla="*/ 3067049 h 3210221"/>
              <a:gd name="connsiteX4" fmla="*/ 3305175 w 8362950"/>
              <a:gd name="connsiteY4" fmla="*/ 2905125 h 3210221"/>
              <a:gd name="connsiteX5" fmla="*/ 4400549 w 8362950"/>
              <a:gd name="connsiteY5" fmla="*/ 2667000 h 3210221"/>
              <a:gd name="connsiteX6" fmla="*/ 5005387 w 8362950"/>
              <a:gd name="connsiteY6" fmla="*/ 2085974 h 3210221"/>
              <a:gd name="connsiteX7" fmla="*/ 6524624 w 8362950"/>
              <a:gd name="connsiteY7" fmla="*/ 1319213 h 3210221"/>
              <a:gd name="connsiteX8" fmla="*/ 7410450 w 8362950"/>
              <a:gd name="connsiteY8" fmla="*/ 704850 h 3210221"/>
              <a:gd name="connsiteX9" fmla="*/ 8362950 w 8362950"/>
              <a:gd name="connsiteY9" fmla="*/ 0 h 3210221"/>
              <a:gd name="connsiteX0" fmla="*/ 0 w 8362950"/>
              <a:gd name="connsiteY0" fmla="*/ 2967038 h 3210221"/>
              <a:gd name="connsiteX1" fmla="*/ 876301 w 8362950"/>
              <a:gd name="connsiteY1" fmla="*/ 3095624 h 3210221"/>
              <a:gd name="connsiteX2" fmla="*/ 1433513 w 8362950"/>
              <a:gd name="connsiteY2" fmla="*/ 3209925 h 3210221"/>
              <a:gd name="connsiteX3" fmla="*/ 2100263 w 8362950"/>
              <a:gd name="connsiteY3" fmla="*/ 3067049 h 3210221"/>
              <a:gd name="connsiteX4" fmla="*/ 3305175 w 8362950"/>
              <a:gd name="connsiteY4" fmla="*/ 2905125 h 3210221"/>
              <a:gd name="connsiteX5" fmla="*/ 4400549 w 8362950"/>
              <a:gd name="connsiteY5" fmla="*/ 2667000 h 3210221"/>
              <a:gd name="connsiteX6" fmla="*/ 5005387 w 8362950"/>
              <a:gd name="connsiteY6" fmla="*/ 2085974 h 3210221"/>
              <a:gd name="connsiteX7" fmla="*/ 6524624 w 8362950"/>
              <a:gd name="connsiteY7" fmla="*/ 1319213 h 3210221"/>
              <a:gd name="connsiteX8" fmla="*/ 7410450 w 8362950"/>
              <a:gd name="connsiteY8" fmla="*/ 704850 h 3210221"/>
              <a:gd name="connsiteX9" fmla="*/ 8362950 w 8362950"/>
              <a:gd name="connsiteY9" fmla="*/ 0 h 3210221"/>
              <a:gd name="connsiteX0" fmla="*/ 0 w 8362950"/>
              <a:gd name="connsiteY0" fmla="*/ 2967038 h 3210221"/>
              <a:gd name="connsiteX1" fmla="*/ 876301 w 8362950"/>
              <a:gd name="connsiteY1" fmla="*/ 3095624 h 3210221"/>
              <a:gd name="connsiteX2" fmla="*/ 1433513 w 8362950"/>
              <a:gd name="connsiteY2" fmla="*/ 3209925 h 3210221"/>
              <a:gd name="connsiteX3" fmla="*/ 2100263 w 8362950"/>
              <a:gd name="connsiteY3" fmla="*/ 3067049 h 3210221"/>
              <a:gd name="connsiteX4" fmla="*/ 3305175 w 8362950"/>
              <a:gd name="connsiteY4" fmla="*/ 2905125 h 3210221"/>
              <a:gd name="connsiteX5" fmla="*/ 4400549 w 8362950"/>
              <a:gd name="connsiteY5" fmla="*/ 2667000 h 3210221"/>
              <a:gd name="connsiteX6" fmla="*/ 5005387 w 8362950"/>
              <a:gd name="connsiteY6" fmla="*/ 2085974 h 3210221"/>
              <a:gd name="connsiteX7" fmla="*/ 6524624 w 8362950"/>
              <a:gd name="connsiteY7" fmla="*/ 1319213 h 3210221"/>
              <a:gd name="connsiteX8" fmla="*/ 7410450 w 8362950"/>
              <a:gd name="connsiteY8" fmla="*/ 704850 h 3210221"/>
              <a:gd name="connsiteX9" fmla="*/ 8362950 w 8362950"/>
              <a:gd name="connsiteY9" fmla="*/ 0 h 3210221"/>
              <a:gd name="connsiteX0" fmla="*/ 0 w 8362950"/>
              <a:gd name="connsiteY0" fmla="*/ 2967038 h 3210175"/>
              <a:gd name="connsiteX1" fmla="*/ 876301 w 8362950"/>
              <a:gd name="connsiteY1" fmla="*/ 3095624 h 3210175"/>
              <a:gd name="connsiteX2" fmla="*/ 1433513 w 8362950"/>
              <a:gd name="connsiteY2" fmla="*/ 3209925 h 3210175"/>
              <a:gd name="connsiteX3" fmla="*/ 2100263 w 8362950"/>
              <a:gd name="connsiteY3" fmla="*/ 3067049 h 3210175"/>
              <a:gd name="connsiteX4" fmla="*/ 3305175 w 8362950"/>
              <a:gd name="connsiteY4" fmla="*/ 2905125 h 3210175"/>
              <a:gd name="connsiteX5" fmla="*/ 4400549 w 8362950"/>
              <a:gd name="connsiteY5" fmla="*/ 2667000 h 3210175"/>
              <a:gd name="connsiteX6" fmla="*/ 5005387 w 8362950"/>
              <a:gd name="connsiteY6" fmla="*/ 2085974 h 3210175"/>
              <a:gd name="connsiteX7" fmla="*/ 6524624 w 8362950"/>
              <a:gd name="connsiteY7" fmla="*/ 1319213 h 3210175"/>
              <a:gd name="connsiteX8" fmla="*/ 7410450 w 8362950"/>
              <a:gd name="connsiteY8" fmla="*/ 704850 h 3210175"/>
              <a:gd name="connsiteX9" fmla="*/ 8362950 w 8362950"/>
              <a:gd name="connsiteY9" fmla="*/ 0 h 3210175"/>
              <a:gd name="connsiteX0" fmla="*/ 0 w 8362950"/>
              <a:gd name="connsiteY0" fmla="*/ 2967038 h 3210134"/>
              <a:gd name="connsiteX1" fmla="*/ 700089 w 8362950"/>
              <a:gd name="connsiteY1" fmla="*/ 3071811 h 3210134"/>
              <a:gd name="connsiteX2" fmla="*/ 1433513 w 8362950"/>
              <a:gd name="connsiteY2" fmla="*/ 3209925 h 3210134"/>
              <a:gd name="connsiteX3" fmla="*/ 2100263 w 8362950"/>
              <a:gd name="connsiteY3" fmla="*/ 3067049 h 3210134"/>
              <a:gd name="connsiteX4" fmla="*/ 3305175 w 8362950"/>
              <a:gd name="connsiteY4" fmla="*/ 2905125 h 3210134"/>
              <a:gd name="connsiteX5" fmla="*/ 4400549 w 8362950"/>
              <a:gd name="connsiteY5" fmla="*/ 2667000 h 3210134"/>
              <a:gd name="connsiteX6" fmla="*/ 5005387 w 8362950"/>
              <a:gd name="connsiteY6" fmla="*/ 2085974 h 3210134"/>
              <a:gd name="connsiteX7" fmla="*/ 6524624 w 8362950"/>
              <a:gd name="connsiteY7" fmla="*/ 1319213 h 3210134"/>
              <a:gd name="connsiteX8" fmla="*/ 7410450 w 8362950"/>
              <a:gd name="connsiteY8" fmla="*/ 704850 h 3210134"/>
              <a:gd name="connsiteX9" fmla="*/ 8362950 w 8362950"/>
              <a:gd name="connsiteY9" fmla="*/ 0 h 3210134"/>
              <a:gd name="connsiteX0" fmla="*/ 0 w 8362950"/>
              <a:gd name="connsiteY0" fmla="*/ 2967038 h 3210164"/>
              <a:gd name="connsiteX1" fmla="*/ 700089 w 8362950"/>
              <a:gd name="connsiteY1" fmla="*/ 3071811 h 3210164"/>
              <a:gd name="connsiteX2" fmla="*/ 1433513 w 8362950"/>
              <a:gd name="connsiteY2" fmla="*/ 3209925 h 3210164"/>
              <a:gd name="connsiteX3" fmla="*/ 2100263 w 8362950"/>
              <a:gd name="connsiteY3" fmla="*/ 3067049 h 3210164"/>
              <a:gd name="connsiteX4" fmla="*/ 3305175 w 8362950"/>
              <a:gd name="connsiteY4" fmla="*/ 2905125 h 3210164"/>
              <a:gd name="connsiteX5" fmla="*/ 4400549 w 8362950"/>
              <a:gd name="connsiteY5" fmla="*/ 2667000 h 3210164"/>
              <a:gd name="connsiteX6" fmla="*/ 5005387 w 8362950"/>
              <a:gd name="connsiteY6" fmla="*/ 2085974 h 3210164"/>
              <a:gd name="connsiteX7" fmla="*/ 6524624 w 8362950"/>
              <a:gd name="connsiteY7" fmla="*/ 1319213 h 3210164"/>
              <a:gd name="connsiteX8" fmla="*/ 7410450 w 8362950"/>
              <a:gd name="connsiteY8" fmla="*/ 704850 h 3210164"/>
              <a:gd name="connsiteX9" fmla="*/ 8362950 w 8362950"/>
              <a:gd name="connsiteY9" fmla="*/ 0 h 3210164"/>
              <a:gd name="connsiteX0" fmla="*/ 0 w 8362950"/>
              <a:gd name="connsiteY0" fmla="*/ 2967038 h 3210266"/>
              <a:gd name="connsiteX1" fmla="*/ 700089 w 8362950"/>
              <a:gd name="connsiteY1" fmla="*/ 3071811 h 3210266"/>
              <a:gd name="connsiteX2" fmla="*/ 1433513 w 8362950"/>
              <a:gd name="connsiteY2" fmla="*/ 3209925 h 3210266"/>
              <a:gd name="connsiteX3" fmla="*/ 2100263 w 8362950"/>
              <a:gd name="connsiteY3" fmla="*/ 3067049 h 3210266"/>
              <a:gd name="connsiteX4" fmla="*/ 3305175 w 8362950"/>
              <a:gd name="connsiteY4" fmla="*/ 2905125 h 3210266"/>
              <a:gd name="connsiteX5" fmla="*/ 4400549 w 8362950"/>
              <a:gd name="connsiteY5" fmla="*/ 2667000 h 3210266"/>
              <a:gd name="connsiteX6" fmla="*/ 5005387 w 8362950"/>
              <a:gd name="connsiteY6" fmla="*/ 2085974 h 3210266"/>
              <a:gd name="connsiteX7" fmla="*/ 6524624 w 8362950"/>
              <a:gd name="connsiteY7" fmla="*/ 1319213 h 3210266"/>
              <a:gd name="connsiteX8" fmla="*/ 7410450 w 8362950"/>
              <a:gd name="connsiteY8" fmla="*/ 704850 h 3210266"/>
              <a:gd name="connsiteX9" fmla="*/ 8362950 w 8362950"/>
              <a:gd name="connsiteY9" fmla="*/ 0 h 321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62950" h="3210266">
                <a:moveTo>
                  <a:pt x="0" y="2967038"/>
                </a:moveTo>
                <a:cubicBezTo>
                  <a:pt x="185736" y="2960687"/>
                  <a:pt x="279224" y="2998997"/>
                  <a:pt x="700089" y="3071811"/>
                </a:cubicBezTo>
                <a:cubicBezTo>
                  <a:pt x="1051998" y="3132695"/>
                  <a:pt x="1271588" y="3216275"/>
                  <a:pt x="1433513" y="3209925"/>
                </a:cubicBezTo>
                <a:cubicBezTo>
                  <a:pt x="1639027" y="3165933"/>
                  <a:pt x="1788319" y="3117849"/>
                  <a:pt x="2100263" y="3067049"/>
                </a:cubicBezTo>
                <a:cubicBezTo>
                  <a:pt x="2412207" y="3016249"/>
                  <a:pt x="2916869" y="2930518"/>
                  <a:pt x="3305175" y="2905125"/>
                </a:cubicBezTo>
                <a:cubicBezTo>
                  <a:pt x="4179094" y="2847975"/>
                  <a:pt x="4117180" y="2803525"/>
                  <a:pt x="4400549" y="2667000"/>
                </a:cubicBezTo>
                <a:cubicBezTo>
                  <a:pt x="4683918" y="2530475"/>
                  <a:pt x="4651375" y="2310605"/>
                  <a:pt x="5005387" y="2085974"/>
                </a:cubicBezTo>
                <a:cubicBezTo>
                  <a:pt x="5359400" y="1861343"/>
                  <a:pt x="6238080" y="1482724"/>
                  <a:pt x="6524624" y="1319213"/>
                </a:cubicBezTo>
                <a:cubicBezTo>
                  <a:pt x="6926095" y="1090121"/>
                  <a:pt x="7104062" y="924719"/>
                  <a:pt x="7410450" y="704850"/>
                </a:cubicBezTo>
                <a:cubicBezTo>
                  <a:pt x="7716838" y="484981"/>
                  <a:pt x="8045450" y="234950"/>
                  <a:pt x="8362950" y="0"/>
                </a:cubicBez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22871" y="5374754"/>
            <a:ext cx="34290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998652" y="5257802"/>
            <a:ext cx="2514600" cy="584775"/>
          </a:xfrm>
          <a:prstGeom prst="rect">
            <a:avLst/>
          </a:prstGeom>
          <a:noFill/>
        </p:spPr>
        <p:txBody>
          <a:bodyPr wrap="square" rtlCol="0">
            <a:spAutoFit/>
          </a:bodyPr>
          <a:lstStyle/>
          <a:p>
            <a:r>
              <a:rPr lang="en-US" sz="1600" b="1" dirty="0"/>
              <a:t>Project Development Phase</a:t>
            </a:r>
          </a:p>
        </p:txBody>
      </p:sp>
      <p:sp>
        <p:nvSpPr>
          <p:cNvPr id="18" name="Rectangle 17"/>
          <p:cNvSpPr/>
          <p:nvPr/>
        </p:nvSpPr>
        <p:spPr>
          <a:xfrm>
            <a:off x="7608257" y="5831776"/>
            <a:ext cx="342900" cy="338554"/>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984038" y="5831776"/>
            <a:ext cx="2514600" cy="338554"/>
          </a:xfrm>
          <a:prstGeom prst="rect">
            <a:avLst/>
          </a:prstGeom>
          <a:noFill/>
        </p:spPr>
        <p:txBody>
          <a:bodyPr wrap="square" rtlCol="0">
            <a:spAutoFit/>
          </a:bodyPr>
          <a:lstStyle/>
          <a:p>
            <a:r>
              <a:rPr lang="en-US" sz="1600" b="1" dirty="0"/>
              <a:t>Construction Phase</a:t>
            </a:r>
          </a:p>
        </p:txBody>
      </p:sp>
      <p:sp>
        <p:nvSpPr>
          <p:cNvPr id="20" name="Rectangle 19"/>
          <p:cNvSpPr/>
          <p:nvPr/>
        </p:nvSpPr>
        <p:spPr>
          <a:xfrm>
            <a:off x="7622871" y="4843046"/>
            <a:ext cx="342900" cy="3385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998652" y="4843046"/>
            <a:ext cx="2514600" cy="338554"/>
          </a:xfrm>
          <a:prstGeom prst="rect">
            <a:avLst/>
          </a:prstGeom>
          <a:noFill/>
        </p:spPr>
        <p:txBody>
          <a:bodyPr wrap="square" rtlCol="0">
            <a:spAutoFit/>
          </a:bodyPr>
          <a:lstStyle/>
          <a:p>
            <a:r>
              <a:rPr lang="en-US" sz="1600" b="1" dirty="0"/>
              <a:t>Planned</a:t>
            </a:r>
          </a:p>
        </p:txBody>
      </p:sp>
      <p:sp>
        <p:nvSpPr>
          <p:cNvPr id="22" name="TextBox 21"/>
          <p:cNvSpPr txBox="1"/>
          <p:nvPr/>
        </p:nvSpPr>
        <p:spPr>
          <a:xfrm>
            <a:off x="7998652" y="6315075"/>
            <a:ext cx="2514600" cy="338554"/>
          </a:xfrm>
          <a:prstGeom prst="rect">
            <a:avLst/>
          </a:prstGeom>
          <a:noFill/>
        </p:spPr>
        <p:txBody>
          <a:bodyPr wrap="square" rtlCol="0">
            <a:spAutoFit/>
          </a:bodyPr>
          <a:lstStyle/>
          <a:p>
            <a:r>
              <a:rPr lang="en-US" sz="1600" b="1" dirty="0"/>
              <a:t>Completed</a:t>
            </a:r>
          </a:p>
        </p:txBody>
      </p:sp>
      <p:sp>
        <p:nvSpPr>
          <p:cNvPr id="24" name="Rectangle 23"/>
          <p:cNvSpPr/>
          <p:nvPr/>
        </p:nvSpPr>
        <p:spPr>
          <a:xfrm>
            <a:off x="7600950" y="6377945"/>
            <a:ext cx="34290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white"/>
              </a:solidFill>
            </a:endParaRPr>
          </a:p>
        </p:txBody>
      </p:sp>
      <p:pic>
        <p:nvPicPr>
          <p:cNvPr id="23"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2375" y="6236702"/>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ular Callout 24"/>
          <p:cNvSpPr/>
          <p:nvPr/>
        </p:nvSpPr>
        <p:spPr>
          <a:xfrm>
            <a:off x="9963150" y="2567139"/>
            <a:ext cx="1447800" cy="663027"/>
          </a:xfrm>
          <a:prstGeom prst="wedgeRoundRectCallout">
            <a:avLst>
              <a:gd name="adj1" fmla="val -68516"/>
              <a:gd name="adj2" fmla="val -7125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US 40 &amp; SR 7 Intersection</a:t>
            </a:r>
          </a:p>
        </p:txBody>
      </p:sp>
      <p:sp>
        <p:nvSpPr>
          <p:cNvPr id="26" name="Rounded Rectangular Callout 25"/>
          <p:cNvSpPr/>
          <p:nvPr/>
        </p:nvSpPr>
        <p:spPr>
          <a:xfrm>
            <a:off x="8343900" y="3152104"/>
            <a:ext cx="1447800" cy="663027"/>
          </a:xfrm>
          <a:prstGeom prst="wedgeRoundRectCallout">
            <a:avLst>
              <a:gd name="adj1" fmla="val 41011"/>
              <a:gd name="adj2" fmla="val -151561"/>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US 40 &amp; SR 7 Interchange</a:t>
            </a:r>
          </a:p>
        </p:txBody>
      </p:sp>
      <p:pic>
        <p:nvPicPr>
          <p:cNvPr id="27"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40753" y="2289017"/>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063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Shape 41"/>
          <p:cNvPicPr preferRelativeResize="0"/>
          <p:nvPr/>
        </p:nvPicPr>
        <p:blipFill>
          <a:blip r:embed="rId3">
            <a:alphaModFix/>
          </a:blip>
          <a:stretch>
            <a:fillRect/>
          </a:stretch>
        </p:blipFill>
        <p:spPr>
          <a:xfrm>
            <a:off x="1981200" y="0"/>
            <a:ext cx="8321040" cy="6858000"/>
          </a:xfrm>
          <a:prstGeom prst="rect">
            <a:avLst/>
          </a:prstGeom>
          <a:noFill/>
          <a:ln>
            <a:noFill/>
          </a:ln>
        </p:spPr>
      </p:pic>
      <p:sp>
        <p:nvSpPr>
          <p:cNvPr id="43" name="Shape 43"/>
          <p:cNvSpPr txBox="1">
            <a:spLocks noGrp="1"/>
          </p:cNvSpPr>
          <p:nvPr>
            <p:ph type="subTitle" idx="1"/>
          </p:nvPr>
        </p:nvSpPr>
        <p:spPr>
          <a:xfrm>
            <a:off x="609600" y="5826009"/>
            <a:ext cx="10972800" cy="1031999"/>
          </a:xfrm>
          <a:prstGeom prst="rect">
            <a:avLst/>
          </a:prstGeom>
        </p:spPr>
        <p:txBody>
          <a:bodyPr lIns="91425" tIns="91425" rIns="91425" bIns="91425" anchor="t" anchorCtr="0">
            <a:noAutofit/>
          </a:bodyPr>
          <a:lstStyle/>
          <a:p>
            <a:pPr algn="ctr"/>
            <a:endParaRPr sz="1200" dirty="0"/>
          </a:p>
        </p:txBody>
      </p:sp>
      <p:sp>
        <p:nvSpPr>
          <p:cNvPr id="5" name="Shape 42"/>
          <p:cNvSpPr txBox="1">
            <a:spLocks/>
          </p:cNvSpPr>
          <p:nvPr/>
        </p:nvSpPr>
        <p:spPr>
          <a:xfrm>
            <a:off x="609600" y="3124206"/>
            <a:ext cx="10972800" cy="914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1pPr>
            <a:lvl2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2pPr>
            <a:lvl3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3pPr>
            <a:lvl4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4pPr>
            <a:lvl5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5pPr>
            <a:lvl6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6pPr>
            <a:lvl7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7pPr>
            <a:lvl8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8pPr>
            <a:lvl9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9pPr>
          </a:lstStyle>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r>
              <a:rPr kumimoji="0" lang="en-US" sz="6000" b="1" i="1" u="none" strike="noStrike" kern="0" cap="none" spc="0" normalizeH="0" baseline="0" noProof="0" dirty="0">
                <a:ln>
                  <a:noFill/>
                </a:ln>
                <a:solidFill>
                  <a:srgbClr val="FFFFFF"/>
                </a:solidFill>
                <a:effectLst/>
                <a:uLnTx/>
                <a:uFillTx/>
                <a:latin typeface="Trebuchet MS"/>
                <a:sym typeface="Trebuchet MS"/>
                <a:rtl val="0"/>
              </a:rPr>
              <a:t>Kent County</a:t>
            </a: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p:txBody>
      </p:sp>
    </p:spTree>
    <p:extLst>
      <p:ext uri="{BB962C8B-B14F-4D97-AF65-F5344CB8AC3E}">
        <p14:creationId xmlns:p14="http://schemas.microsoft.com/office/powerpoint/2010/main" val="3552785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300" t="7254" r="11582" b="9714"/>
          <a:stretch/>
        </p:blipFill>
        <p:spPr bwMode="auto">
          <a:xfrm>
            <a:off x="622936" y="0"/>
            <a:ext cx="11169014"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ular Callout 10"/>
          <p:cNvSpPr/>
          <p:nvPr/>
        </p:nvSpPr>
        <p:spPr>
          <a:xfrm>
            <a:off x="7012109" y="2357215"/>
            <a:ext cx="2501356" cy="556564"/>
          </a:xfrm>
          <a:prstGeom prst="wedgeRoundRectCallout">
            <a:avLst>
              <a:gd name="adj1" fmla="val -61037"/>
              <a:gd name="adj2" fmla="val -46703"/>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13 Widening, </a:t>
            </a:r>
            <a:r>
              <a:rPr lang="en-US" sz="1200" dirty="0" err="1">
                <a:solidFill>
                  <a:prstClr val="white"/>
                </a:solidFill>
              </a:rPr>
              <a:t>Lochmeath</a:t>
            </a:r>
            <a:r>
              <a:rPr lang="en-US" sz="1200" dirty="0">
                <a:solidFill>
                  <a:prstClr val="white"/>
                </a:solidFill>
              </a:rPr>
              <a:t> Way to Puncheon Run</a:t>
            </a:r>
          </a:p>
        </p:txBody>
      </p:sp>
      <p:sp>
        <p:nvSpPr>
          <p:cNvPr id="12" name="Rounded Rectangular Callout 11"/>
          <p:cNvSpPr/>
          <p:nvPr/>
        </p:nvSpPr>
        <p:spPr>
          <a:xfrm>
            <a:off x="5462756" y="5867400"/>
            <a:ext cx="2560320" cy="556564"/>
          </a:xfrm>
          <a:prstGeom prst="wedgeRoundRectCallout">
            <a:avLst>
              <a:gd name="adj1" fmla="val -61037"/>
              <a:gd name="adj2" fmla="val -46703"/>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13 Widening, Walnut Shade to </a:t>
            </a:r>
            <a:r>
              <a:rPr lang="en-US" sz="1200" dirty="0" err="1">
                <a:solidFill>
                  <a:prstClr val="white"/>
                </a:solidFill>
              </a:rPr>
              <a:t>Lochmeath</a:t>
            </a:r>
            <a:r>
              <a:rPr lang="en-US" sz="1200" dirty="0">
                <a:solidFill>
                  <a:prstClr val="white"/>
                </a:solidFill>
              </a:rPr>
              <a:t> Way</a:t>
            </a:r>
          </a:p>
        </p:txBody>
      </p:sp>
      <p:sp>
        <p:nvSpPr>
          <p:cNvPr id="14" name="Freeform 13"/>
          <p:cNvSpPr/>
          <p:nvPr/>
        </p:nvSpPr>
        <p:spPr>
          <a:xfrm>
            <a:off x="3487666" y="3766246"/>
            <a:ext cx="1351060" cy="733891"/>
          </a:xfrm>
          <a:custGeom>
            <a:avLst/>
            <a:gdLst>
              <a:gd name="connsiteX0" fmla="*/ 0 w 1128044"/>
              <a:gd name="connsiteY0" fmla="*/ 1016949 h 1016949"/>
              <a:gd name="connsiteX1" fmla="*/ 25637 w 1128044"/>
              <a:gd name="connsiteY1" fmla="*/ 974220 h 1016949"/>
              <a:gd name="connsiteX2" fmla="*/ 128187 w 1128044"/>
              <a:gd name="connsiteY2" fmla="*/ 871671 h 1016949"/>
              <a:gd name="connsiteX3" fmla="*/ 153824 w 1128044"/>
              <a:gd name="connsiteY3" fmla="*/ 846033 h 1016949"/>
              <a:gd name="connsiteX4" fmla="*/ 222190 w 1128044"/>
              <a:gd name="connsiteY4" fmla="*/ 769121 h 1016949"/>
              <a:gd name="connsiteX5" fmla="*/ 264919 w 1128044"/>
              <a:gd name="connsiteY5" fmla="*/ 734938 h 1016949"/>
              <a:gd name="connsiteX6" fmla="*/ 299102 w 1128044"/>
              <a:gd name="connsiteY6" fmla="*/ 700755 h 1016949"/>
              <a:gd name="connsiteX7" fmla="*/ 376015 w 1128044"/>
              <a:gd name="connsiteY7" fmla="*/ 649480 h 1016949"/>
              <a:gd name="connsiteX8" fmla="*/ 470018 w 1128044"/>
              <a:gd name="connsiteY8" fmla="*/ 555476 h 1016949"/>
              <a:gd name="connsiteX9" fmla="*/ 504201 w 1128044"/>
              <a:gd name="connsiteY9" fmla="*/ 521293 h 1016949"/>
              <a:gd name="connsiteX10" fmla="*/ 529839 w 1128044"/>
              <a:gd name="connsiteY10" fmla="*/ 487110 h 1016949"/>
              <a:gd name="connsiteX11" fmla="*/ 598205 w 1128044"/>
              <a:gd name="connsiteY11" fmla="*/ 418744 h 1016949"/>
              <a:gd name="connsiteX12" fmla="*/ 640934 w 1128044"/>
              <a:gd name="connsiteY12" fmla="*/ 376015 h 1016949"/>
              <a:gd name="connsiteX13" fmla="*/ 709301 w 1128044"/>
              <a:gd name="connsiteY13" fmla="*/ 290557 h 1016949"/>
              <a:gd name="connsiteX14" fmla="*/ 769121 w 1128044"/>
              <a:gd name="connsiteY14" fmla="*/ 256374 h 1016949"/>
              <a:gd name="connsiteX15" fmla="*/ 811850 w 1128044"/>
              <a:gd name="connsiteY15" fmla="*/ 222190 h 1016949"/>
              <a:gd name="connsiteX16" fmla="*/ 863125 w 1128044"/>
              <a:gd name="connsiteY16" fmla="*/ 196553 h 1016949"/>
              <a:gd name="connsiteX17" fmla="*/ 905854 w 1128044"/>
              <a:gd name="connsiteY17" fmla="*/ 162370 h 1016949"/>
              <a:gd name="connsiteX18" fmla="*/ 948583 w 1128044"/>
              <a:gd name="connsiteY18" fmla="*/ 136733 h 1016949"/>
              <a:gd name="connsiteX19" fmla="*/ 982766 w 1128044"/>
              <a:gd name="connsiteY19" fmla="*/ 102549 h 1016949"/>
              <a:gd name="connsiteX20" fmla="*/ 1068224 w 1128044"/>
              <a:gd name="connsiteY20" fmla="*/ 51275 h 1016949"/>
              <a:gd name="connsiteX21" fmla="*/ 1093861 w 1128044"/>
              <a:gd name="connsiteY21" fmla="*/ 34183 h 1016949"/>
              <a:gd name="connsiteX22" fmla="*/ 1128044 w 1128044"/>
              <a:gd name="connsiteY22" fmla="*/ 0 h 1016949"/>
              <a:gd name="connsiteX0" fmla="*/ 0 w 1128044"/>
              <a:gd name="connsiteY0" fmla="*/ 1016949 h 1016949"/>
              <a:gd name="connsiteX1" fmla="*/ 25637 w 1128044"/>
              <a:gd name="connsiteY1" fmla="*/ 974220 h 1016949"/>
              <a:gd name="connsiteX2" fmla="*/ 128187 w 1128044"/>
              <a:gd name="connsiteY2" fmla="*/ 871671 h 1016949"/>
              <a:gd name="connsiteX3" fmla="*/ 153824 w 1128044"/>
              <a:gd name="connsiteY3" fmla="*/ 846033 h 1016949"/>
              <a:gd name="connsiteX4" fmla="*/ 222190 w 1128044"/>
              <a:gd name="connsiteY4" fmla="*/ 769121 h 1016949"/>
              <a:gd name="connsiteX5" fmla="*/ 264919 w 1128044"/>
              <a:gd name="connsiteY5" fmla="*/ 734938 h 1016949"/>
              <a:gd name="connsiteX6" fmla="*/ 299102 w 1128044"/>
              <a:gd name="connsiteY6" fmla="*/ 700755 h 1016949"/>
              <a:gd name="connsiteX7" fmla="*/ 376015 w 1128044"/>
              <a:gd name="connsiteY7" fmla="*/ 649480 h 1016949"/>
              <a:gd name="connsiteX8" fmla="*/ 470018 w 1128044"/>
              <a:gd name="connsiteY8" fmla="*/ 555476 h 1016949"/>
              <a:gd name="connsiteX9" fmla="*/ 504201 w 1128044"/>
              <a:gd name="connsiteY9" fmla="*/ 521293 h 1016949"/>
              <a:gd name="connsiteX10" fmla="*/ 529839 w 1128044"/>
              <a:gd name="connsiteY10" fmla="*/ 487110 h 1016949"/>
              <a:gd name="connsiteX11" fmla="*/ 598205 w 1128044"/>
              <a:gd name="connsiteY11" fmla="*/ 418744 h 1016949"/>
              <a:gd name="connsiteX12" fmla="*/ 640934 w 1128044"/>
              <a:gd name="connsiteY12" fmla="*/ 376015 h 1016949"/>
              <a:gd name="connsiteX13" fmla="*/ 709301 w 1128044"/>
              <a:gd name="connsiteY13" fmla="*/ 290557 h 1016949"/>
              <a:gd name="connsiteX14" fmla="*/ 769121 w 1128044"/>
              <a:gd name="connsiteY14" fmla="*/ 256374 h 1016949"/>
              <a:gd name="connsiteX15" fmla="*/ 811850 w 1128044"/>
              <a:gd name="connsiteY15" fmla="*/ 222190 h 1016949"/>
              <a:gd name="connsiteX16" fmla="*/ 863125 w 1128044"/>
              <a:gd name="connsiteY16" fmla="*/ 196553 h 1016949"/>
              <a:gd name="connsiteX17" fmla="*/ 905854 w 1128044"/>
              <a:gd name="connsiteY17" fmla="*/ 162370 h 1016949"/>
              <a:gd name="connsiteX18" fmla="*/ 948583 w 1128044"/>
              <a:gd name="connsiteY18" fmla="*/ 136733 h 1016949"/>
              <a:gd name="connsiteX19" fmla="*/ 1068224 w 1128044"/>
              <a:gd name="connsiteY19" fmla="*/ 51275 h 1016949"/>
              <a:gd name="connsiteX20" fmla="*/ 1093861 w 1128044"/>
              <a:gd name="connsiteY20" fmla="*/ 34183 h 1016949"/>
              <a:gd name="connsiteX21" fmla="*/ 1128044 w 1128044"/>
              <a:gd name="connsiteY21" fmla="*/ 0 h 1016949"/>
              <a:gd name="connsiteX0" fmla="*/ 0 w 1128044"/>
              <a:gd name="connsiteY0" fmla="*/ 1016949 h 1016949"/>
              <a:gd name="connsiteX1" fmla="*/ 25637 w 1128044"/>
              <a:gd name="connsiteY1" fmla="*/ 974220 h 1016949"/>
              <a:gd name="connsiteX2" fmla="*/ 128187 w 1128044"/>
              <a:gd name="connsiteY2" fmla="*/ 871671 h 1016949"/>
              <a:gd name="connsiteX3" fmla="*/ 153824 w 1128044"/>
              <a:gd name="connsiteY3" fmla="*/ 846033 h 1016949"/>
              <a:gd name="connsiteX4" fmla="*/ 222190 w 1128044"/>
              <a:gd name="connsiteY4" fmla="*/ 769121 h 1016949"/>
              <a:gd name="connsiteX5" fmla="*/ 264919 w 1128044"/>
              <a:gd name="connsiteY5" fmla="*/ 734938 h 1016949"/>
              <a:gd name="connsiteX6" fmla="*/ 299102 w 1128044"/>
              <a:gd name="connsiteY6" fmla="*/ 700755 h 1016949"/>
              <a:gd name="connsiteX7" fmla="*/ 376015 w 1128044"/>
              <a:gd name="connsiteY7" fmla="*/ 649480 h 1016949"/>
              <a:gd name="connsiteX8" fmla="*/ 470018 w 1128044"/>
              <a:gd name="connsiteY8" fmla="*/ 555476 h 1016949"/>
              <a:gd name="connsiteX9" fmla="*/ 504201 w 1128044"/>
              <a:gd name="connsiteY9" fmla="*/ 521293 h 1016949"/>
              <a:gd name="connsiteX10" fmla="*/ 529839 w 1128044"/>
              <a:gd name="connsiteY10" fmla="*/ 487110 h 1016949"/>
              <a:gd name="connsiteX11" fmla="*/ 598205 w 1128044"/>
              <a:gd name="connsiteY11" fmla="*/ 418744 h 1016949"/>
              <a:gd name="connsiteX12" fmla="*/ 640934 w 1128044"/>
              <a:gd name="connsiteY12" fmla="*/ 376015 h 1016949"/>
              <a:gd name="connsiteX13" fmla="*/ 709301 w 1128044"/>
              <a:gd name="connsiteY13" fmla="*/ 290557 h 1016949"/>
              <a:gd name="connsiteX14" fmla="*/ 769121 w 1128044"/>
              <a:gd name="connsiteY14" fmla="*/ 256374 h 1016949"/>
              <a:gd name="connsiteX15" fmla="*/ 811850 w 1128044"/>
              <a:gd name="connsiteY15" fmla="*/ 222190 h 1016949"/>
              <a:gd name="connsiteX16" fmla="*/ 863125 w 1128044"/>
              <a:gd name="connsiteY16" fmla="*/ 196553 h 1016949"/>
              <a:gd name="connsiteX17" fmla="*/ 905854 w 1128044"/>
              <a:gd name="connsiteY17" fmla="*/ 162370 h 1016949"/>
              <a:gd name="connsiteX18" fmla="*/ 1068224 w 1128044"/>
              <a:gd name="connsiteY18" fmla="*/ 51275 h 1016949"/>
              <a:gd name="connsiteX19" fmla="*/ 1093861 w 1128044"/>
              <a:gd name="connsiteY19" fmla="*/ 34183 h 1016949"/>
              <a:gd name="connsiteX20" fmla="*/ 1128044 w 1128044"/>
              <a:gd name="connsiteY20" fmla="*/ 0 h 1016949"/>
              <a:gd name="connsiteX0" fmla="*/ 0 w 1128044"/>
              <a:gd name="connsiteY0" fmla="*/ 1016949 h 1016949"/>
              <a:gd name="connsiteX1" fmla="*/ 25637 w 1128044"/>
              <a:gd name="connsiteY1" fmla="*/ 974220 h 1016949"/>
              <a:gd name="connsiteX2" fmla="*/ 128187 w 1128044"/>
              <a:gd name="connsiteY2" fmla="*/ 871671 h 1016949"/>
              <a:gd name="connsiteX3" fmla="*/ 153824 w 1128044"/>
              <a:gd name="connsiteY3" fmla="*/ 846033 h 1016949"/>
              <a:gd name="connsiteX4" fmla="*/ 222190 w 1128044"/>
              <a:gd name="connsiteY4" fmla="*/ 769121 h 1016949"/>
              <a:gd name="connsiteX5" fmla="*/ 264919 w 1128044"/>
              <a:gd name="connsiteY5" fmla="*/ 734938 h 1016949"/>
              <a:gd name="connsiteX6" fmla="*/ 299102 w 1128044"/>
              <a:gd name="connsiteY6" fmla="*/ 700755 h 1016949"/>
              <a:gd name="connsiteX7" fmla="*/ 376015 w 1128044"/>
              <a:gd name="connsiteY7" fmla="*/ 649480 h 1016949"/>
              <a:gd name="connsiteX8" fmla="*/ 470018 w 1128044"/>
              <a:gd name="connsiteY8" fmla="*/ 555476 h 1016949"/>
              <a:gd name="connsiteX9" fmla="*/ 504201 w 1128044"/>
              <a:gd name="connsiteY9" fmla="*/ 521293 h 1016949"/>
              <a:gd name="connsiteX10" fmla="*/ 529839 w 1128044"/>
              <a:gd name="connsiteY10" fmla="*/ 487110 h 1016949"/>
              <a:gd name="connsiteX11" fmla="*/ 598205 w 1128044"/>
              <a:gd name="connsiteY11" fmla="*/ 418744 h 1016949"/>
              <a:gd name="connsiteX12" fmla="*/ 640934 w 1128044"/>
              <a:gd name="connsiteY12" fmla="*/ 376015 h 1016949"/>
              <a:gd name="connsiteX13" fmla="*/ 709301 w 1128044"/>
              <a:gd name="connsiteY13" fmla="*/ 290557 h 1016949"/>
              <a:gd name="connsiteX14" fmla="*/ 769121 w 1128044"/>
              <a:gd name="connsiteY14" fmla="*/ 256374 h 1016949"/>
              <a:gd name="connsiteX15" fmla="*/ 811850 w 1128044"/>
              <a:gd name="connsiteY15" fmla="*/ 222190 h 1016949"/>
              <a:gd name="connsiteX16" fmla="*/ 863125 w 1128044"/>
              <a:gd name="connsiteY16" fmla="*/ 196553 h 1016949"/>
              <a:gd name="connsiteX17" fmla="*/ 1068224 w 1128044"/>
              <a:gd name="connsiteY17" fmla="*/ 51275 h 1016949"/>
              <a:gd name="connsiteX18" fmla="*/ 1093861 w 1128044"/>
              <a:gd name="connsiteY18" fmla="*/ 34183 h 1016949"/>
              <a:gd name="connsiteX19" fmla="*/ 1128044 w 1128044"/>
              <a:gd name="connsiteY19" fmla="*/ 0 h 1016949"/>
              <a:gd name="connsiteX0" fmla="*/ 0 w 1128044"/>
              <a:gd name="connsiteY0" fmla="*/ 1016949 h 1016949"/>
              <a:gd name="connsiteX1" fmla="*/ 25637 w 1128044"/>
              <a:gd name="connsiteY1" fmla="*/ 974220 h 1016949"/>
              <a:gd name="connsiteX2" fmla="*/ 128187 w 1128044"/>
              <a:gd name="connsiteY2" fmla="*/ 871671 h 1016949"/>
              <a:gd name="connsiteX3" fmla="*/ 153824 w 1128044"/>
              <a:gd name="connsiteY3" fmla="*/ 846033 h 1016949"/>
              <a:gd name="connsiteX4" fmla="*/ 222190 w 1128044"/>
              <a:gd name="connsiteY4" fmla="*/ 769121 h 1016949"/>
              <a:gd name="connsiteX5" fmla="*/ 264919 w 1128044"/>
              <a:gd name="connsiteY5" fmla="*/ 734938 h 1016949"/>
              <a:gd name="connsiteX6" fmla="*/ 299102 w 1128044"/>
              <a:gd name="connsiteY6" fmla="*/ 700755 h 1016949"/>
              <a:gd name="connsiteX7" fmla="*/ 376015 w 1128044"/>
              <a:gd name="connsiteY7" fmla="*/ 649480 h 1016949"/>
              <a:gd name="connsiteX8" fmla="*/ 470018 w 1128044"/>
              <a:gd name="connsiteY8" fmla="*/ 555476 h 1016949"/>
              <a:gd name="connsiteX9" fmla="*/ 504201 w 1128044"/>
              <a:gd name="connsiteY9" fmla="*/ 521293 h 1016949"/>
              <a:gd name="connsiteX10" fmla="*/ 529839 w 1128044"/>
              <a:gd name="connsiteY10" fmla="*/ 487110 h 1016949"/>
              <a:gd name="connsiteX11" fmla="*/ 598205 w 1128044"/>
              <a:gd name="connsiteY11" fmla="*/ 418744 h 1016949"/>
              <a:gd name="connsiteX12" fmla="*/ 640934 w 1128044"/>
              <a:gd name="connsiteY12" fmla="*/ 376015 h 1016949"/>
              <a:gd name="connsiteX13" fmla="*/ 709301 w 1128044"/>
              <a:gd name="connsiteY13" fmla="*/ 290557 h 1016949"/>
              <a:gd name="connsiteX14" fmla="*/ 769121 w 1128044"/>
              <a:gd name="connsiteY14" fmla="*/ 256374 h 1016949"/>
              <a:gd name="connsiteX15" fmla="*/ 811850 w 1128044"/>
              <a:gd name="connsiteY15" fmla="*/ 222190 h 1016949"/>
              <a:gd name="connsiteX16" fmla="*/ 1068224 w 1128044"/>
              <a:gd name="connsiteY16" fmla="*/ 51275 h 1016949"/>
              <a:gd name="connsiteX17" fmla="*/ 1093861 w 1128044"/>
              <a:gd name="connsiteY17" fmla="*/ 34183 h 1016949"/>
              <a:gd name="connsiteX18" fmla="*/ 1128044 w 1128044"/>
              <a:gd name="connsiteY18" fmla="*/ 0 h 1016949"/>
              <a:gd name="connsiteX0" fmla="*/ 0 w 1128044"/>
              <a:gd name="connsiteY0" fmla="*/ 1016949 h 1016949"/>
              <a:gd name="connsiteX1" fmla="*/ 25637 w 1128044"/>
              <a:gd name="connsiteY1" fmla="*/ 974220 h 1016949"/>
              <a:gd name="connsiteX2" fmla="*/ 128187 w 1128044"/>
              <a:gd name="connsiteY2" fmla="*/ 871671 h 1016949"/>
              <a:gd name="connsiteX3" fmla="*/ 153824 w 1128044"/>
              <a:gd name="connsiteY3" fmla="*/ 846033 h 1016949"/>
              <a:gd name="connsiteX4" fmla="*/ 222190 w 1128044"/>
              <a:gd name="connsiteY4" fmla="*/ 769121 h 1016949"/>
              <a:gd name="connsiteX5" fmla="*/ 264919 w 1128044"/>
              <a:gd name="connsiteY5" fmla="*/ 734938 h 1016949"/>
              <a:gd name="connsiteX6" fmla="*/ 299102 w 1128044"/>
              <a:gd name="connsiteY6" fmla="*/ 700755 h 1016949"/>
              <a:gd name="connsiteX7" fmla="*/ 376015 w 1128044"/>
              <a:gd name="connsiteY7" fmla="*/ 649480 h 1016949"/>
              <a:gd name="connsiteX8" fmla="*/ 470018 w 1128044"/>
              <a:gd name="connsiteY8" fmla="*/ 555476 h 1016949"/>
              <a:gd name="connsiteX9" fmla="*/ 504201 w 1128044"/>
              <a:gd name="connsiteY9" fmla="*/ 521293 h 1016949"/>
              <a:gd name="connsiteX10" fmla="*/ 529839 w 1128044"/>
              <a:gd name="connsiteY10" fmla="*/ 487110 h 1016949"/>
              <a:gd name="connsiteX11" fmla="*/ 598205 w 1128044"/>
              <a:gd name="connsiteY11" fmla="*/ 418744 h 1016949"/>
              <a:gd name="connsiteX12" fmla="*/ 640934 w 1128044"/>
              <a:gd name="connsiteY12" fmla="*/ 376015 h 1016949"/>
              <a:gd name="connsiteX13" fmla="*/ 709301 w 1128044"/>
              <a:gd name="connsiteY13" fmla="*/ 290557 h 1016949"/>
              <a:gd name="connsiteX14" fmla="*/ 769121 w 1128044"/>
              <a:gd name="connsiteY14" fmla="*/ 256374 h 1016949"/>
              <a:gd name="connsiteX15" fmla="*/ 1068224 w 1128044"/>
              <a:gd name="connsiteY15" fmla="*/ 51275 h 1016949"/>
              <a:gd name="connsiteX16" fmla="*/ 1093861 w 1128044"/>
              <a:gd name="connsiteY16" fmla="*/ 34183 h 1016949"/>
              <a:gd name="connsiteX17" fmla="*/ 1128044 w 1128044"/>
              <a:gd name="connsiteY17" fmla="*/ 0 h 1016949"/>
              <a:gd name="connsiteX0" fmla="*/ 0 w 1128044"/>
              <a:gd name="connsiteY0" fmla="*/ 1016949 h 1016949"/>
              <a:gd name="connsiteX1" fmla="*/ 25637 w 1128044"/>
              <a:gd name="connsiteY1" fmla="*/ 974220 h 1016949"/>
              <a:gd name="connsiteX2" fmla="*/ 128187 w 1128044"/>
              <a:gd name="connsiteY2" fmla="*/ 871671 h 1016949"/>
              <a:gd name="connsiteX3" fmla="*/ 153824 w 1128044"/>
              <a:gd name="connsiteY3" fmla="*/ 846033 h 1016949"/>
              <a:gd name="connsiteX4" fmla="*/ 222190 w 1128044"/>
              <a:gd name="connsiteY4" fmla="*/ 769121 h 1016949"/>
              <a:gd name="connsiteX5" fmla="*/ 264919 w 1128044"/>
              <a:gd name="connsiteY5" fmla="*/ 734938 h 1016949"/>
              <a:gd name="connsiteX6" fmla="*/ 299102 w 1128044"/>
              <a:gd name="connsiteY6" fmla="*/ 700755 h 1016949"/>
              <a:gd name="connsiteX7" fmla="*/ 376015 w 1128044"/>
              <a:gd name="connsiteY7" fmla="*/ 649480 h 1016949"/>
              <a:gd name="connsiteX8" fmla="*/ 470018 w 1128044"/>
              <a:gd name="connsiteY8" fmla="*/ 555476 h 1016949"/>
              <a:gd name="connsiteX9" fmla="*/ 504201 w 1128044"/>
              <a:gd name="connsiteY9" fmla="*/ 521293 h 1016949"/>
              <a:gd name="connsiteX10" fmla="*/ 529839 w 1128044"/>
              <a:gd name="connsiteY10" fmla="*/ 487110 h 1016949"/>
              <a:gd name="connsiteX11" fmla="*/ 598205 w 1128044"/>
              <a:gd name="connsiteY11" fmla="*/ 418744 h 1016949"/>
              <a:gd name="connsiteX12" fmla="*/ 640934 w 1128044"/>
              <a:gd name="connsiteY12" fmla="*/ 376015 h 1016949"/>
              <a:gd name="connsiteX13" fmla="*/ 709301 w 1128044"/>
              <a:gd name="connsiteY13" fmla="*/ 290557 h 1016949"/>
              <a:gd name="connsiteX14" fmla="*/ 1068224 w 1128044"/>
              <a:gd name="connsiteY14" fmla="*/ 51275 h 1016949"/>
              <a:gd name="connsiteX15" fmla="*/ 1093861 w 1128044"/>
              <a:gd name="connsiteY15" fmla="*/ 34183 h 1016949"/>
              <a:gd name="connsiteX16" fmla="*/ 1128044 w 1128044"/>
              <a:gd name="connsiteY16" fmla="*/ 0 h 1016949"/>
              <a:gd name="connsiteX0" fmla="*/ 0 w 1128044"/>
              <a:gd name="connsiteY0" fmla="*/ 1016949 h 1016949"/>
              <a:gd name="connsiteX1" fmla="*/ 25637 w 1128044"/>
              <a:gd name="connsiteY1" fmla="*/ 974220 h 1016949"/>
              <a:gd name="connsiteX2" fmla="*/ 128187 w 1128044"/>
              <a:gd name="connsiteY2" fmla="*/ 871671 h 1016949"/>
              <a:gd name="connsiteX3" fmla="*/ 153824 w 1128044"/>
              <a:gd name="connsiteY3" fmla="*/ 846033 h 1016949"/>
              <a:gd name="connsiteX4" fmla="*/ 222190 w 1128044"/>
              <a:gd name="connsiteY4" fmla="*/ 769121 h 1016949"/>
              <a:gd name="connsiteX5" fmla="*/ 264919 w 1128044"/>
              <a:gd name="connsiteY5" fmla="*/ 734938 h 1016949"/>
              <a:gd name="connsiteX6" fmla="*/ 299102 w 1128044"/>
              <a:gd name="connsiteY6" fmla="*/ 700755 h 1016949"/>
              <a:gd name="connsiteX7" fmla="*/ 376015 w 1128044"/>
              <a:gd name="connsiteY7" fmla="*/ 649480 h 1016949"/>
              <a:gd name="connsiteX8" fmla="*/ 470018 w 1128044"/>
              <a:gd name="connsiteY8" fmla="*/ 555476 h 1016949"/>
              <a:gd name="connsiteX9" fmla="*/ 504201 w 1128044"/>
              <a:gd name="connsiteY9" fmla="*/ 521293 h 1016949"/>
              <a:gd name="connsiteX10" fmla="*/ 529839 w 1128044"/>
              <a:gd name="connsiteY10" fmla="*/ 487110 h 1016949"/>
              <a:gd name="connsiteX11" fmla="*/ 598205 w 1128044"/>
              <a:gd name="connsiteY11" fmla="*/ 418744 h 1016949"/>
              <a:gd name="connsiteX12" fmla="*/ 640934 w 1128044"/>
              <a:gd name="connsiteY12" fmla="*/ 376015 h 1016949"/>
              <a:gd name="connsiteX13" fmla="*/ 1068224 w 1128044"/>
              <a:gd name="connsiteY13" fmla="*/ 51275 h 1016949"/>
              <a:gd name="connsiteX14" fmla="*/ 1093861 w 1128044"/>
              <a:gd name="connsiteY14" fmla="*/ 34183 h 1016949"/>
              <a:gd name="connsiteX15" fmla="*/ 1128044 w 1128044"/>
              <a:gd name="connsiteY15" fmla="*/ 0 h 1016949"/>
              <a:gd name="connsiteX0" fmla="*/ 0 w 1128044"/>
              <a:gd name="connsiteY0" fmla="*/ 1016949 h 1016949"/>
              <a:gd name="connsiteX1" fmla="*/ 25637 w 1128044"/>
              <a:gd name="connsiteY1" fmla="*/ 974220 h 1016949"/>
              <a:gd name="connsiteX2" fmla="*/ 128187 w 1128044"/>
              <a:gd name="connsiteY2" fmla="*/ 871671 h 1016949"/>
              <a:gd name="connsiteX3" fmla="*/ 153824 w 1128044"/>
              <a:gd name="connsiteY3" fmla="*/ 846033 h 1016949"/>
              <a:gd name="connsiteX4" fmla="*/ 222190 w 1128044"/>
              <a:gd name="connsiteY4" fmla="*/ 769121 h 1016949"/>
              <a:gd name="connsiteX5" fmla="*/ 264919 w 1128044"/>
              <a:gd name="connsiteY5" fmla="*/ 734938 h 1016949"/>
              <a:gd name="connsiteX6" fmla="*/ 299102 w 1128044"/>
              <a:gd name="connsiteY6" fmla="*/ 700755 h 1016949"/>
              <a:gd name="connsiteX7" fmla="*/ 376015 w 1128044"/>
              <a:gd name="connsiteY7" fmla="*/ 649480 h 1016949"/>
              <a:gd name="connsiteX8" fmla="*/ 470018 w 1128044"/>
              <a:gd name="connsiteY8" fmla="*/ 555476 h 1016949"/>
              <a:gd name="connsiteX9" fmla="*/ 504201 w 1128044"/>
              <a:gd name="connsiteY9" fmla="*/ 521293 h 1016949"/>
              <a:gd name="connsiteX10" fmla="*/ 529839 w 1128044"/>
              <a:gd name="connsiteY10" fmla="*/ 487110 h 1016949"/>
              <a:gd name="connsiteX11" fmla="*/ 598205 w 1128044"/>
              <a:gd name="connsiteY11" fmla="*/ 418744 h 1016949"/>
              <a:gd name="connsiteX12" fmla="*/ 1068224 w 1128044"/>
              <a:gd name="connsiteY12" fmla="*/ 51275 h 1016949"/>
              <a:gd name="connsiteX13" fmla="*/ 1093861 w 1128044"/>
              <a:gd name="connsiteY13" fmla="*/ 34183 h 1016949"/>
              <a:gd name="connsiteX14" fmla="*/ 1128044 w 1128044"/>
              <a:gd name="connsiteY14" fmla="*/ 0 h 1016949"/>
              <a:gd name="connsiteX0" fmla="*/ 0 w 1128044"/>
              <a:gd name="connsiteY0" fmla="*/ 1016949 h 1016949"/>
              <a:gd name="connsiteX1" fmla="*/ 25637 w 1128044"/>
              <a:gd name="connsiteY1" fmla="*/ 974220 h 1016949"/>
              <a:gd name="connsiteX2" fmla="*/ 128187 w 1128044"/>
              <a:gd name="connsiteY2" fmla="*/ 871671 h 1016949"/>
              <a:gd name="connsiteX3" fmla="*/ 153824 w 1128044"/>
              <a:gd name="connsiteY3" fmla="*/ 846033 h 1016949"/>
              <a:gd name="connsiteX4" fmla="*/ 222190 w 1128044"/>
              <a:gd name="connsiteY4" fmla="*/ 769121 h 1016949"/>
              <a:gd name="connsiteX5" fmla="*/ 264919 w 1128044"/>
              <a:gd name="connsiteY5" fmla="*/ 734938 h 1016949"/>
              <a:gd name="connsiteX6" fmla="*/ 299102 w 1128044"/>
              <a:gd name="connsiteY6" fmla="*/ 700755 h 1016949"/>
              <a:gd name="connsiteX7" fmla="*/ 376015 w 1128044"/>
              <a:gd name="connsiteY7" fmla="*/ 649480 h 1016949"/>
              <a:gd name="connsiteX8" fmla="*/ 470018 w 1128044"/>
              <a:gd name="connsiteY8" fmla="*/ 555476 h 1016949"/>
              <a:gd name="connsiteX9" fmla="*/ 504201 w 1128044"/>
              <a:gd name="connsiteY9" fmla="*/ 521293 h 1016949"/>
              <a:gd name="connsiteX10" fmla="*/ 529839 w 1128044"/>
              <a:gd name="connsiteY10" fmla="*/ 487110 h 1016949"/>
              <a:gd name="connsiteX11" fmla="*/ 1068224 w 1128044"/>
              <a:gd name="connsiteY11" fmla="*/ 51275 h 1016949"/>
              <a:gd name="connsiteX12" fmla="*/ 1093861 w 1128044"/>
              <a:gd name="connsiteY12" fmla="*/ 34183 h 1016949"/>
              <a:gd name="connsiteX13" fmla="*/ 1128044 w 1128044"/>
              <a:gd name="connsiteY13" fmla="*/ 0 h 1016949"/>
              <a:gd name="connsiteX0" fmla="*/ 0 w 1128044"/>
              <a:gd name="connsiteY0" fmla="*/ 1016949 h 1016949"/>
              <a:gd name="connsiteX1" fmla="*/ 25637 w 1128044"/>
              <a:gd name="connsiteY1" fmla="*/ 974220 h 1016949"/>
              <a:gd name="connsiteX2" fmla="*/ 128187 w 1128044"/>
              <a:gd name="connsiteY2" fmla="*/ 871671 h 1016949"/>
              <a:gd name="connsiteX3" fmla="*/ 153824 w 1128044"/>
              <a:gd name="connsiteY3" fmla="*/ 846033 h 1016949"/>
              <a:gd name="connsiteX4" fmla="*/ 222190 w 1128044"/>
              <a:gd name="connsiteY4" fmla="*/ 769121 h 1016949"/>
              <a:gd name="connsiteX5" fmla="*/ 264919 w 1128044"/>
              <a:gd name="connsiteY5" fmla="*/ 734938 h 1016949"/>
              <a:gd name="connsiteX6" fmla="*/ 299102 w 1128044"/>
              <a:gd name="connsiteY6" fmla="*/ 700755 h 1016949"/>
              <a:gd name="connsiteX7" fmla="*/ 376015 w 1128044"/>
              <a:gd name="connsiteY7" fmla="*/ 649480 h 1016949"/>
              <a:gd name="connsiteX8" fmla="*/ 470018 w 1128044"/>
              <a:gd name="connsiteY8" fmla="*/ 555476 h 1016949"/>
              <a:gd name="connsiteX9" fmla="*/ 504201 w 1128044"/>
              <a:gd name="connsiteY9" fmla="*/ 521293 h 1016949"/>
              <a:gd name="connsiteX10" fmla="*/ 1068224 w 1128044"/>
              <a:gd name="connsiteY10" fmla="*/ 51275 h 1016949"/>
              <a:gd name="connsiteX11" fmla="*/ 1093861 w 1128044"/>
              <a:gd name="connsiteY11" fmla="*/ 34183 h 1016949"/>
              <a:gd name="connsiteX12" fmla="*/ 1128044 w 1128044"/>
              <a:gd name="connsiteY12" fmla="*/ 0 h 1016949"/>
              <a:gd name="connsiteX0" fmla="*/ 0 w 1128044"/>
              <a:gd name="connsiteY0" fmla="*/ 1016949 h 1016949"/>
              <a:gd name="connsiteX1" fmla="*/ 25637 w 1128044"/>
              <a:gd name="connsiteY1" fmla="*/ 974220 h 1016949"/>
              <a:gd name="connsiteX2" fmla="*/ 128187 w 1128044"/>
              <a:gd name="connsiteY2" fmla="*/ 871671 h 1016949"/>
              <a:gd name="connsiteX3" fmla="*/ 153824 w 1128044"/>
              <a:gd name="connsiteY3" fmla="*/ 846033 h 1016949"/>
              <a:gd name="connsiteX4" fmla="*/ 222190 w 1128044"/>
              <a:gd name="connsiteY4" fmla="*/ 769121 h 1016949"/>
              <a:gd name="connsiteX5" fmla="*/ 264919 w 1128044"/>
              <a:gd name="connsiteY5" fmla="*/ 734938 h 1016949"/>
              <a:gd name="connsiteX6" fmla="*/ 299102 w 1128044"/>
              <a:gd name="connsiteY6" fmla="*/ 700755 h 1016949"/>
              <a:gd name="connsiteX7" fmla="*/ 376015 w 1128044"/>
              <a:gd name="connsiteY7" fmla="*/ 649480 h 1016949"/>
              <a:gd name="connsiteX8" fmla="*/ 470018 w 1128044"/>
              <a:gd name="connsiteY8" fmla="*/ 555476 h 1016949"/>
              <a:gd name="connsiteX9" fmla="*/ 1068224 w 1128044"/>
              <a:gd name="connsiteY9" fmla="*/ 51275 h 1016949"/>
              <a:gd name="connsiteX10" fmla="*/ 1093861 w 1128044"/>
              <a:gd name="connsiteY10" fmla="*/ 34183 h 1016949"/>
              <a:gd name="connsiteX11" fmla="*/ 1128044 w 1128044"/>
              <a:gd name="connsiteY11" fmla="*/ 0 h 1016949"/>
              <a:gd name="connsiteX0" fmla="*/ 0 w 1128044"/>
              <a:gd name="connsiteY0" fmla="*/ 1016949 h 1016949"/>
              <a:gd name="connsiteX1" fmla="*/ 25637 w 1128044"/>
              <a:gd name="connsiteY1" fmla="*/ 974220 h 1016949"/>
              <a:gd name="connsiteX2" fmla="*/ 128187 w 1128044"/>
              <a:gd name="connsiteY2" fmla="*/ 871671 h 1016949"/>
              <a:gd name="connsiteX3" fmla="*/ 153824 w 1128044"/>
              <a:gd name="connsiteY3" fmla="*/ 846033 h 1016949"/>
              <a:gd name="connsiteX4" fmla="*/ 222190 w 1128044"/>
              <a:gd name="connsiteY4" fmla="*/ 769121 h 1016949"/>
              <a:gd name="connsiteX5" fmla="*/ 264919 w 1128044"/>
              <a:gd name="connsiteY5" fmla="*/ 734938 h 1016949"/>
              <a:gd name="connsiteX6" fmla="*/ 299102 w 1128044"/>
              <a:gd name="connsiteY6" fmla="*/ 700755 h 1016949"/>
              <a:gd name="connsiteX7" fmla="*/ 470018 w 1128044"/>
              <a:gd name="connsiteY7" fmla="*/ 555476 h 1016949"/>
              <a:gd name="connsiteX8" fmla="*/ 1068224 w 1128044"/>
              <a:gd name="connsiteY8" fmla="*/ 51275 h 1016949"/>
              <a:gd name="connsiteX9" fmla="*/ 1093861 w 1128044"/>
              <a:gd name="connsiteY9" fmla="*/ 34183 h 1016949"/>
              <a:gd name="connsiteX10" fmla="*/ 1128044 w 1128044"/>
              <a:gd name="connsiteY10" fmla="*/ 0 h 1016949"/>
              <a:gd name="connsiteX0" fmla="*/ 0 w 1128044"/>
              <a:gd name="connsiteY0" fmla="*/ 1016949 h 1016949"/>
              <a:gd name="connsiteX1" fmla="*/ 25637 w 1128044"/>
              <a:gd name="connsiteY1" fmla="*/ 974220 h 1016949"/>
              <a:gd name="connsiteX2" fmla="*/ 128187 w 1128044"/>
              <a:gd name="connsiteY2" fmla="*/ 871671 h 1016949"/>
              <a:gd name="connsiteX3" fmla="*/ 153824 w 1128044"/>
              <a:gd name="connsiteY3" fmla="*/ 846033 h 1016949"/>
              <a:gd name="connsiteX4" fmla="*/ 222190 w 1128044"/>
              <a:gd name="connsiteY4" fmla="*/ 769121 h 1016949"/>
              <a:gd name="connsiteX5" fmla="*/ 264919 w 1128044"/>
              <a:gd name="connsiteY5" fmla="*/ 734938 h 1016949"/>
              <a:gd name="connsiteX6" fmla="*/ 470018 w 1128044"/>
              <a:gd name="connsiteY6" fmla="*/ 555476 h 1016949"/>
              <a:gd name="connsiteX7" fmla="*/ 1068224 w 1128044"/>
              <a:gd name="connsiteY7" fmla="*/ 51275 h 1016949"/>
              <a:gd name="connsiteX8" fmla="*/ 1093861 w 1128044"/>
              <a:gd name="connsiteY8" fmla="*/ 34183 h 1016949"/>
              <a:gd name="connsiteX9" fmla="*/ 1128044 w 1128044"/>
              <a:gd name="connsiteY9" fmla="*/ 0 h 1016949"/>
              <a:gd name="connsiteX0" fmla="*/ 0 w 1128044"/>
              <a:gd name="connsiteY0" fmla="*/ 1016949 h 1016949"/>
              <a:gd name="connsiteX1" fmla="*/ 25637 w 1128044"/>
              <a:gd name="connsiteY1" fmla="*/ 974220 h 1016949"/>
              <a:gd name="connsiteX2" fmla="*/ 128187 w 1128044"/>
              <a:gd name="connsiteY2" fmla="*/ 871671 h 1016949"/>
              <a:gd name="connsiteX3" fmla="*/ 153824 w 1128044"/>
              <a:gd name="connsiteY3" fmla="*/ 846033 h 1016949"/>
              <a:gd name="connsiteX4" fmla="*/ 222190 w 1128044"/>
              <a:gd name="connsiteY4" fmla="*/ 769121 h 1016949"/>
              <a:gd name="connsiteX5" fmla="*/ 470018 w 1128044"/>
              <a:gd name="connsiteY5" fmla="*/ 555476 h 1016949"/>
              <a:gd name="connsiteX6" fmla="*/ 1068224 w 1128044"/>
              <a:gd name="connsiteY6" fmla="*/ 51275 h 1016949"/>
              <a:gd name="connsiteX7" fmla="*/ 1093861 w 1128044"/>
              <a:gd name="connsiteY7" fmla="*/ 34183 h 1016949"/>
              <a:gd name="connsiteX8" fmla="*/ 1128044 w 1128044"/>
              <a:gd name="connsiteY8" fmla="*/ 0 h 1016949"/>
              <a:gd name="connsiteX0" fmla="*/ 0 w 1128044"/>
              <a:gd name="connsiteY0" fmla="*/ 1016949 h 1016949"/>
              <a:gd name="connsiteX1" fmla="*/ 25637 w 1128044"/>
              <a:gd name="connsiteY1" fmla="*/ 974220 h 1016949"/>
              <a:gd name="connsiteX2" fmla="*/ 153824 w 1128044"/>
              <a:gd name="connsiteY2" fmla="*/ 846033 h 1016949"/>
              <a:gd name="connsiteX3" fmla="*/ 222190 w 1128044"/>
              <a:gd name="connsiteY3" fmla="*/ 769121 h 1016949"/>
              <a:gd name="connsiteX4" fmla="*/ 470018 w 1128044"/>
              <a:gd name="connsiteY4" fmla="*/ 555476 h 1016949"/>
              <a:gd name="connsiteX5" fmla="*/ 1068224 w 1128044"/>
              <a:gd name="connsiteY5" fmla="*/ 51275 h 1016949"/>
              <a:gd name="connsiteX6" fmla="*/ 1093861 w 1128044"/>
              <a:gd name="connsiteY6" fmla="*/ 34183 h 1016949"/>
              <a:gd name="connsiteX7" fmla="*/ 1128044 w 1128044"/>
              <a:gd name="connsiteY7" fmla="*/ 0 h 1016949"/>
              <a:gd name="connsiteX0" fmla="*/ 0 w 1128044"/>
              <a:gd name="connsiteY0" fmla="*/ 1016949 h 1016949"/>
              <a:gd name="connsiteX1" fmla="*/ 25637 w 1128044"/>
              <a:gd name="connsiteY1" fmla="*/ 974220 h 1016949"/>
              <a:gd name="connsiteX2" fmla="*/ 222190 w 1128044"/>
              <a:gd name="connsiteY2" fmla="*/ 769121 h 1016949"/>
              <a:gd name="connsiteX3" fmla="*/ 470018 w 1128044"/>
              <a:gd name="connsiteY3" fmla="*/ 555476 h 1016949"/>
              <a:gd name="connsiteX4" fmla="*/ 1068224 w 1128044"/>
              <a:gd name="connsiteY4" fmla="*/ 51275 h 1016949"/>
              <a:gd name="connsiteX5" fmla="*/ 1093861 w 1128044"/>
              <a:gd name="connsiteY5" fmla="*/ 34183 h 1016949"/>
              <a:gd name="connsiteX6" fmla="*/ 1128044 w 1128044"/>
              <a:gd name="connsiteY6" fmla="*/ 0 h 1016949"/>
              <a:gd name="connsiteX0" fmla="*/ 0 w 1389982"/>
              <a:gd name="connsiteY0" fmla="*/ 1459862 h 1459862"/>
              <a:gd name="connsiteX1" fmla="*/ 25637 w 1389982"/>
              <a:gd name="connsiteY1" fmla="*/ 1417133 h 1459862"/>
              <a:gd name="connsiteX2" fmla="*/ 222190 w 1389982"/>
              <a:gd name="connsiteY2" fmla="*/ 1212034 h 1459862"/>
              <a:gd name="connsiteX3" fmla="*/ 470018 w 1389982"/>
              <a:gd name="connsiteY3" fmla="*/ 998389 h 1459862"/>
              <a:gd name="connsiteX4" fmla="*/ 1068224 w 1389982"/>
              <a:gd name="connsiteY4" fmla="*/ 494188 h 1459862"/>
              <a:gd name="connsiteX5" fmla="*/ 1093861 w 1389982"/>
              <a:gd name="connsiteY5" fmla="*/ 477096 h 1459862"/>
              <a:gd name="connsiteX6" fmla="*/ 1389982 w 1389982"/>
              <a:gd name="connsiteY6" fmla="*/ 0 h 1459862"/>
              <a:gd name="connsiteX0" fmla="*/ 0 w 1389982"/>
              <a:gd name="connsiteY0" fmla="*/ 1459862 h 1459862"/>
              <a:gd name="connsiteX1" fmla="*/ 25637 w 1389982"/>
              <a:gd name="connsiteY1" fmla="*/ 1417133 h 1459862"/>
              <a:gd name="connsiteX2" fmla="*/ 222190 w 1389982"/>
              <a:gd name="connsiteY2" fmla="*/ 1212034 h 1459862"/>
              <a:gd name="connsiteX3" fmla="*/ 470018 w 1389982"/>
              <a:gd name="connsiteY3" fmla="*/ 998389 h 1459862"/>
              <a:gd name="connsiteX4" fmla="*/ 1068224 w 1389982"/>
              <a:gd name="connsiteY4" fmla="*/ 494188 h 1459862"/>
              <a:gd name="connsiteX5" fmla="*/ 1093861 w 1389982"/>
              <a:gd name="connsiteY5" fmla="*/ 477096 h 1459862"/>
              <a:gd name="connsiteX6" fmla="*/ 1344939 w 1389982"/>
              <a:gd name="connsiteY6" fmla="*/ 62803 h 1459862"/>
              <a:gd name="connsiteX7" fmla="*/ 1389982 w 1389982"/>
              <a:gd name="connsiteY7" fmla="*/ 0 h 1459862"/>
              <a:gd name="connsiteX0" fmla="*/ 0 w 1390904"/>
              <a:gd name="connsiteY0" fmla="*/ 1459862 h 1459862"/>
              <a:gd name="connsiteX1" fmla="*/ 25637 w 1390904"/>
              <a:gd name="connsiteY1" fmla="*/ 1417133 h 1459862"/>
              <a:gd name="connsiteX2" fmla="*/ 222190 w 1390904"/>
              <a:gd name="connsiteY2" fmla="*/ 1212034 h 1459862"/>
              <a:gd name="connsiteX3" fmla="*/ 470018 w 1390904"/>
              <a:gd name="connsiteY3" fmla="*/ 998389 h 1459862"/>
              <a:gd name="connsiteX4" fmla="*/ 1068224 w 1390904"/>
              <a:gd name="connsiteY4" fmla="*/ 494188 h 1459862"/>
              <a:gd name="connsiteX5" fmla="*/ 1093861 w 1390904"/>
              <a:gd name="connsiteY5" fmla="*/ 477096 h 1459862"/>
              <a:gd name="connsiteX6" fmla="*/ 1354464 w 1390904"/>
              <a:gd name="connsiteY6" fmla="*/ 158053 h 1459862"/>
              <a:gd name="connsiteX7" fmla="*/ 1389982 w 1390904"/>
              <a:gd name="connsiteY7" fmla="*/ 0 h 1459862"/>
              <a:gd name="connsiteX0" fmla="*/ 0 w 1389982"/>
              <a:gd name="connsiteY0" fmla="*/ 1459862 h 1459862"/>
              <a:gd name="connsiteX1" fmla="*/ 25637 w 1389982"/>
              <a:gd name="connsiteY1" fmla="*/ 1417133 h 1459862"/>
              <a:gd name="connsiteX2" fmla="*/ 222190 w 1389982"/>
              <a:gd name="connsiteY2" fmla="*/ 1212034 h 1459862"/>
              <a:gd name="connsiteX3" fmla="*/ 470018 w 1389982"/>
              <a:gd name="connsiteY3" fmla="*/ 998389 h 1459862"/>
              <a:gd name="connsiteX4" fmla="*/ 1068224 w 1389982"/>
              <a:gd name="connsiteY4" fmla="*/ 494188 h 1459862"/>
              <a:gd name="connsiteX5" fmla="*/ 1093861 w 1389982"/>
              <a:gd name="connsiteY5" fmla="*/ 477096 h 1459862"/>
              <a:gd name="connsiteX6" fmla="*/ 1244926 w 1389982"/>
              <a:gd name="connsiteY6" fmla="*/ 100903 h 1459862"/>
              <a:gd name="connsiteX7" fmla="*/ 1389982 w 1389982"/>
              <a:gd name="connsiteY7" fmla="*/ 0 h 1459862"/>
              <a:gd name="connsiteX0" fmla="*/ 0 w 1389982"/>
              <a:gd name="connsiteY0" fmla="*/ 1459862 h 1459862"/>
              <a:gd name="connsiteX1" fmla="*/ 25637 w 1389982"/>
              <a:gd name="connsiteY1" fmla="*/ 1417133 h 1459862"/>
              <a:gd name="connsiteX2" fmla="*/ 222190 w 1389982"/>
              <a:gd name="connsiteY2" fmla="*/ 1212034 h 1459862"/>
              <a:gd name="connsiteX3" fmla="*/ 470018 w 1389982"/>
              <a:gd name="connsiteY3" fmla="*/ 998389 h 1459862"/>
              <a:gd name="connsiteX4" fmla="*/ 1068224 w 1389982"/>
              <a:gd name="connsiteY4" fmla="*/ 494188 h 1459862"/>
              <a:gd name="connsiteX5" fmla="*/ 1093861 w 1389982"/>
              <a:gd name="connsiteY5" fmla="*/ 477096 h 1459862"/>
              <a:gd name="connsiteX6" fmla="*/ 1244926 w 1389982"/>
              <a:gd name="connsiteY6" fmla="*/ 100903 h 1459862"/>
              <a:gd name="connsiteX7" fmla="*/ 1389982 w 1389982"/>
              <a:gd name="connsiteY7" fmla="*/ 0 h 1459862"/>
              <a:gd name="connsiteX0" fmla="*/ 0 w 1389982"/>
              <a:gd name="connsiteY0" fmla="*/ 1459862 h 1459862"/>
              <a:gd name="connsiteX1" fmla="*/ 25637 w 1389982"/>
              <a:gd name="connsiteY1" fmla="*/ 1417133 h 1459862"/>
              <a:gd name="connsiteX2" fmla="*/ 222190 w 1389982"/>
              <a:gd name="connsiteY2" fmla="*/ 1212034 h 1459862"/>
              <a:gd name="connsiteX3" fmla="*/ 470018 w 1389982"/>
              <a:gd name="connsiteY3" fmla="*/ 998389 h 1459862"/>
              <a:gd name="connsiteX4" fmla="*/ 1068224 w 1389982"/>
              <a:gd name="connsiteY4" fmla="*/ 494188 h 1459862"/>
              <a:gd name="connsiteX5" fmla="*/ 1093861 w 1389982"/>
              <a:gd name="connsiteY5" fmla="*/ 477096 h 1459862"/>
              <a:gd name="connsiteX6" fmla="*/ 1244926 w 1389982"/>
              <a:gd name="connsiteY6" fmla="*/ 100903 h 1459862"/>
              <a:gd name="connsiteX7" fmla="*/ 1389982 w 1389982"/>
              <a:gd name="connsiteY7" fmla="*/ 0 h 1459862"/>
              <a:gd name="connsiteX0" fmla="*/ 0 w 1444357"/>
              <a:gd name="connsiteY0" fmla="*/ 1459862 h 1459862"/>
              <a:gd name="connsiteX1" fmla="*/ 25637 w 1444357"/>
              <a:gd name="connsiteY1" fmla="*/ 1417133 h 1459862"/>
              <a:gd name="connsiteX2" fmla="*/ 222190 w 1444357"/>
              <a:gd name="connsiteY2" fmla="*/ 1212034 h 1459862"/>
              <a:gd name="connsiteX3" fmla="*/ 470018 w 1444357"/>
              <a:gd name="connsiteY3" fmla="*/ 998389 h 1459862"/>
              <a:gd name="connsiteX4" fmla="*/ 1068224 w 1444357"/>
              <a:gd name="connsiteY4" fmla="*/ 494188 h 1459862"/>
              <a:gd name="connsiteX5" fmla="*/ 1093861 w 1444357"/>
              <a:gd name="connsiteY5" fmla="*/ 477096 h 1459862"/>
              <a:gd name="connsiteX6" fmla="*/ 1435426 w 1444357"/>
              <a:gd name="connsiteY6" fmla="*/ 86616 h 1459862"/>
              <a:gd name="connsiteX7" fmla="*/ 1389982 w 1444357"/>
              <a:gd name="connsiteY7" fmla="*/ 0 h 1459862"/>
              <a:gd name="connsiteX0" fmla="*/ 0 w 1444357"/>
              <a:gd name="connsiteY0" fmla="*/ 1459862 h 1459862"/>
              <a:gd name="connsiteX1" fmla="*/ 25637 w 1444357"/>
              <a:gd name="connsiteY1" fmla="*/ 1417133 h 1459862"/>
              <a:gd name="connsiteX2" fmla="*/ 222190 w 1444357"/>
              <a:gd name="connsiteY2" fmla="*/ 1212034 h 1459862"/>
              <a:gd name="connsiteX3" fmla="*/ 470018 w 1444357"/>
              <a:gd name="connsiteY3" fmla="*/ 998389 h 1459862"/>
              <a:gd name="connsiteX4" fmla="*/ 1068224 w 1444357"/>
              <a:gd name="connsiteY4" fmla="*/ 494188 h 1459862"/>
              <a:gd name="connsiteX5" fmla="*/ 1093861 w 1444357"/>
              <a:gd name="connsiteY5" fmla="*/ 477096 h 1459862"/>
              <a:gd name="connsiteX6" fmla="*/ 1435426 w 1444357"/>
              <a:gd name="connsiteY6" fmla="*/ 86616 h 1459862"/>
              <a:gd name="connsiteX7" fmla="*/ 1389982 w 1444357"/>
              <a:gd name="connsiteY7" fmla="*/ 0 h 1459862"/>
              <a:gd name="connsiteX0" fmla="*/ 0 w 1435426"/>
              <a:gd name="connsiteY0" fmla="*/ 1459862 h 1459862"/>
              <a:gd name="connsiteX1" fmla="*/ 25637 w 1435426"/>
              <a:gd name="connsiteY1" fmla="*/ 1417133 h 1459862"/>
              <a:gd name="connsiteX2" fmla="*/ 222190 w 1435426"/>
              <a:gd name="connsiteY2" fmla="*/ 1212034 h 1459862"/>
              <a:gd name="connsiteX3" fmla="*/ 470018 w 1435426"/>
              <a:gd name="connsiteY3" fmla="*/ 998389 h 1459862"/>
              <a:gd name="connsiteX4" fmla="*/ 1068224 w 1435426"/>
              <a:gd name="connsiteY4" fmla="*/ 494188 h 1459862"/>
              <a:gd name="connsiteX5" fmla="*/ 1093861 w 1435426"/>
              <a:gd name="connsiteY5" fmla="*/ 477096 h 1459862"/>
              <a:gd name="connsiteX6" fmla="*/ 1435426 w 1435426"/>
              <a:gd name="connsiteY6" fmla="*/ 86616 h 1459862"/>
              <a:gd name="connsiteX7" fmla="*/ 1389982 w 1435426"/>
              <a:gd name="connsiteY7" fmla="*/ 0 h 1459862"/>
              <a:gd name="connsiteX0" fmla="*/ 0 w 1389982"/>
              <a:gd name="connsiteY0" fmla="*/ 1459862 h 1459862"/>
              <a:gd name="connsiteX1" fmla="*/ 25637 w 1389982"/>
              <a:gd name="connsiteY1" fmla="*/ 1417133 h 1459862"/>
              <a:gd name="connsiteX2" fmla="*/ 222190 w 1389982"/>
              <a:gd name="connsiteY2" fmla="*/ 1212034 h 1459862"/>
              <a:gd name="connsiteX3" fmla="*/ 470018 w 1389982"/>
              <a:gd name="connsiteY3" fmla="*/ 998389 h 1459862"/>
              <a:gd name="connsiteX4" fmla="*/ 1068224 w 1389982"/>
              <a:gd name="connsiteY4" fmla="*/ 494188 h 1459862"/>
              <a:gd name="connsiteX5" fmla="*/ 1093861 w 1389982"/>
              <a:gd name="connsiteY5" fmla="*/ 477096 h 1459862"/>
              <a:gd name="connsiteX6" fmla="*/ 1383039 w 1389982"/>
              <a:gd name="connsiteY6" fmla="*/ 67566 h 1459862"/>
              <a:gd name="connsiteX7" fmla="*/ 1389982 w 1389982"/>
              <a:gd name="connsiteY7" fmla="*/ 0 h 1459862"/>
              <a:gd name="connsiteX0" fmla="*/ 0 w 1389982"/>
              <a:gd name="connsiteY0" fmla="*/ 1459862 h 1459862"/>
              <a:gd name="connsiteX1" fmla="*/ 25637 w 1389982"/>
              <a:gd name="connsiteY1" fmla="*/ 1417133 h 1459862"/>
              <a:gd name="connsiteX2" fmla="*/ 222190 w 1389982"/>
              <a:gd name="connsiteY2" fmla="*/ 1212034 h 1459862"/>
              <a:gd name="connsiteX3" fmla="*/ 470018 w 1389982"/>
              <a:gd name="connsiteY3" fmla="*/ 998389 h 1459862"/>
              <a:gd name="connsiteX4" fmla="*/ 1068224 w 1389982"/>
              <a:gd name="connsiteY4" fmla="*/ 494188 h 1459862"/>
              <a:gd name="connsiteX5" fmla="*/ 1093861 w 1389982"/>
              <a:gd name="connsiteY5" fmla="*/ 477096 h 1459862"/>
              <a:gd name="connsiteX6" fmla="*/ 1383039 w 1389982"/>
              <a:gd name="connsiteY6" fmla="*/ 67566 h 1459862"/>
              <a:gd name="connsiteX7" fmla="*/ 1389982 w 1389982"/>
              <a:gd name="connsiteY7" fmla="*/ 0 h 1459862"/>
              <a:gd name="connsiteX0" fmla="*/ 0 w 1389982"/>
              <a:gd name="connsiteY0" fmla="*/ 1463948 h 1463948"/>
              <a:gd name="connsiteX1" fmla="*/ 25637 w 1389982"/>
              <a:gd name="connsiteY1" fmla="*/ 1421219 h 1463948"/>
              <a:gd name="connsiteX2" fmla="*/ 222190 w 1389982"/>
              <a:gd name="connsiteY2" fmla="*/ 1216120 h 1463948"/>
              <a:gd name="connsiteX3" fmla="*/ 470018 w 1389982"/>
              <a:gd name="connsiteY3" fmla="*/ 1002475 h 1463948"/>
              <a:gd name="connsiteX4" fmla="*/ 1068224 w 1389982"/>
              <a:gd name="connsiteY4" fmla="*/ 498274 h 1463948"/>
              <a:gd name="connsiteX5" fmla="*/ 1093861 w 1389982"/>
              <a:gd name="connsiteY5" fmla="*/ 481182 h 1463948"/>
              <a:gd name="connsiteX6" fmla="*/ 1387802 w 1389982"/>
              <a:gd name="connsiteY6" fmla="*/ 47840 h 1463948"/>
              <a:gd name="connsiteX7" fmla="*/ 1389982 w 1389982"/>
              <a:gd name="connsiteY7" fmla="*/ 4086 h 1463948"/>
              <a:gd name="connsiteX0" fmla="*/ 0 w 1387811"/>
              <a:gd name="connsiteY0" fmla="*/ 1455470 h 1455470"/>
              <a:gd name="connsiteX1" fmla="*/ 25637 w 1387811"/>
              <a:gd name="connsiteY1" fmla="*/ 1412741 h 1455470"/>
              <a:gd name="connsiteX2" fmla="*/ 222190 w 1387811"/>
              <a:gd name="connsiteY2" fmla="*/ 1207642 h 1455470"/>
              <a:gd name="connsiteX3" fmla="*/ 470018 w 1387811"/>
              <a:gd name="connsiteY3" fmla="*/ 993997 h 1455470"/>
              <a:gd name="connsiteX4" fmla="*/ 1068224 w 1387811"/>
              <a:gd name="connsiteY4" fmla="*/ 489796 h 1455470"/>
              <a:gd name="connsiteX5" fmla="*/ 1093861 w 1387811"/>
              <a:gd name="connsiteY5" fmla="*/ 472704 h 1455470"/>
              <a:gd name="connsiteX6" fmla="*/ 1387802 w 1387811"/>
              <a:gd name="connsiteY6" fmla="*/ 39362 h 1455470"/>
              <a:gd name="connsiteX7" fmla="*/ 1166145 w 1387811"/>
              <a:gd name="connsiteY7" fmla="*/ 14658 h 1455470"/>
              <a:gd name="connsiteX0" fmla="*/ 0 w 1387812"/>
              <a:gd name="connsiteY0" fmla="*/ 1440812 h 1440812"/>
              <a:gd name="connsiteX1" fmla="*/ 25637 w 1387812"/>
              <a:gd name="connsiteY1" fmla="*/ 1398083 h 1440812"/>
              <a:gd name="connsiteX2" fmla="*/ 222190 w 1387812"/>
              <a:gd name="connsiteY2" fmla="*/ 1192984 h 1440812"/>
              <a:gd name="connsiteX3" fmla="*/ 470018 w 1387812"/>
              <a:gd name="connsiteY3" fmla="*/ 979339 h 1440812"/>
              <a:gd name="connsiteX4" fmla="*/ 1068224 w 1387812"/>
              <a:gd name="connsiteY4" fmla="*/ 475138 h 1440812"/>
              <a:gd name="connsiteX5" fmla="*/ 1093861 w 1387812"/>
              <a:gd name="connsiteY5" fmla="*/ 458046 h 1440812"/>
              <a:gd name="connsiteX6" fmla="*/ 1387802 w 1387812"/>
              <a:gd name="connsiteY6" fmla="*/ 24704 h 1440812"/>
              <a:gd name="connsiteX7" fmla="*/ 1166145 w 1387812"/>
              <a:gd name="connsiteY7" fmla="*/ 0 h 1440812"/>
              <a:gd name="connsiteX0" fmla="*/ 0 w 1387817"/>
              <a:gd name="connsiteY0" fmla="*/ 1440812 h 1440812"/>
              <a:gd name="connsiteX1" fmla="*/ 25637 w 1387817"/>
              <a:gd name="connsiteY1" fmla="*/ 1398083 h 1440812"/>
              <a:gd name="connsiteX2" fmla="*/ 222190 w 1387817"/>
              <a:gd name="connsiteY2" fmla="*/ 1192984 h 1440812"/>
              <a:gd name="connsiteX3" fmla="*/ 470018 w 1387817"/>
              <a:gd name="connsiteY3" fmla="*/ 979339 h 1440812"/>
              <a:gd name="connsiteX4" fmla="*/ 1068224 w 1387817"/>
              <a:gd name="connsiteY4" fmla="*/ 475138 h 1440812"/>
              <a:gd name="connsiteX5" fmla="*/ 1093861 w 1387817"/>
              <a:gd name="connsiteY5" fmla="*/ 458046 h 1440812"/>
              <a:gd name="connsiteX6" fmla="*/ 1387802 w 1387817"/>
              <a:gd name="connsiteY6" fmla="*/ 24704 h 1440812"/>
              <a:gd name="connsiteX7" fmla="*/ 1166145 w 1387817"/>
              <a:gd name="connsiteY7" fmla="*/ 0 h 1440812"/>
              <a:gd name="connsiteX0" fmla="*/ 0 w 1387813"/>
              <a:gd name="connsiteY0" fmla="*/ 1440812 h 1440812"/>
              <a:gd name="connsiteX1" fmla="*/ 25637 w 1387813"/>
              <a:gd name="connsiteY1" fmla="*/ 1398083 h 1440812"/>
              <a:gd name="connsiteX2" fmla="*/ 222190 w 1387813"/>
              <a:gd name="connsiteY2" fmla="*/ 1192984 h 1440812"/>
              <a:gd name="connsiteX3" fmla="*/ 470018 w 1387813"/>
              <a:gd name="connsiteY3" fmla="*/ 979339 h 1440812"/>
              <a:gd name="connsiteX4" fmla="*/ 1068224 w 1387813"/>
              <a:gd name="connsiteY4" fmla="*/ 475138 h 1440812"/>
              <a:gd name="connsiteX5" fmla="*/ 1093861 w 1387813"/>
              <a:gd name="connsiteY5" fmla="*/ 458046 h 1440812"/>
              <a:gd name="connsiteX6" fmla="*/ 1387802 w 1387813"/>
              <a:gd name="connsiteY6" fmla="*/ 24704 h 1440812"/>
              <a:gd name="connsiteX7" fmla="*/ 1166145 w 1387813"/>
              <a:gd name="connsiteY7" fmla="*/ 0 h 1440812"/>
              <a:gd name="connsiteX0" fmla="*/ 0 w 1387823"/>
              <a:gd name="connsiteY0" fmla="*/ 1474150 h 1474150"/>
              <a:gd name="connsiteX1" fmla="*/ 25637 w 1387823"/>
              <a:gd name="connsiteY1" fmla="*/ 1431421 h 1474150"/>
              <a:gd name="connsiteX2" fmla="*/ 222190 w 1387823"/>
              <a:gd name="connsiteY2" fmla="*/ 1226322 h 1474150"/>
              <a:gd name="connsiteX3" fmla="*/ 470018 w 1387823"/>
              <a:gd name="connsiteY3" fmla="*/ 1012677 h 1474150"/>
              <a:gd name="connsiteX4" fmla="*/ 1068224 w 1387823"/>
              <a:gd name="connsiteY4" fmla="*/ 508476 h 1474150"/>
              <a:gd name="connsiteX5" fmla="*/ 1093861 w 1387823"/>
              <a:gd name="connsiteY5" fmla="*/ 491384 h 1474150"/>
              <a:gd name="connsiteX6" fmla="*/ 1387802 w 1387823"/>
              <a:gd name="connsiteY6" fmla="*/ 58042 h 1474150"/>
              <a:gd name="connsiteX7" fmla="*/ 1251870 w 1387823"/>
              <a:gd name="connsiteY7" fmla="*/ 0 h 1474150"/>
              <a:gd name="connsiteX0" fmla="*/ 0 w 1387823"/>
              <a:gd name="connsiteY0" fmla="*/ 1474150 h 1474150"/>
              <a:gd name="connsiteX1" fmla="*/ 25637 w 1387823"/>
              <a:gd name="connsiteY1" fmla="*/ 1431421 h 1474150"/>
              <a:gd name="connsiteX2" fmla="*/ 222190 w 1387823"/>
              <a:gd name="connsiteY2" fmla="*/ 1226322 h 1474150"/>
              <a:gd name="connsiteX3" fmla="*/ 470018 w 1387823"/>
              <a:gd name="connsiteY3" fmla="*/ 1012677 h 1474150"/>
              <a:gd name="connsiteX4" fmla="*/ 1068224 w 1387823"/>
              <a:gd name="connsiteY4" fmla="*/ 508476 h 1474150"/>
              <a:gd name="connsiteX5" fmla="*/ 1093861 w 1387823"/>
              <a:gd name="connsiteY5" fmla="*/ 491384 h 1474150"/>
              <a:gd name="connsiteX6" fmla="*/ 1387802 w 1387823"/>
              <a:gd name="connsiteY6" fmla="*/ 43755 h 1474150"/>
              <a:gd name="connsiteX7" fmla="*/ 1251870 w 1387823"/>
              <a:gd name="connsiteY7" fmla="*/ 0 h 1474150"/>
              <a:gd name="connsiteX0" fmla="*/ 0 w 1387823"/>
              <a:gd name="connsiteY0" fmla="*/ 1474150 h 1474150"/>
              <a:gd name="connsiteX1" fmla="*/ 25637 w 1387823"/>
              <a:gd name="connsiteY1" fmla="*/ 1431421 h 1474150"/>
              <a:gd name="connsiteX2" fmla="*/ 222190 w 1387823"/>
              <a:gd name="connsiteY2" fmla="*/ 1226322 h 1474150"/>
              <a:gd name="connsiteX3" fmla="*/ 470018 w 1387823"/>
              <a:gd name="connsiteY3" fmla="*/ 1012677 h 1474150"/>
              <a:gd name="connsiteX4" fmla="*/ 1093861 w 1387823"/>
              <a:gd name="connsiteY4" fmla="*/ 491384 h 1474150"/>
              <a:gd name="connsiteX5" fmla="*/ 1387802 w 1387823"/>
              <a:gd name="connsiteY5" fmla="*/ 43755 h 1474150"/>
              <a:gd name="connsiteX6" fmla="*/ 1251870 w 1387823"/>
              <a:gd name="connsiteY6" fmla="*/ 0 h 1474150"/>
              <a:gd name="connsiteX0" fmla="*/ 0 w 1387823"/>
              <a:gd name="connsiteY0" fmla="*/ 1474150 h 1474150"/>
              <a:gd name="connsiteX1" fmla="*/ 25637 w 1387823"/>
              <a:gd name="connsiteY1" fmla="*/ 1431421 h 1474150"/>
              <a:gd name="connsiteX2" fmla="*/ 222190 w 1387823"/>
              <a:gd name="connsiteY2" fmla="*/ 1226322 h 1474150"/>
              <a:gd name="connsiteX3" fmla="*/ 470018 w 1387823"/>
              <a:gd name="connsiteY3" fmla="*/ 1012677 h 1474150"/>
              <a:gd name="connsiteX4" fmla="*/ 803349 w 1387823"/>
              <a:gd name="connsiteY4" fmla="*/ 624734 h 1474150"/>
              <a:gd name="connsiteX5" fmla="*/ 1387802 w 1387823"/>
              <a:gd name="connsiteY5" fmla="*/ 43755 h 1474150"/>
              <a:gd name="connsiteX6" fmla="*/ 1251870 w 1387823"/>
              <a:gd name="connsiteY6" fmla="*/ 0 h 1474150"/>
              <a:gd name="connsiteX0" fmla="*/ 0 w 1387823"/>
              <a:gd name="connsiteY0" fmla="*/ 1474150 h 1474150"/>
              <a:gd name="connsiteX1" fmla="*/ 25637 w 1387823"/>
              <a:gd name="connsiteY1" fmla="*/ 1431421 h 1474150"/>
              <a:gd name="connsiteX2" fmla="*/ 222190 w 1387823"/>
              <a:gd name="connsiteY2" fmla="*/ 1226322 h 1474150"/>
              <a:gd name="connsiteX3" fmla="*/ 470018 w 1387823"/>
              <a:gd name="connsiteY3" fmla="*/ 1012677 h 1474150"/>
              <a:gd name="connsiteX4" fmla="*/ 803349 w 1387823"/>
              <a:gd name="connsiteY4" fmla="*/ 624734 h 1474150"/>
              <a:gd name="connsiteX5" fmla="*/ 1387802 w 1387823"/>
              <a:gd name="connsiteY5" fmla="*/ 43755 h 1474150"/>
              <a:gd name="connsiteX6" fmla="*/ 1251870 w 1387823"/>
              <a:gd name="connsiteY6" fmla="*/ 0 h 1474150"/>
              <a:gd name="connsiteX0" fmla="*/ 0 w 1387823"/>
              <a:gd name="connsiteY0" fmla="*/ 1474150 h 1474150"/>
              <a:gd name="connsiteX1" fmla="*/ 25637 w 1387823"/>
              <a:gd name="connsiteY1" fmla="*/ 1431421 h 1474150"/>
              <a:gd name="connsiteX2" fmla="*/ 222190 w 1387823"/>
              <a:gd name="connsiteY2" fmla="*/ 1226322 h 1474150"/>
              <a:gd name="connsiteX3" fmla="*/ 470018 w 1387823"/>
              <a:gd name="connsiteY3" fmla="*/ 1012677 h 1474150"/>
              <a:gd name="connsiteX4" fmla="*/ 803349 w 1387823"/>
              <a:gd name="connsiteY4" fmla="*/ 624734 h 1474150"/>
              <a:gd name="connsiteX5" fmla="*/ 1387802 w 1387823"/>
              <a:gd name="connsiteY5" fmla="*/ 43755 h 1474150"/>
              <a:gd name="connsiteX6" fmla="*/ 1251870 w 1387823"/>
              <a:gd name="connsiteY6" fmla="*/ 0 h 1474150"/>
              <a:gd name="connsiteX0" fmla="*/ 0 w 1387823"/>
              <a:gd name="connsiteY0" fmla="*/ 1474150 h 1474150"/>
              <a:gd name="connsiteX1" fmla="*/ 25637 w 1387823"/>
              <a:gd name="connsiteY1" fmla="*/ 1431421 h 1474150"/>
              <a:gd name="connsiteX2" fmla="*/ 222190 w 1387823"/>
              <a:gd name="connsiteY2" fmla="*/ 1226322 h 1474150"/>
              <a:gd name="connsiteX3" fmla="*/ 470018 w 1387823"/>
              <a:gd name="connsiteY3" fmla="*/ 1012677 h 1474150"/>
              <a:gd name="connsiteX4" fmla="*/ 803349 w 1387823"/>
              <a:gd name="connsiteY4" fmla="*/ 624734 h 1474150"/>
              <a:gd name="connsiteX5" fmla="*/ 1387802 w 1387823"/>
              <a:gd name="connsiteY5" fmla="*/ 43755 h 1474150"/>
              <a:gd name="connsiteX6" fmla="*/ 1251870 w 1387823"/>
              <a:gd name="connsiteY6" fmla="*/ 0 h 1474150"/>
              <a:gd name="connsiteX0" fmla="*/ 0 w 1387823"/>
              <a:gd name="connsiteY0" fmla="*/ 1474150 h 1474150"/>
              <a:gd name="connsiteX1" fmla="*/ 25637 w 1387823"/>
              <a:gd name="connsiteY1" fmla="*/ 1431421 h 1474150"/>
              <a:gd name="connsiteX2" fmla="*/ 222190 w 1387823"/>
              <a:gd name="connsiteY2" fmla="*/ 1226322 h 1474150"/>
              <a:gd name="connsiteX3" fmla="*/ 470018 w 1387823"/>
              <a:gd name="connsiteY3" fmla="*/ 1012677 h 1474150"/>
              <a:gd name="connsiteX4" fmla="*/ 803349 w 1387823"/>
              <a:gd name="connsiteY4" fmla="*/ 624734 h 1474150"/>
              <a:gd name="connsiteX5" fmla="*/ 1387802 w 1387823"/>
              <a:gd name="connsiteY5" fmla="*/ 43755 h 1474150"/>
              <a:gd name="connsiteX6" fmla="*/ 1251870 w 1387823"/>
              <a:gd name="connsiteY6" fmla="*/ 0 h 1474150"/>
              <a:gd name="connsiteX0" fmla="*/ 0 w 1387823"/>
              <a:gd name="connsiteY0" fmla="*/ 1474150 h 1474150"/>
              <a:gd name="connsiteX1" fmla="*/ 25637 w 1387823"/>
              <a:gd name="connsiteY1" fmla="*/ 1431421 h 1474150"/>
              <a:gd name="connsiteX2" fmla="*/ 222190 w 1387823"/>
              <a:gd name="connsiteY2" fmla="*/ 1226322 h 1474150"/>
              <a:gd name="connsiteX3" fmla="*/ 470018 w 1387823"/>
              <a:gd name="connsiteY3" fmla="*/ 1012677 h 1474150"/>
              <a:gd name="connsiteX4" fmla="*/ 741436 w 1387823"/>
              <a:gd name="connsiteY4" fmla="*/ 662834 h 1474150"/>
              <a:gd name="connsiteX5" fmla="*/ 1387802 w 1387823"/>
              <a:gd name="connsiteY5" fmla="*/ 43755 h 1474150"/>
              <a:gd name="connsiteX6" fmla="*/ 1251870 w 1387823"/>
              <a:gd name="connsiteY6" fmla="*/ 0 h 1474150"/>
              <a:gd name="connsiteX0" fmla="*/ 0 w 1387823"/>
              <a:gd name="connsiteY0" fmla="*/ 1474150 h 1474150"/>
              <a:gd name="connsiteX1" fmla="*/ 25637 w 1387823"/>
              <a:gd name="connsiteY1" fmla="*/ 1431421 h 1474150"/>
              <a:gd name="connsiteX2" fmla="*/ 222190 w 1387823"/>
              <a:gd name="connsiteY2" fmla="*/ 1226322 h 1474150"/>
              <a:gd name="connsiteX3" fmla="*/ 470018 w 1387823"/>
              <a:gd name="connsiteY3" fmla="*/ 1012677 h 1474150"/>
              <a:gd name="connsiteX4" fmla="*/ 912886 w 1387823"/>
              <a:gd name="connsiteY4" fmla="*/ 396134 h 1474150"/>
              <a:gd name="connsiteX5" fmla="*/ 1387802 w 1387823"/>
              <a:gd name="connsiteY5" fmla="*/ 43755 h 1474150"/>
              <a:gd name="connsiteX6" fmla="*/ 1251870 w 1387823"/>
              <a:gd name="connsiteY6" fmla="*/ 0 h 1474150"/>
              <a:gd name="connsiteX0" fmla="*/ 0 w 1387823"/>
              <a:gd name="connsiteY0" fmla="*/ 1474150 h 1474150"/>
              <a:gd name="connsiteX1" fmla="*/ 25637 w 1387823"/>
              <a:gd name="connsiteY1" fmla="*/ 1431421 h 1474150"/>
              <a:gd name="connsiteX2" fmla="*/ 222190 w 1387823"/>
              <a:gd name="connsiteY2" fmla="*/ 1226322 h 1474150"/>
              <a:gd name="connsiteX3" fmla="*/ 692476 w 1387823"/>
              <a:gd name="connsiteY3" fmla="*/ 715266 h 1474150"/>
              <a:gd name="connsiteX4" fmla="*/ 470018 w 1387823"/>
              <a:gd name="connsiteY4" fmla="*/ 1012677 h 1474150"/>
              <a:gd name="connsiteX5" fmla="*/ 912886 w 1387823"/>
              <a:gd name="connsiteY5" fmla="*/ 396134 h 1474150"/>
              <a:gd name="connsiteX6" fmla="*/ 1387802 w 1387823"/>
              <a:gd name="connsiteY6" fmla="*/ 43755 h 1474150"/>
              <a:gd name="connsiteX7" fmla="*/ 1251870 w 1387823"/>
              <a:gd name="connsiteY7" fmla="*/ 0 h 1474150"/>
              <a:gd name="connsiteX0" fmla="*/ 0 w 1387823"/>
              <a:gd name="connsiteY0" fmla="*/ 1474150 h 1474150"/>
              <a:gd name="connsiteX1" fmla="*/ 25637 w 1387823"/>
              <a:gd name="connsiteY1" fmla="*/ 1431421 h 1474150"/>
              <a:gd name="connsiteX2" fmla="*/ 222190 w 1387823"/>
              <a:gd name="connsiteY2" fmla="*/ 1226322 h 1474150"/>
              <a:gd name="connsiteX3" fmla="*/ 470018 w 1387823"/>
              <a:gd name="connsiteY3" fmla="*/ 1012677 h 1474150"/>
              <a:gd name="connsiteX4" fmla="*/ 912886 w 1387823"/>
              <a:gd name="connsiteY4" fmla="*/ 396134 h 1474150"/>
              <a:gd name="connsiteX5" fmla="*/ 1387802 w 1387823"/>
              <a:gd name="connsiteY5" fmla="*/ 43755 h 1474150"/>
              <a:gd name="connsiteX6" fmla="*/ 1251870 w 1387823"/>
              <a:gd name="connsiteY6" fmla="*/ 0 h 1474150"/>
              <a:gd name="connsiteX0" fmla="*/ 0 w 1387823"/>
              <a:gd name="connsiteY0" fmla="*/ 1474150 h 1474150"/>
              <a:gd name="connsiteX1" fmla="*/ 25637 w 1387823"/>
              <a:gd name="connsiteY1" fmla="*/ 1431421 h 1474150"/>
              <a:gd name="connsiteX2" fmla="*/ 222190 w 1387823"/>
              <a:gd name="connsiteY2" fmla="*/ 1226322 h 1474150"/>
              <a:gd name="connsiteX3" fmla="*/ 698618 w 1387823"/>
              <a:gd name="connsiteY3" fmla="*/ 688827 h 1474150"/>
              <a:gd name="connsiteX4" fmla="*/ 912886 w 1387823"/>
              <a:gd name="connsiteY4" fmla="*/ 396134 h 1474150"/>
              <a:gd name="connsiteX5" fmla="*/ 1387802 w 1387823"/>
              <a:gd name="connsiteY5" fmla="*/ 43755 h 1474150"/>
              <a:gd name="connsiteX6" fmla="*/ 1251870 w 1387823"/>
              <a:gd name="connsiteY6" fmla="*/ 0 h 1474150"/>
              <a:gd name="connsiteX0" fmla="*/ 0 w 1387823"/>
              <a:gd name="connsiteY0" fmla="*/ 1474150 h 1474150"/>
              <a:gd name="connsiteX1" fmla="*/ 25637 w 1387823"/>
              <a:gd name="connsiteY1" fmla="*/ 1431421 h 1474150"/>
              <a:gd name="connsiteX2" fmla="*/ 222190 w 1387823"/>
              <a:gd name="connsiteY2" fmla="*/ 1226322 h 1474150"/>
              <a:gd name="connsiteX3" fmla="*/ 698618 w 1387823"/>
              <a:gd name="connsiteY3" fmla="*/ 688827 h 1474150"/>
              <a:gd name="connsiteX4" fmla="*/ 912886 w 1387823"/>
              <a:gd name="connsiteY4" fmla="*/ 396134 h 1474150"/>
              <a:gd name="connsiteX5" fmla="*/ 1387802 w 1387823"/>
              <a:gd name="connsiteY5" fmla="*/ 43755 h 1474150"/>
              <a:gd name="connsiteX6" fmla="*/ 1251870 w 1387823"/>
              <a:gd name="connsiteY6" fmla="*/ 0 h 1474150"/>
              <a:gd name="connsiteX0" fmla="*/ 0 w 1387823"/>
              <a:gd name="connsiteY0" fmla="*/ 1474150 h 1474150"/>
              <a:gd name="connsiteX1" fmla="*/ 25637 w 1387823"/>
              <a:gd name="connsiteY1" fmla="*/ 1431421 h 1474150"/>
              <a:gd name="connsiteX2" fmla="*/ 222190 w 1387823"/>
              <a:gd name="connsiteY2" fmla="*/ 1226322 h 1474150"/>
              <a:gd name="connsiteX3" fmla="*/ 698618 w 1387823"/>
              <a:gd name="connsiteY3" fmla="*/ 688827 h 1474150"/>
              <a:gd name="connsiteX4" fmla="*/ 912886 w 1387823"/>
              <a:gd name="connsiteY4" fmla="*/ 396134 h 1474150"/>
              <a:gd name="connsiteX5" fmla="*/ 1387802 w 1387823"/>
              <a:gd name="connsiteY5" fmla="*/ 43755 h 1474150"/>
              <a:gd name="connsiteX6" fmla="*/ 1251870 w 1387823"/>
              <a:gd name="connsiteY6" fmla="*/ 0 h 1474150"/>
              <a:gd name="connsiteX0" fmla="*/ 20606 w 1408429"/>
              <a:gd name="connsiteY0" fmla="*/ 1474150 h 1486420"/>
              <a:gd name="connsiteX1" fmla="*/ 46243 w 1408429"/>
              <a:gd name="connsiteY1" fmla="*/ 1431421 h 1486420"/>
              <a:gd name="connsiteX2" fmla="*/ 571409 w 1408429"/>
              <a:gd name="connsiteY2" fmla="*/ 864372 h 1486420"/>
              <a:gd name="connsiteX3" fmla="*/ 719224 w 1408429"/>
              <a:gd name="connsiteY3" fmla="*/ 688827 h 1486420"/>
              <a:gd name="connsiteX4" fmla="*/ 933492 w 1408429"/>
              <a:gd name="connsiteY4" fmla="*/ 396134 h 1486420"/>
              <a:gd name="connsiteX5" fmla="*/ 1408408 w 1408429"/>
              <a:gd name="connsiteY5" fmla="*/ 43755 h 1486420"/>
              <a:gd name="connsiteX6" fmla="*/ 1272476 w 1408429"/>
              <a:gd name="connsiteY6" fmla="*/ 0 h 1486420"/>
              <a:gd name="connsiteX0" fmla="*/ 0 w 1387823"/>
              <a:gd name="connsiteY0" fmla="*/ 1474150 h 1474150"/>
              <a:gd name="connsiteX1" fmla="*/ 550803 w 1387823"/>
              <a:gd name="connsiteY1" fmla="*/ 864372 h 1474150"/>
              <a:gd name="connsiteX2" fmla="*/ 698618 w 1387823"/>
              <a:gd name="connsiteY2" fmla="*/ 688827 h 1474150"/>
              <a:gd name="connsiteX3" fmla="*/ 912886 w 1387823"/>
              <a:gd name="connsiteY3" fmla="*/ 396134 h 1474150"/>
              <a:gd name="connsiteX4" fmla="*/ 1387802 w 1387823"/>
              <a:gd name="connsiteY4" fmla="*/ 43755 h 1474150"/>
              <a:gd name="connsiteX5" fmla="*/ 1251870 w 1387823"/>
              <a:gd name="connsiteY5" fmla="*/ 0 h 1474150"/>
              <a:gd name="connsiteX0" fmla="*/ 0 w 1016348"/>
              <a:gd name="connsiteY0" fmla="*/ 635950 h 864886"/>
              <a:gd name="connsiteX1" fmla="*/ 179328 w 1016348"/>
              <a:gd name="connsiteY1" fmla="*/ 864372 h 864886"/>
              <a:gd name="connsiteX2" fmla="*/ 327143 w 1016348"/>
              <a:gd name="connsiteY2" fmla="*/ 688827 h 864886"/>
              <a:gd name="connsiteX3" fmla="*/ 541411 w 1016348"/>
              <a:gd name="connsiteY3" fmla="*/ 396134 h 864886"/>
              <a:gd name="connsiteX4" fmla="*/ 1016327 w 1016348"/>
              <a:gd name="connsiteY4" fmla="*/ 43755 h 864886"/>
              <a:gd name="connsiteX5" fmla="*/ 880395 w 1016348"/>
              <a:gd name="connsiteY5" fmla="*/ 0 h 864886"/>
              <a:gd name="connsiteX0" fmla="*/ 0 w 1016348"/>
              <a:gd name="connsiteY0" fmla="*/ 635950 h 699743"/>
              <a:gd name="connsiteX1" fmla="*/ 327143 w 1016348"/>
              <a:gd name="connsiteY1" fmla="*/ 688827 h 699743"/>
              <a:gd name="connsiteX2" fmla="*/ 541411 w 1016348"/>
              <a:gd name="connsiteY2" fmla="*/ 396134 h 699743"/>
              <a:gd name="connsiteX3" fmla="*/ 1016327 w 1016348"/>
              <a:gd name="connsiteY3" fmla="*/ 43755 h 699743"/>
              <a:gd name="connsiteX4" fmla="*/ 880395 w 1016348"/>
              <a:gd name="connsiteY4" fmla="*/ 0 h 699743"/>
              <a:gd name="connsiteX0" fmla="*/ 0 w 1049686"/>
              <a:gd name="connsiteY0" fmla="*/ 635950 h 699743"/>
              <a:gd name="connsiteX1" fmla="*/ 360481 w 1049686"/>
              <a:gd name="connsiteY1" fmla="*/ 688827 h 699743"/>
              <a:gd name="connsiteX2" fmla="*/ 574749 w 1049686"/>
              <a:gd name="connsiteY2" fmla="*/ 396134 h 699743"/>
              <a:gd name="connsiteX3" fmla="*/ 1049665 w 1049686"/>
              <a:gd name="connsiteY3" fmla="*/ 43755 h 699743"/>
              <a:gd name="connsiteX4" fmla="*/ 913733 w 1049686"/>
              <a:gd name="connsiteY4" fmla="*/ 0 h 699743"/>
              <a:gd name="connsiteX0" fmla="*/ 0 w 1049686"/>
              <a:gd name="connsiteY0" fmla="*/ 635950 h 696354"/>
              <a:gd name="connsiteX1" fmla="*/ 360481 w 1049686"/>
              <a:gd name="connsiteY1" fmla="*/ 688827 h 696354"/>
              <a:gd name="connsiteX2" fmla="*/ 574749 w 1049686"/>
              <a:gd name="connsiteY2" fmla="*/ 396134 h 696354"/>
              <a:gd name="connsiteX3" fmla="*/ 1049665 w 1049686"/>
              <a:gd name="connsiteY3" fmla="*/ 43755 h 696354"/>
              <a:gd name="connsiteX4" fmla="*/ 913733 w 1049686"/>
              <a:gd name="connsiteY4" fmla="*/ 0 h 696354"/>
              <a:gd name="connsiteX0" fmla="*/ 0 w 1049686"/>
              <a:gd name="connsiteY0" fmla="*/ 635950 h 694527"/>
              <a:gd name="connsiteX1" fmla="*/ 360481 w 1049686"/>
              <a:gd name="connsiteY1" fmla="*/ 688827 h 694527"/>
              <a:gd name="connsiteX2" fmla="*/ 574749 w 1049686"/>
              <a:gd name="connsiteY2" fmla="*/ 396134 h 694527"/>
              <a:gd name="connsiteX3" fmla="*/ 1049665 w 1049686"/>
              <a:gd name="connsiteY3" fmla="*/ 43755 h 694527"/>
              <a:gd name="connsiteX4" fmla="*/ 913733 w 1049686"/>
              <a:gd name="connsiteY4" fmla="*/ 0 h 694527"/>
              <a:gd name="connsiteX0" fmla="*/ 0 w 1125886"/>
              <a:gd name="connsiteY0" fmla="*/ 702625 h 702625"/>
              <a:gd name="connsiteX1" fmla="*/ 436681 w 1125886"/>
              <a:gd name="connsiteY1" fmla="*/ 688827 h 702625"/>
              <a:gd name="connsiteX2" fmla="*/ 650949 w 1125886"/>
              <a:gd name="connsiteY2" fmla="*/ 396134 h 702625"/>
              <a:gd name="connsiteX3" fmla="*/ 1125865 w 1125886"/>
              <a:gd name="connsiteY3" fmla="*/ 43755 h 702625"/>
              <a:gd name="connsiteX4" fmla="*/ 989933 w 1125886"/>
              <a:gd name="connsiteY4" fmla="*/ 0 h 702625"/>
              <a:gd name="connsiteX0" fmla="*/ 0 w 1125886"/>
              <a:gd name="connsiteY0" fmla="*/ 702625 h 724184"/>
              <a:gd name="connsiteX1" fmla="*/ 436681 w 1125886"/>
              <a:gd name="connsiteY1" fmla="*/ 688827 h 724184"/>
              <a:gd name="connsiteX2" fmla="*/ 1125865 w 1125886"/>
              <a:gd name="connsiteY2" fmla="*/ 43755 h 724184"/>
              <a:gd name="connsiteX3" fmla="*/ 989933 w 1125886"/>
              <a:gd name="connsiteY3" fmla="*/ 0 h 724184"/>
              <a:gd name="connsiteX0" fmla="*/ 0 w 1125886"/>
              <a:gd name="connsiteY0" fmla="*/ 702625 h 724184"/>
              <a:gd name="connsiteX1" fmla="*/ 436681 w 1125886"/>
              <a:gd name="connsiteY1" fmla="*/ 688827 h 724184"/>
              <a:gd name="connsiteX2" fmla="*/ 821063 w 1125886"/>
              <a:gd name="connsiteY2" fmla="*/ 358080 h 724184"/>
              <a:gd name="connsiteX3" fmla="*/ 1125865 w 1125886"/>
              <a:gd name="connsiteY3" fmla="*/ 43755 h 724184"/>
              <a:gd name="connsiteX4" fmla="*/ 989933 w 1125886"/>
              <a:gd name="connsiteY4" fmla="*/ 0 h 724184"/>
              <a:gd name="connsiteX0" fmla="*/ 0 w 1125886"/>
              <a:gd name="connsiteY0" fmla="*/ 702625 h 707884"/>
              <a:gd name="connsiteX1" fmla="*/ 436681 w 1125886"/>
              <a:gd name="connsiteY1" fmla="*/ 688827 h 707884"/>
              <a:gd name="connsiteX2" fmla="*/ 740100 w 1125886"/>
              <a:gd name="connsiteY2" fmla="*/ 286642 h 707884"/>
              <a:gd name="connsiteX3" fmla="*/ 1125865 w 1125886"/>
              <a:gd name="connsiteY3" fmla="*/ 43755 h 707884"/>
              <a:gd name="connsiteX4" fmla="*/ 989933 w 1125886"/>
              <a:gd name="connsiteY4" fmla="*/ 0 h 707884"/>
              <a:gd name="connsiteX0" fmla="*/ 0 w 1125886"/>
              <a:gd name="connsiteY0" fmla="*/ 702625 h 707884"/>
              <a:gd name="connsiteX1" fmla="*/ 436681 w 1125886"/>
              <a:gd name="connsiteY1" fmla="*/ 688827 h 707884"/>
              <a:gd name="connsiteX2" fmla="*/ 740100 w 1125886"/>
              <a:gd name="connsiteY2" fmla="*/ 286642 h 707884"/>
              <a:gd name="connsiteX3" fmla="*/ 1125865 w 1125886"/>
              <a:gd name="connsiteY3" fmla="*/ 43755 h 707884"/>
              <a:gd name="connsiteX4" fmla="*/ 989933 w 1125886"/>
              <a:gd name="connsiteY4" fmla="*/ 0 h 707884"/>
              <a:gd name="connsiteX0" fmla="*/ 0 w 1125886"/>
              <a:gd name="connsiteY0" fmla="*/ 702625 h 707884"/>
              <a:gd name="connsiteX1" fmla="*/ 436681 w 1125886"/>
              <a:gd name="connsiteY1" fmla="*/ 688827 h 707884"/>
              <a:gd name="connsiteX2" fmla="*/ 740100 w 1125886"/>
              <a:gd name="connsiteY2" fmla="*/ 286642 h 707884"/>
              <a:gd name="connsiteX3" fmla="*/ 1125865 w 1125886"/>
              <a:gd name="connsiteY3" fmla="*/ 43755 h 707884"/>
              <a:gd name="connsiteX4" fmla="*/ 989933 w 1125886"/>
              <a:gd name="connsiteY4" fmla="*/ 0 h 707884"/>
              <a:gd name="connsiteX0" fmla="*/ 0 w 1125886"/>
              <a:gd name="connsiteY0" fmla="*/ 702625 h 707884"/>
              <a:gd name="connsiteX1" fmla="*/ 436681 w 1125886"/>
              <a:gd name="connsiteY1" fmla="*/ 688827 h 707884"/>
              <a:gd name="connsiteX2" fmla="*/ 740100 w 1125886"/>
              <a:gd name="connsiteY2" fmla="*/ 286642 h 707884"/>
              <a:gd name="connsiteX3" fmla="*/ 1125865 w 1125886"/>
              <a:gd name="connsiteY3" fmla="*/ 43755 h 707884"/>
              <a:gd name="connsiteX4" fmla="*/ 989933 w 1125886"/>
              <a:gd name="connsiteY4" fmla="*/ 0 h 707884"/>
              <a:gd name="connsiteX0" fmla="*/ 0 w 1125886"/>
              <a:gd name="connsiteY0" fmla="*/ 702625 h 707884"/>
              <a:gd name="connsiteX1" fmla="*/ 436681 w 1125886"/>
              <a:gd name="connsiteY1" fmla="*/ 688827 h 707884"/>
              <a:gd name="connsiteX2" fmla="*/ 740100 w 1125886"/>
              <a:gd name="connsiteY2" fmla="*/ 286642 h 707884"/>
              <a:gd name="connsiteX3" fmla="*/ 1125865 w 1125886"/>
              <a:gd name="connsiteY3" fmla="*/ 43755 h 707884"/>
              <a:gd name="connsiteX4" fmla="*/ 989933 w 1125886"/>
              <a:gd name="connsiteY4" fmla="*/ 0 h 707884"/>
              <a:gd name="connsiteX0" fmla="*/ 0 w 1125886"/>
              <a:gd name="connsiteY0" fmla="*/ 702625 h 707884"/>
              <a:gd name="connsiteX1" fmla="*/ 436681 w 1125886"/>
              <a:gd name="connsiteY1" fmla="*/ 688827 h 707884"/>
              <a:gd name="connsiteX2" fmla="*/ 740100 w 1125886"/>
              <a:gd name="connsiteY2" fmla="*/ 286642 h 707884"/>
              <a:gd name="connsiteX3" fmla="*/ 1125865 w 1125886"/>
              <a:gd name="connsiteY3" fmla="*/ 43755 h 707884"/>
              <a:gd name="connsiteX4" fmla="*/ 989933 w 1125886"/>
              <a:gd name="connsiteY4" fmla="*/ 0 h 707884"/>
              <a:gd name="connsiteX0" fmla="*/ 0 w 1125886"/>
              <a:gd name="connsiteY0" fmla="*/ 702625 h 707884"/>
              <a:gd name="connsiteX1" fmla="*/ 436681 w 1125886"/>
              <a:gd name="connsiteY1" fmla="*/ 688827 h 707884"/>
              <a:gd name="connsiteX2" fmla="*/ 740100 w 1125886"/>
              <a:gd name="connsiteY2" fmla="*/ 286642 h 707884"/>
              <a:gd name="connsiteX3" fmla="*/ 1125865 w 1125886"/>
              <a:gd name="connsiteY3" fmla="*/ 43755 h 707884"/>
              <a:gd name="connsiteX4" fmla="*/ 989933 w 1125886"/>
              <a:gd name="connsiteY4" fmla="*/ 0 h 707884"/>
              <a:gd name="connsiteX0" fmla="*/ 0 w 1125886"/>
              <a:gd name="connsiteY0" fmla="*/ 702625 h 710078"/>
              <a:gd name="connsiteX1" fmla="*/ 436681 w 1125886"/>
              <a:gd name="connsiteY1" fmla="*/ 688827 h 710078"/>
              <a:gd name="connsiteX2" fmla="*/ 740100 w 1125886"/>
              <a:gd name="connsiteY2" fmla="*/ 286642 h 710078"/>
              <a:gd name="connsiteX3" fmla="*/ 1125865 w 1125886"/>
              <a:gd name="connsiteY3" fmla="*/ 43755 h 710078"/>
              <a:gd name="connsiteX4" fmla="*/ 989933 w 1125886"/>
              <a:gd name="connsiteY4" fmla="*/ 0 h 710078"/>
              <a:gd name="connsiteX0" fmla="*/ 0 w 1125883"/>
              <a:gd name="connsiteY0" fmla="*/ 726438 h 733891"/>
              <a:gd name="connsiteX1" fmla="*/ 436681 w 1125883"/>
              <a:gd name="connsiteY1" fmla="*/ 712640 h 733891"/>
              <a:gd name="connsiteX2" fmla="*/ 740100 w 1125883"/>
              <a:gd name="connsiteY2" fmla="*/ 310455 h 733891"/>
              <a:gd name="connsiteX3" fmla="*/ 1125865 w 1125883"/>
              <a:gd name="connsiteY3" fmla="*/ 67568 h 733891"/>
              <a:gd name="connsiteX4" fmla="*/ 970883 w 1125883"/>
              <a:gd name="connsiteY4" fmla="*/ 0 h 733891"/>
              <a:gd name="connsiteX0" fmla="*/ 0 w 1125883"/>
              <a:gd name="connsiteY0" fmla="*/ 726438 h 733891"/>
              <a:gd name="connsiteX1" fmla="*/ 436681 w 1125883"/>
              <a:gd name="connsiteY1" fmla="*/ 712640 h 733891"/>
              <a:gd name="connsiteX2" fmla="*/ 740100 w 1125883"/>
              <a:gd name="connsiteY2" fmla="*/ 310455 h 733891"/>
              <a:gd name="connsiteX3" fmla="*/ 1125865 w 1125883"/>
              <a:gd name="connsiteY3" fmla="*/ 67568 h 733891"/>
              <a:gd name="connsiteX4" fmla="*/ 970883 w 1125883"/>
              <a:gd name="connsiteY4" fmla="*/ 0 h 733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883" h="733891">
                <a:moveTo>
                  <a:pt x="0" y="726438"/>
                </a:moveTo>
                <a:cubicBezTo>
                  <a:pt x="168167" y="632678"/>
                  <a:pt x="316680" y="787617"/>
                  <a:pt x="436681" y="712640"/>
                </a:cubicBezTo>
                <a:cubicBezTo>
                  <a:pt x="555268" y="638547"/>
                  <a:pt x="615711" y="494167"/>
                  <a:pt x="740100" y="310455"/>
                </a:cubicBezTo>
                <a:cubicBezTo>
                  <a:pt x="864489" y="126743"/>
                  <a:pt x="969132" y="65335"/>
                  <a:pt x="1125865" y="67568"/>
                </a:cubicBezTo>
                <a:cubicBezTo>
                  <a:pt x="1127593" y="-7185"/>
                  <a:pt x="1007031" y="115243"/>
                  <a:pt x="970883" y="0"/>
                </a:cubicBezTo>
              </a:path>
            </a:pathLst>
          </a:custGeom>
          <a:noFill/>
          <a:ln w="5715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Freeform 14"/>
          <p:cNvSpPr/>
          <p:nvPr/>
        </p:nvSpPr>
        <p:spPr>
          <a:xfrm rot="18099411">
            <a:off x="3001772" y="3350659"/>
            <a:ext cx="6198663" cy="869290"/>
          </a:xfrm>
          <a:custGeom>
            <a:avLst/>
            <a:gdLst>
              <a:gd name="connsiteX0" fmla="*/ 0 w 182075"/>
              <a:gd name="connsiteY0" fmla="*/ 0 h 1695450"/>
              <a:gd name="connsiteX1" fmla="*/ 66675 w 182075"/>
              <a:gd name="connsiteY1" fmla="*/ 190500 h 1695450"/>
              <a:gd name="connsiteX2" fmla="*/ 76200 w 182075"/>
              <a:gd name="connsiteY2" fmla="*/ 228600 h 1695450"/>
              <a:gd name="connsiteX3" fmla="*/ 85725 w 182075"/>
              <a:gd name="connsiteY3" fmla="*/ 304800 h 1695450"/>
              <a:gd name="connsiteX4" fmla="*/ 104775 w 182075"/>
              <a:gd name="connsiteY4" fmla="*/ 400050 h 1695450"/>
              <a:gd name="connsiteX5" fmla="*/ 114300 w 182075"/>
              <a:gd name="connsiteY5" fmla="*/ 523875 h 1695450"/>
              <a:gd name="connsiteX6" fmla="*/ 123825 w 182075"/>
              <a:gd name="connsiteY6" fmla="*/ 628650 h 1695450"/>
              <a:gd name="connsiteX7" fmla="*/ 142875 w 182075"/>
              <a:gd name="connsiteY7" fmla="*/ 847725 h 1695450"/>
              <a:gd name="connsiteX8" fmla="*/ 152400 w 182075"/>
              <a:gd name="connsiteY8" fmla="*/ 1009650 h 1695450"/>
              <a:gd name="connsiteX9" fmla="*/ 180975 w 182075"/>
              <a:gd name="connsiteY9" fmla="*/ 1257300 h 1695450"/>
              <a:gd name="connsiteX10" fmla="*/ 180975 w 182075"/>
              <a:gd name="connsiteY10" fmla="*/ 1695450 h 1695450"/>
              <a:gd name="connsiteX0" fmla="*/ 114300 w 311748"/>
              <a:gd name="connsiteY0" fmla="*/ 0 h 4238625"/>
              <a:gd name="connsiteX1" fmla="*/ 180975 w 311748"/>
              <a:gd name="connsiteY1" fmla="*/ 190500 h 4238625"/>
              <a:gd name="connsiteX2" fmla="*/ 190500 w 311748"/>
              <a:gd name="connsiteY2" fmla="*/ 228600 h 4238625"/>
              <a:gd name="connsiteX3" fmla="*/ 200025 w 311748"/>
              <a:gd name="connsiteY3" fmla="*/ 304800 h 4238625"/>
              <a:gd name="connsiteX4" fmla="*/ 219075 w 311748"/>
              <a:gd name="connsiteY4" fmla="*/ 400050 h 4238625"/>
              <a:gd name="connsiteX5" fmla="*/ 228600 w 311748"/>
              <a:gd name="connsiteY5" fmla="*/ 523875 h 4238625"/>
              <a:gd name="connsiteX6" fmla="*/ 238125 w 311748"/>
              <a:gd name="connsiteY6" fmla="*/ 628650 h 4238625"/>
              <a:gd name="connsiteX7" fmla="*/ 257175 w 311748"/>
              <a:gd name="connsiteY7" fmla="*/ 847725 h 4238625"/>
              <a:gd name="connsiteX8" fmla="*/ 266700 w 311748"/>
              <a:gd name="connsiteY8" fmla="*/ 1009650 h 4238625"/>
              <a:gd name="connsiteX9" fmla="*/ 295275 w 311748"/>
              <a:gd name="connsiteY9" fmla="*/ 1257300 h 4238625"/>
              <a:gd name="connsiteX10" fmla="*/ 0 w 311748"/>
              <a:gd name="connsiteY10" fmla="*/ 4238625 h 4238625"/>
              <a:gd name="connsiteX0" fmla="*/ 263996 w 444371"/>
              <a:gd name="connsiteY0" fmla="*/ 0 h 4251084"/>
              <a:gd name="connsiteX1" fmla="*/ 330671 w 444371"/>
              <a:gd name="connsiteY1" fmla="*/ 190500 h 4251084"/>
              <a:gd name="connsiteX2" fmla="*/ 340196 w 444371"/>
              <a:gd name="connsiteY2" fmla="*/ 228600 h 4251084"/>
              <a:gd name="connsiteX3" fmla="*/ 349721 w 444371"/>
              <a:gd name="connsiteY3" fmla="*/ 304800 h 4251084"/>
              <a:gd name="connsiteX4" fmla="*/ 368771 w 444371"/>
              <a:gd name="connsiteY4" fmla="*/ 400050 h 4251084"/>
              <a:gd name="connsiteX5" fmla="*/ 378296 w 444371"/>
              <a:gd name="connsiteY5" fmla="*/ 523875 h 4251084"/>
              <a:gd name="connsiteX6" fmla="*/ 387821 w 444371"/>
              <a:gd name="connsiteY6" fmla="*/ 628650 h 4251084"/>
              <a:gd name="connsiteX7" fmla="*/ 406871 w 444371"/>
              <a:gd name="connsiteY7" fmla="*/ 847725 h 4251084"/>
              <a:gd name="connsiteX8" fmla="*/ 416396 w 444371"/>
              <a:gd name="connsiteY8" fmla="*/ 1009650 h 4251084"/>
              <a:gd name="connsiteX9" fmla="*/ 6821 w 444371"/>
              <a:gd name="connsiteY9" fmla="*/ 3962400 h 4251084"/>
              <a:gd name="connsiteX10" fmla="*/ 149696 w 444371"/>
              <a:gd name="connsiteY10" fmla="*/ 4238625 h 4251084"/>
              <a:gd name="connsiteX0" fmla="*/ 257373 w 437748"/>
              <a:gd name="connsiteY0" fmla="*/ 0 h 4238625"/>
              <a:gd name="connsiteX1" fmla="*/ 324048 w 437748"/>
              <a:gd name="connsiteY1" fmla="*/ 190500 h 4238625"/>
              <a:gd name="connsiteX2" fmla="*/ 333573 w 437748"/>
              <a:gd name="connsiteY2" fmla="*/ 228600 h 4238625"/>
              <a:gd name="connsiteX3" fmla="*/ 343098 w 437748"/>
              <a:gd name="connsiteY3" fmla="*/ 304800 h 4238625"/>
              <a:gd name="connsiteX4" fmla="*/ 362148 w 437748"/>
              <a:gd name="connsiteY4" fmla="*/ 400050 h 4238625"/>
              <a:gd name="connsiteX5" fmla="*/ 371673 w 437748"/>
              <a:gd name="connsiteY5" fmla="*/ 523875 h 4238625"/>
              <a:gd name="connsiteX6" fmla="*/ 381198 w 437748"/>
              <a:gd name="connsiteY6" fmla="*/ 628650 h 4238625"/>
              <a:gd name="connsiteX7" fmla="*/ 400248 w 437748"/>
              <a:gd name="connsiteY7" fmla="*/ 847725 h 4238625"/>
              <a:gd name="connsiteX8" fmla="*/ 409773 w 437748"/>
              <a:gd name="connsiteY8" fmla="*/ 1009650 h 4238625"/>
              <a:gd name="connsiteX9" fmla="*/ 198 w 437748"/>
              <a:gd name="connsiteY9" fmla="*/ 3962400 h 4238625"/>
              <a:gd name="connsiteX10" fmla="*/ 143073 w 437748"/>
              <a:gd name="connsiteY10" fmla="*/ 4238625 h 4238625"/>
              <a:gd name="connsiteX0" fmla="*/ 257287 w 437662"/>
              <a:gd name="connsiteY0" fmla="*/ 0 h 4238625"/>
              <a:gd name="connsiteX1" fmla="*/ 323962 w 437662"/>
              <a:gd name="connsiteY1" fmla="*/ 190500 h 4238625"/>
              <a:gd name="connsiteX2" fmla="*/ 333487 w 437662"/>
              <a:gd name="connsiteY2" fmla="*/ 228600 h 4238625"/>
              <a:gd name="connsiteX3" fmla="*/ 343012 w 437662"/>
              <a:gd name="connsiteY3" fmla="*/ 304800 h 4238625"/>
              <a:gd name="connsiteX4" fmla="*/ 362062 w 437662"/>
              <a:gd name="connsiteY4" fmla="*/ 400050 h 4238625"/>
              <a:gd name="connsiteX5" fmla="*/ 371587 w 437662"/>
              <a:gd name="connsiteY5" fmla="*/ 523875 h 4238625"/>
              <a:gd name="connsiteX6" fmla="*/ 381112 w 437662"/>
              <a:gd name="connsiteY6" fmla="*/ 628650 h 4238625"/>
              <a:gd name="connsiteX7" fmla="*/ 400162 w 437662"/>
              <a:gd name="connsiteY7" fmla="*/ 847725 h 4238625"/>
              <a:gd name="connsiteX8" fmla="*/ 409687 w 437662"/>
              <a:gd name="connsiteY8" fmla="*/ 1009650 h 4238625"/>
              <a:gd name="connsiteX9" fmla="*/ 112 w 437662"/>
              <a:gd name="connsiteY9" fmla="*/ 3962400 h 4238625"/>
              <a:gd name="connsiteX10" fmla="*/ 142987 w 437662"/>
              <a:gd name="connsiteY10" fmla="*/ 4238625 h 4238625"/>
              <a:gd name="connsiteX0" fmla="*/ 257175 w 400079"/>
              <a:gd name="connsiteY0" fmla="*/ 0 h 4238625"/>
              <a:gd name="connsiteX1" fmla="*/ 323850 w 400079"/>
              <a:gd name="connsiteY1" fmla="*/ 190500 h 4238625"/>
              <a:gd name="connsiteX2" fmla="*/ 333375 w 400079"/>
              <a:gd name="connsiteY2" fmla="*/ 228600 h 4238625"/>
              <a:gd name="connsiteX3" fmla="*/ 342900 w 400079"/>
              <a:gd name="connsiteY3" fmla="*/ 304800 h 4238625"/>
              <a:gd name="connsiteX4" fmla="*/ 361950 w 400079"/>
              <a:gd name="connsiteY4" fmla="*/ 400050 h 4238625"/>
              <a:gd name="connsiteX5" fmla="*/ 371475 w 400079"/>
              <a:gd name="connsiteY5" fmla="*/ 523875 h 4238625"/>
              <a:gd name="connsiteX6" fmla="*/ 381000 w 400079"/>
              <a:gd name="connsiteY6" fmla="*/ 628650 h 4238625"/>
              <a:gd name="connsiteX7" fmla="*/ 400050 w 400079"/>
              <a:gd name="connsiteY7" fmla="*/ 847725 h 4238625"/>
              <a:gd name="connsiteX8" fmla="*/ 85725 w 400079"/>
              <a:gd name="connsiteY8" fmla="*/ 2952750 h 4238625"/>
              <a:gd name="connsiteX9" fmla="*/ 0 w 400079"/>
              <a:gd name="connsiteY9" fmla="*/ 3962400 h 4238625"/>
              <a:gd name="connsiteX10" fmla="*/ 142875 w 400079"/>
              <a:gd name="connsiteY10" fmla="*/ 4238625 h 4238625"/>
              <a:gd name="connsiteX0" fmla="*/ 258470 w 401370"/>
              <a:gd name="connsiteY0" fmla="*/ 0 h 4238625"/>
              <a:gd name="connsiteX1" fmla="*/ 325145 w 401370"/>
              <a:gd name="connsiteY1" fmla="*/ 190500 h 4238625"/>
              <a:gd name="connsiteX2" fmla="*/ 334670 w 401370"/>
              <a:gd name="connsiteY2" fmla="*/ 228600 h 4238625"/>
              <a:gd name="connsiteX3" fmla="*/ 344195 w 401370"/>
              <a:gd name="connsiteY3" fmla="*/ 304800 h 4238625"/>
              <a:gd name="connsiteX4" fmla="*/ 363245 w 401370"/>
              <a:gd name="connsiteY4" fmla="*/ 400050 h 4238625"/>
              <a:gd name="connsiteX5" fmla="*/ 372770 w 401370"/>
              <a:gd name="connsiteY5" fmla="*/ 523875 h 4238625"/>
              <a:gd name="connsiteX6" fmla="*/ 382295 w 401370"/>
              <a:gd name="connsiteY6" fmla="*/ 628650 h 4238625"/>
              <a:gd name="connsiteX7" fmla="*/ 401345 w 401370"/>
              <a:gd name="connsiteY7" fmla="*/ 847725 h 4238625"/>
              <a:gd name="connsiteX8" fmla="*/ 87020 w 401370"/>
              <a:gd name="connsiteY8" fmla="*/ 2952750 h 4238625"/>
              <a:gd name="connsiteX9" fmla="*/ 1295 w 401370"/>
              <a:gd name="connsiteY9" fmla="*/ 3962400 h 4238625"/>
              <a:gd name="connsiteX10" fmla="*/ 144170 w 401370"/>
              <a:gd name="connsiteY10" fmla="*/ 4238625 h 4238625"/>
              <a:gd name="connsiteX0" fmla="*/ 257939 w 400838"/>
              <a:gd name="connsiteY0" fmla="*/ 0 h 4238625"/>
              <a:gd name="connsiteX1" fmla="*/ 324614 w 400838"/>
              <a:gd name="connsiteY1" fmla="*/ 190500 h 4238625"/>
              <a:gd name="connsiteX2" fmla="*/ 334139 w 400838"/>
              <a:gd name="connsiteY2" fmla="*/ 228600 h 4238625"/>
              <a:gd name="connsiteX3" fmla="*/ 343664 w 400838"/>
              <a:gd name="connsiteY3" fmla="*/ 304800 h 4238625"/>
              <a:gd name="connsiteX4" fmla="*/ 362714 w 400838"/>
              <a:gd name="connsiteY4" fmla="*/ 400050 h 4238625"/>
              <a:gd name="connsiteX5" fmla="*/ 372239 w 400838"/>
              <a:gd name="connsiteY5" fmla="*/ 523875 h 4238625"/>
              <a:gd name="connsiteX6" fmla="*/ 381764 w 400838"/>
              <a:gd name="connsiteY6" fmla="*/ 628650 h 4238625"/>
              <a:gd name="connsiteX7" fmla="*/ 400814 w 400838"/>
              <a:gd name="connsiteY7" fmla="*/ 847725 h 4238625"/>
              <a:gd name="connsiteX8" fmla="*/ 86489 w 400838"/>
              <a:gd name="connsiteY8" fmla="*/ 2952750 h 4238625"/>
              <a:gd name="connsiteX9" fmla="*/ 764 w 400838"/>
              <a:gd name="connsiteY9" fmla="*/ 3962400 h 4238625"/>
              <a:gd name="connsiteX10" fmla="*/ 143639 w 400838"/>
              <a:gd name="connsiteY10" fmla="*/ 4238625 h 4238625"/>
              <a:gd name="connsiteX0" fmla="*/ 259487 w 464298"/>
              <a:gd name="connsiteY0" fmla="*/ 0 h 4238625"/>
              <a:gd name="connsiteX1" fmla="*/ 326162 w 464298"/>
              <a:gd name="connsiteY1" fmla="*/ 190500 h 4238625"/>
              <a:gd name="connsiteX2" fmla="*/ 335687 w 464298"/>
              <a:gd name="connsiteY2" fmla="*/ 228600 h 4238625"/>
              <a:gd name="connsiteX3" fmla="*/ 345212 w 464298"/>
              <a:gd name="connsiteY3" fmla="*/ 304800 h 4238625"/>
              <a:gd name="connsiteX4" fmla="*/ 364262 w 464298"/>
              <a:gd name="connsiteY4" fmla="*/ 400050 h 4238625"/>
              <a:gd name="connsiteX5" fmla="*/ 373787 w 464298"/>
              <a:gd name="connsiteY5" fmla="*/ 523875 h 4238625"/>
              <a:gd name="connsiteX6" fmla="*/ 383312 w 464298"/>
              <a:gd name="connsiteY6" fmla="*/ 628650 h 4238625"/>
              <a:gd name="connsiteX7" fmla="*/ 464274 w 464298"/>
              <a:gd name="connsiteY7" fmla="*/ 2081212 h 4238625"/>
              <a:gd name="connsiteX8" fmla="*/ 88037 w 464298"/>
              <a:gd name="connsiteY8" fmla="*/ 2952750 h 4238625"/>
              <a:gd name="connsiteX9" fmla="*/ 2312 w 464298"/>
              <a:gd name="connsiteY9" fmla="*/ 3962400 h 4238625"/>
              <a:gd name="connsiteX10" fmla="*/ 145187 w 464298"/>
              <a:gd name="connsiteY10" fmla="*/ 4238625 h 4238625"/>
              <a:gd name="connsiteX0" fmla="*/ 259487 w 464274"/>
              <a:gd name="connsiteY0" fmla="*/ 0 h 4238625"/>
              <a:gd name="connsiteX1" fmla="*/ 326162 w 464274"/>
              <a:gd name="connsiteY1" fmla="*/ 190500 h 4238625"/>
              <a:gd name="connsiteX2" fmla="*/ 335687 w 464274"/>
              <a:gd name="connsiteY2" fmla="*/ 228600 h 4238625"/>
              <a:gd name="connsiteX3" fmla="*/ 345212 w 464274"/>
              <a:gd name="connsiteY3" fmla="*/ 304800 h 4238625"/>
              <a:gd name="connsiteX4" fmla="*/ 364262 w 464274"/>
              <a:gd name="connsiteY4" fmla="*/ 400050 h 4238625"/>
              <a:gd name="connsiteX5" fmla="*/ 373787 w 464274"/>
              <a:gd name="connsiteY5" fmla="*/ 523875 h 4238625"/>
              <a:gd name="connsiteX6" fmla="*/ 383312 w 464274"/>
              <a:gd name="connsiteY6" fmla="*/ 628650 h 4238625"/>
              <a:gd name="connsiteX7" fmla="*/ 464274 w 464274"/>
              <a:gd name="connsiteY7" fmla="*/ 2081212 h 4238625"/>
              <a:gd name="connsiteX8" fmla="*/ 88037 w 464274"/>
              <a:gd name="connsiteY8" fmla="*/ 2952750 h 4238625"/>
              <a:gd name="connsiteX9" fmla="*/ 2312 w 464274"/>
              <a:gd name="connsiteY9" fmla="*/ 3962400 h 4238625"/>
              <a:gd name="connsiteX10" fmla="*/ 145187 w 464274"/>
              <a:gd name="connsiteY10" fmla="*/ 4238625 h 4238625"/>
              <a:gd name="connsiteX0" fmla="*/ 259487 w 481274"/>
              <a:gd name="connsiteY0" fmla="*/ 0 h 4238625"/>
              <a:gd name="connsiteX1" fmla="*/ 326162 w 481274"/>
              <a:gd name="connsiteY1" fmla="*/ 190500 h 4238625"/>
              <a:gd name="connsiteX2" fmla="*/ 335687 w 481274"/>
              <a:gd name="connsiteY2" fmla="*/ 228600 h 4238625"/>
              <a:gd name="connsiteX3" fmla="*/ 345212 w 481274"/>
              <a:gd name="connsiteY3" fmla="*/ 304800 h 4238625"/>
              <a:gd name="connsiteX4" fmla="*/ 364262 w 481274"/>
              <a:gd name="connsiteY4" fmla="*/ 400050 h 4238625"/>
              <a:gd name="connsiteX5" fmla="*/ 373787 w 481274"/>
              <a:gd name="connsiteY5" fmla="*/ 523875 h 4238625"/>
              <a:gd name="connsiteX6" fmla="*/ 383312 w 481274"/>
              <a:gd name="connsiteY6" fmla="*/ 628650 h 4238625"/>
              <a:gd name="connsiteX7" fmla="*/ 464274 w 481274"/>
              <a:gd name="connsiteY7" fmla="*/ 2081212 h 4238625"/>
              <a:gd name="connsiteX8" fmla="*/ 88037 w 481274"/>
              <a:gd name="connsiteY8" fmla="*/ 2952750 h 4238625"/>
              <a:gd name="connsiteX9" fmla="*/ 2312 w 481274"/>
              <a:gd name="connsiteY9" fmla="*/ 3962400 h 4238625"/>
              <a:gd name="connsiteX10" fmla="*/ 145187 w 481274"/>
              <a:gd name="connsiteY10" fmla="*/ 4238625 h 4238625"/>
              <a:gd name="connsiteX0" fmla="*/ 259487 w 516666"/>
              <a:gd name="connsiteY0" fmla="*/ 0 h 4238625"/>
              <a:gd name="connsiteX1" fmla="*/ 326162 w 516666"/>
              <a:gd name="connsiteY1" fmla="*/ 190500 h 4238625"/>
              <a:gd name="connsiteX2" fmla="*/ 335687 w 516666"/>
              <a:gd name="connsiteY2" fmla="*/ 228600 h 4238625"/>
              <a:gd name="connsiteX3" fmla="*/ 345212 w 516666"/>
              <a:gd name="connsiteY3" fmla="*/ 304800 h 4238625"/>
              <a:gd name="connsiteX4" fmla="*/ 364262 w 516666"/>
              <a:gd name="connsiteY4" fmla="*/ 400050 h 4238625"/>
              <a:gd name="connsiteX5" fmla="*/ 373787 w 516666"/>
              <a:gd name="connsiteY5" fmla="*/ 523875 h 4238625"/>
              <a:gd name="connsiteX6" fmla="*/ 507137 w 516666"/>
              <a:gd name="connsiteY6" fmla="*/ 1766887 h 4238625"/>
              <a:gd name="connsiteX7" fmla="*/ 464274 w 516666"/>
              <a:gd name="connsiteY7" fmla="*/ 2081212 h 4238625"/>
              <a:gd name="connsiteX8" fmla="*/ 88037 w 516666"/>
              <a:gd name="connsiteY8" fmla="*/ 2952750 h 4238625"/>
              <a:gd name="connsiteX9" fmla="*/ 2312 w 516666"/>
              <a:gd name="connsiteY9" fmla="*/ 3962400 h 4238625"/>
              <a:gd name="connsiteX10" fmla="*/ 145187 w 516666"/>
              <a:gd name="connsiteY10" fmla="*/ 4238625 h 4238625"/>
              <a:gd name="connsiteX0" fmla="*/ 259487 w 518773"/>
              <a:gd name="connsiteY0" fmla="*/ 0 h 4238625"/>
              <a:gd name="connsiteX1" fmla="*/ 326162 w 518773"/>
              <a:gd name="connsiteY1" fmla="*/ 190500 h 4238625"/>
              <a:gd name="connsiteX2" fmla="*/ 335687 w 518773"/>
              <a:gd name="connsiteY2" fmla="*/ 228600 h 4238625"/>
              <a:gd name="connsiteX3" fmla="*/ 345212 w 518773"/>
              <a:gd name="connsiteY3" fmla="*/ 304800 h 4238625"/>
              <a:gd name="connsiteX4" fmla="*/ 364262 w 518773"/>
              <a:gd name="connsiteY4" fmla="*/ 400050 h 4238625"/>
              <a:gd name="connsiteX5" fmla="*/ 373787 w 518773"/>
              <a:gd name="connsiteY5" fmla="*/ 523875 h 4238625"/>
              <a:gd name="connsiteX6" fmla="*/ 507137 w 518773"/>
              <a:gd name="connsiteY6" fmla="*/ 1766887 h 4238625"/>
              <a:gd name="connsiteX7" fmla="*/ 464274 w 518773"/>
              <a:gd name="connsiteY7" fmla="*/ 2081212 h 4238625"/>
              <a:gd name="connsiteX8" fmla="*/ 88037 w 518773"/>
              <a:gd name="connsiteY8" fmla="*/ 2952750 h 4238625"/>
              <a:gd name="connsiteX9" fmla="*/ 2312 w 518773"/>
              <a:gd name="connsiteY9" fmla="*/ 3962400 h 4238625"/>
              <a:gd name="connsiteX10" fmla="*/ 145187 w 518773"/>
              <a:gd name="connsiteY10" fmla="*/ 4238625 h 4238625"/>
              <a:gd name="connsiteX0" fmla="*/ 259487 w 520696"/>
              <a:gd name="connsiteY0" fmla="*/ 0 h 4238625"/>
              <a:gd name="connsiteX1" fmla="*/ 326162 w 520696"/>
              <a:gd name="connsiteY1" fmla="*/ 190500 h 4238625"/>
              <a:gd name="connsiteX2" fmla="*/ 335687 w 520696"/>
              <a:gd name="connsiteY2" fmla="*/ 228600 h 4238625"/>
              <a:gd name="connsiteX3" fmla="*/ 345212 w 520696"/>
              <a:gd name="connsiteY3" fmla="*/ 304800 h 4238625"/>
              <a:gd name="connsiteX4" fmla="*/ 364262 w 520696"/>
              <a:gd name="connsiteY4" fmla="*/ 400050 h 4238625"/>
              <a:gd name="connsiteX5" fmla="*/ 373787 w 520696"/>
              <a:gd name="connsiteY5" fmla="*/ 523875 h 4238625"/>
              <a:gd name="connsiteX6" fmla="*/ 507137 w 520696"/>
              <a:gd name="connsiteY6" fmla="*/ 1766887 h 4238625"/>
              <a:gd name="connsiteX7" fmla="*/ 464274 w 520696"/>
              <a:gd name="connsiteY7" fmla="*/ 2081212 h 4238625"/>
              <a:gd name="connsiteX8" fmla="*/ 88037 w 520696"/>
              <a:gd name="connsiteY8" fmla="*/ 2952750 h 4238625"/>
              <a:gd name="connsiteX9" fmla="*/ 2312 w 520696"/>
              <a:gd name="connsiteY9" fmla="*/ 3962400 h 4238625"/>
              <a:gd name="connsiteX10" fmla="*/ 145187 w 520696"/>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297587 w 521937"/>
              <a:gd name="connsiteY2" fmla="*/ 290513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97587 w 521937"/>
              <a:gd name="connsiteY1" fmla="*/ 290513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60921 w 520558"/>
              <a:gd name="connsiteY0" fmla="*/ 0 h 4238625"/>
              <a:gd name="connsiteX1" fmla="*/ 289496 w 520558"/>
              <a:gd name="connsiteY1" fmla="*/ 252412 h 4238625"/>
              <a:gd name="connsiteX2" fmla="*/ 389510 w 520558"/>
              <a:gd name="connsiteY2" fmla="*/ 676275 h 4238625"/>
              <a:gd name="connsiteX3" fmla="*/ 384747 w 520558"/>
              <a:gd name="connsiteY3" fmla="*/ 976311 h 4238625"/>
              <a:gd name="connsiteX4" fmla="*/ 341884 w 520558"/>
              <a:gd name="connsiteY4" fmla="*/ 1471613 h 4238625"/>
              <a:gd name="connsiteX5" fmla="*/ 508571 w 520558"/>
              <a:gd name="connsiteY5" fmla="*/ 1800225 h 4238625"/>
              <a:gd name="connsiteX6" fmla="*/ 465708 w 520558"/>
              <a:gd name="connsiteY6" fmla="*/ 2081212 h 4238625"/>
              <a:gd name="connsiteX7" fmla="*/ 79946 w 520558"/>
              <a:gd name="connsiteY7" fmla="*/ 2938462 h 4238625"/>
              <a:gd name="connsiteX8" fmla="*/ 3746 w 520558"/>
              <a:gd name="connsiteY8" fmla="*/ 3962400 h 4238625"/>
              <a:gd name="connsiteX9" fmla="*/ 146621 w 520558"/>
              <a:gd name="connsiteY9" fmla="*/ 4238625 h 4238625"/>
              <a:gd name="connsiteX0" fmla="*/ 260136 w 509709"/>
              <a:gd name="connsiteY0" fmla="*/ 0 h 4238625"/>
              <a:gd name="connsiteX1" fmla="*/ 288711 w 509709"/>
              <a:gd name="connsiteY1" fmla="*/ 252412 h 4238625"/>
              <a:gd name="connsiteX2" fmla="*/ 388725 w 509709"/>
              <a:gd name="connsiteY2" fmla="*/ 676275 h 4238625"/>
              <a:gd name="connsiteX3" fmla="*/ 383962 w 509709"/>
              <a:gd name="connsiteY3" fmla="*/ 976311 h 4238625"/>
              <a:gd name="connsiteX4" fmla="*/ 341099 w 509709"/>
              <a:gd name="connsiteY4" fmla="*/ 1471613 h 4238625"/>
              <a:gd name="connsiteX5" fmla="*/ 507786 w 509709"/>
              <a:gd name="connsiteY5" fmla="*/ 1800225 h 4238625"/>
              <a:gd name="connsiteX6" fmla="*/ 412535 w 509709"/>
              <a:gd name="connsiteY6" fmla="*/ 2162175 h 4238625"/>
              <a:gd name="connsiteX7" fmla="*/ 79161 w 509709"/>
              <a:gd name="connsiteY7" fmla="*/ 2938462 h 4238625"/>
              <a:gd name="connsiteX8" fmla="*/ 2961 w 509709"/>
              <a:gd name="connsiteY8" fmla="*/ 3962400 h 4238625"/>
              <a:gd name="connsiteX9" fmla="*/ 145836 w 509709"/>
              <a:gd name="connsiteY9" fmla="*/ 4238625 h 4238625"/>
              <a:gd name="connsiteX0" fmla="*/ 260136 w 514186"/>
              <a:gd name="connsiteY0" fmla="*/ 0 h 4238625"/>
              <a:gd name="connsiteX1" fmla="*/ 288711 w 514186"/>
              <a:gd name="connsiteY1" fmla="*/ 252412 h 4238625"/>
              <a:gd name="connsiteX2" fmla="*/ 388725 w 514186"/>
              <a:gd name="connsiteY2" fmla="*/ 676275 h 4238625"/>
              <a:gd name="connsiteX3" fmla="*/ 383962 w 514186"/>
              <a:gd name="connsiteY3" fmla="*/ 976311 h 4238625"/>
              <a:gd name="connsiteX4" fmla="*/ 341099 w 514186"/>
              <a:gd name="connsiteY4" fmla="*/ 1471613 h 4238625"/>
              <a:gd name="connsiteX5" fmla="*/ 507786 w 514186"/>
              <a:gd name="connsiteY5" fmla="*/ 1800225 h 4238625"/>
              <a:gd name="connsiteX6" fmla="*/ 412535 w 514186"/>
              <a:gd name="connsiteY6" fmla="*/ 2162175 h 4238625"/>
              <a:gd name="connsiteX7" fmla="*/ 79161 w 514186"/>
              <a:gd name="connsiteY7" fmla="*/ 2938462 h 4238625"/>
              <a:gd name="connsiteX8" fmla="*/ 2961 w 514186"/>
              <a:gd name="connsiteY8" fmla="*/ 3962400 h 4238625"/>
              <a:gd name="connsiteX9" fmla="*/ 145836 w 514186"/>
              <a:gd name="connsiteY9" fmla="*/ 4238625 h 4238625"/>
              <a:gd name="connsiteX0" fmla="*/ 269133 w 523183"/>
              <a:gd name="connsiteY0" fmla="*/ 0 h 4238625"/>
              <a:gd name="connsiteX1" fmla="*/ 297708 w 523183"/>
              <a:gd name="connsiteY1" fmla="*/ 252412 h 4238625"/>
              <a:gd name="connsiteX2" fmla="*/ 397722 w 523183"/>
              <a:gd name="connsiteY2" fmla="*/ 676275 h 4238625"/>
              <a:gd name="connsiteX3" fmla="*/ 392959 w 523183"/>
              <a:gd name="connsiteY3" fmla="*/ 976311 h 4238625"/>
              <a:gd name="connsiteX4" fmla="*/ 350096 w 523183"/>
              <a:gd name="connsiteY4" fmla="*/ 1471613 h 4238625"/>
              <a:gd name="connsiteX5" fmla="*/ 516783 w 523183"/>
              <a:gd name="connsiteY5" fmla="*/ 1800225 h 4238625"/>
              <a:gd name="connsiteX6" fmla="*/ 421532 w 523183"/>
              <a:gd name="connsiteY6" fmla="*/ 2162175 h 4238625"/>
              <a:gd name="connsiteX7" fmla="*/ 88158 w 523183"/>
              <a:gd name="connsiteY7" fmla="*/ 2938462 h 4238625"/>
              <a:gd name="connsiteX8" fmla="*/ 16719 w 523183"/>
              <a:gd name="connsiteY8" fmla="*/ 3448050 h 4238625"/>
              <a:gd name="connsiteX9" fmla="*/ 11958 w 523183"/>
              <a:gd name="connsiteY9" fmla="*/ 3962400 h 4238625"/>
              <a:gd name="connsiteX10" fmla="*/ 154833 w 523183"/>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61431 w 515481"/>
              <a:gd name="connsiteY0" fmla="*/ 0 h 4314825"/>
              <a:gd name="connsiteX1" fmla="*/ 290006 w 515481"/>
              <a:gd name="connsiteY1" fmla="*/ 252412 h 4314825"/>
              <a:gd name="connsiteX2" fmla="*/ 390020 w 515481"/>
              <a:gd name="connsiteY2" fmla="*/ 676275 h 4314825"/>
              <a:gd name="connsiteX3" fmla="*/ 385257 w 515481"/>
              <a:gd name="connsiteY3" fmla="*/ 976311 h 4314825"/>
              <a:gd name="connsiteX4" fmla="*/ 342394 w 515481"/>
              <a:gd name="connsiteY4" fmla="*/ 1471613 h 4314825"/>
              <a:gd name="connsiteX5" fmla="*/ 509081 w 515481"/>
              <a:gd name="connsiteY5" fmla="*/ 1800225 h 4314825"/>
              <a:gd name="connsiteX6" fmla="*/ 413830 w 515481"/>
              <a:gd name="connsiteY6" fmla="*/ 2162175 h 4314825"/>
              <a:gd name="connsiteX7" fmla="*/ 80456 w 515481"/>
              <a:gd name="connsiteY7" fmla="*/ 2938462 h 4314825"/>
              <a:gd name="connsiteX8" fmla="*/ 66167 w 515481"/>
              <a:gd name="connsiteY8" fmla="*/ 3509962 h 4314825"/>
              <a:gd name="connsiteX9" fmla="*/ 4256 w 515481"/>
              <a:gd name="connsiteY9" fmla="*/ 3962400 h 4314825"/>
              <a:gd name="connsiteX10" fmla="*/ 199519 w 515481"/>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2666 w 496716"/>
              <a:gd name="connsiteY0" fmla="*/ 0 h 4314825"/>
              <a:gd name="connsiteX1" fmla="*/ 271241 w 496716"/>
              <a:gd name="connsiteY1" fmla="*/ 252412 h 4314825"/>
              <a:gd name="connsiteX2" fmla="*/ 371255 w 496716"/>
              <a:gd name="connsiteY2" fmla="*/ 676275 h 4314825"/>
              <a:gd name="connsiteX3" fmla="*/ 366492 w 496716"/>
              <a:gd name="connsiteY3" fmla="*/ 976311 h 4314825"/>
              <a:gd name="connsiteX4" fmla="*/ 323629 w 496716"/>
              <a:gd name="connsiteY4" fmla="*/ 1471613 h 4314825"/>
              <a:gd name="connsiteX5" fmla="*/ 490316 w 496716"/>
              <a:gd name="connsiteY5" fmla="*/ 1800225 h 4314825"/>
              <a:gd name="connsiteX6" fmla="*/ 395065 w 496716"/>
              <a:gd name="connsiteY6" fmla="*/ 2162175 h 4314825"/>
              <a:gd name="connsiteX7" fmla="*/ 61691 w 496716"/>
              <a:gd name="connsiteY7" fmla="*/ 2938462 h 4314825"/>
              <a:gd name="connsiteX8" fmla="*/ 47402 w 496716"/>
              <a:gd name="connsiteY8" fmla="*/ 3509962 h 4314825"/>
              <a:gd name="connsiteX9" fmla="*/ 4541 w 496716"/>
              <a:gd name="connsiteY9" fmla="*/ 3990975 h 4314825"/>
              <a:gd name="connsiteX10" fmla="*/ 180754 w 496716"/>
              <a:gd name="connsiteY10" fmla="*/ 4314825 h 4314825"/>
              <a:gd name="connsiteX0" fmla="*/ 238146 w 492196"/>
              <a:gd name="connsiteY0" fmla="*/ 0 h 4314825"/>
              <a:gd name="connsiteX1" fmla="*/ 266721 w 492196"/>
              <a:gd name="connsiteY1" fmla="*/ 252412 h 4314825"/>
              <a:gd name="connsiteX2" fmla="*/ 366735 w 492196"/>
              <a:gd name="connsiteY2" fmla="*/ 676275 h 4314825"/>
              <a:gd name="connsiteX3" fmla="*/ 361972 w 492196"/>
              <a:gd name="connsiteY3" fmla="*/ 976311 h 4314825"/>
              <a:gd name="connsiteX4" fmla="*/ 319109 w 492196"/>
              <a:gd name="connsiteY4" fmla="*/ 1471613 h 4314825"/>
              <a:gd name="connsiteX5" fmla="*/ 485796 w 492196"/>
              <a:gd name="connsiteY5" fmla="*/ 1800225 h 4314825"/>
              <a:gd name="connsiteX6" fmla="*/ 390545 w 492196"/>
              <a:gd name="connsiteY6" fmla="*/ 2162175 h 4314825"/>
              <a:gd name="connsiteX7" fmla="*/ 57171 w 492196"/>
              <a:gd name="connsiteY7" fmla="*/ 2938462 h 4314825"/>
              <a:gd name="connsiteX8" fmla="*/ 42882 w 492196"/>
              <a:gd name="connsiteY8" fmla="*/ 3509962 h 4314825"/>
              <a:gd name="connsiteX9" fmla="*/ 21 w 492196"/>
              <a:gd name="connsiteY9" fmla="*/ 3990975 h 4314825"/>
              <a:gd name="connsiteX10" fmla="*/ 176234 w 492196"/>
              <a:gd name="connsiteY10" fmla="*/ 4314825 h 4314825"/>
              <a:gd name="connsiteX0" fmla="*/ 242905 w 496955"/>
              <a:gd name="connsiteY0" fmla="*/ 0 h 4314825"/>
              <a:gd name="connsiteX1" fmla="*/ 271480 w 496955"/>
              <a:gd name="connsiteY1" fmla="*/ 252412 h 4314825"/>
              <a:gd name="connsiteX2" fmla="*/ 371494 w 496955"/>
              <a:gd name="connsiteY2" fmla="*/ 676275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290531 w 496955"/>
              <a:gd name="connsiteY3" fmla="*/ 1085848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527697"/>
              <a:gd name="connsiteY0" fmla="*/ 0 h 4314825"/>
              <a:gd name="connsiteX1" fmla="*/ 271480 w 527697"/>
              <a:gd name="connsiteY1" fmla="*/ 252412 h 4314825"/>
              <a:gd name="connsiteX2" fmla="*/ 290532 w 527697"/>
              <a:gd name="connsiteY2" fmla="*/ 700088 h 4314825"/>
              <a:gd name="connsiteX3" fmla="*/ 290531 w 527697"/>
              <a:gd name="connsiteY3" fmla="*/ 1085848 h 4314825"/>
              <a:gd name="connsiteX4" fmla="*/ 514368 w 527697"/>
              <a:gd name="connsiteY4" fmla="*/ 1514475 h 4314825"/>
              <a:gd name="connsiteX5" fmla="*/ 490555 w 527697"/>
              <a:gd name="connsiteY5" fmla="*/ 1800225 h 4314825"/>
              <a:gd name="connsiteX6" fmla="*/ 395304 w 527697"/>
              <a:gd name="connsiteY6" fmla="*/ 2162175 h 4314825"/>
              <a:gd name="connsiteX7" fmla="*/ 61930 w 527697"/>
              <a:gd name="connsiteY7" fmla="*/ 2938462 h 4314825"/>
              <a:gd name="connsiteX8" fmla="*/ 47641 w 527697"/>
              <a:gd name="connsiteY8" fmla="*/ 3509962 h 4314825"/>
              <a:gd name="connsiteX9" fmla="*/ 18 w 527697"/>
              <a:gd name="connsiteY9" fmla="*/ 3952875 h 4314825"/>
              <a:gd name="connsiteX10" fmla="*/ 180993 w 527697"/>
              <a:gd name="connsiteY10" fmla="*/ 4314825 h 4314825"/>
              <a:gd name="connsiteX0" fmla="*/ 242905 w 543544"/>
              <a:gd name="connsiteY0" fmla="*/ 0 h 4314825"/>
              <a:gd name="connsiteX1" fmla="*/ 271480 w 543544"/>
              <a:gd name="connsiteY1" fmla="*/ 252412 h 4314825"/>
              <a:gd name="connsiteX2" fmla="*/ 290532 w 543544"/>
              <a:gd name="connsiteY2" fmla="*/ 700088 h 4314825"/>
              <a:gd name="connsiteX3" fmla="*/ 290531 w 543544"/>
              <a:gd name="connsiteY3" fmla="*/ 1085848 h 4314825"/>
              <a:gd name="connsiteX4" fmla="*/ 514368 w 543544"/>
              <a:gd name="connsiteY4" fmla="*/ 1514475 h 4314825"/>
              <a:gd name="connsiteX5" fmla="*/ 490555 w 543544"/>
              <a:gd name="connsiteY5" fmla="*/ 1800225 h 4314825"/>
              <a:gd name="connsiteX6" fmla="*/ 395304 w 543544"/>
              <a:gd name="connsiteY6" fmla="*/ 2162175 h 4314825"/>
              <a:gd name="connsiteX7" fmla="*/ 61930 w 543544"/>
              <a:gd name="connsiteY7" fmla="*/ 2938462 h 4314825"/>
              <a:gd name="connsiteX8" fmla="*/ 47641 w 543544"/>
              <a:gd name="connsiteY8" fmla="*/ 3509962 h 4314825"/>
              <a:gd name="connsiteX9" fmla="*/ 18 w 543544"/>
              <a:gd name="connsiteY9" fmla="*/ 3952875 h 4314825"/>
              <a:gd name="connsiteX10" fmla="*/ 180993 w 543544"/>
              <a:gd name="connsiteY10" fmla="*/ 4314825 h 4314825"/>
              <a:gd name="connsiteX0" fmla="*/ 242905 w 704283"/>
              <a:gd name="connsiteY0" fmla="*/ 0 h 4314825"/>
              <a:gd name="connsiteX1" fmla="*/ 271480 w 704283"/>
              <a:gd name="connsiteY1" fmla="*/ 252412 h 4314825"/>
              <a:gd name="connsiteX2" fmla="*/ 290532 w 704283"/>
              <a:gd name="connsiteY2" fmla="*/ 700088 h 4314825"/>
              <a:gd name="connsiteX3" fmla="*/ 290531 w 704283"/>
              <a:gd name="connsiteY3" fmla="*/ 1085848 h 4314825"/>
              <a:gd name="connsiteX4" fmla="*/ 514368 w 704283"/>
              <a:gd name="connsiteY4" fmla="*/ 1514475 h 4314825"/>
              <a:gd name="connsiteX5" fmla="*/ 490555 w 704283"/>
              <a:gd name="connsiteY5" fmla="*/ 1800225 h 4314825"/>
              <a:gd name="connsiteX6" fmla="*/ 676292 w 704283"/>
              <a:gd name="connsiteY6" fmla="*/ 2238375 h 4314825"/>
              <a:gd name="connsiteX7" fmla="*/ 61930 w 704283"/>
              <a:gd name="connsiteY7" fmla="*/ 2938462 h 4314825"/>
              <a:gd name="connsiteX8" fmla="*/ 47641 w 704283"/>
              <a:gd name="connsiteY8" fmla="*/ 3509962 h 4314825"/>
              <a:gd name="connsiteX9" fmla="*/ 18 w 704283"/>
              <a:gd name="connsiteY9" fmla="*/ 3952875 h 4314825"/>
              <a:gd name="connsiteX10" fmla="*/ 180993 w 704283"/>
              <a:gd name="connsiteY10" fmla="*/ 4314825 h 4314825"/>
              <a:gd name="connsiteX0" fmla="*/ 242905 w 728362"/>
              <a:gd name="connsiteY0" fmla="*/ 0 h 4314825"/>
              <a:gd name="connsiteX1" fmla="*/ 271480 w 728362"/>
              <a:gd name="connsiteY1" fmla="*/ 252412 h 4314825"/>
              <a:gd name="connsiteX2" fmla="*/ 290532 w 728362"/>
              <a:gd name="connsiteY2" fmla="*/ 700088 h 4314825"/>
              <a:gd name="connsiteX3" fmla="*/ 290531 w 728362"/>
              <a:gd name="connsiteY3" fmla="*/ 1085848 h 4314825"/>
              <a:gd name="connsiteX4" fmla="*/ 514368 w 728362"/>
              <a:gd name="connsiteY4" fmla="*/ 1514475 h 4314825"/>
              <a:gd name="connsiteX5" fmla="*/ 657243 w 728362"/>
              <a:gd name="connsiteY5" fmla="*/ 1852612 h 4314825"/>
              <a:gd name="connsiteX6" fmla="*/ 676292 w 728362"/>
              <a:gd name="connsiteY6" fmla="*/ 2238375 h 4314825"/>
              <a:gd name="connsiteX7" fmla="*/ 61930 w 728362"/>
              <a:gd name="connsiteY7" fmla="*/ 2938462 h 4314825"/>
              <a:gd name="connsiteX8" fmla="*/ 47641 w 728362"/>
              <a:gd name="connsiteY8" fmla="*/ 3509962 h 4314825"/>
              <a:gd name="connsiteX9" fmla="*/ 18 w 728362"/>
              <a:gd name="connsiteY9" fmla="*/ 3952875 h 4314825"/>
              <a:gd name="connsiteX10" fmla="*/ 180993 w 728362"/>
              <a:gd name="connsiteY10" fmla="*/ 4314825 h 4314825"/>
              <a:gd name="connsiteX0" fmla="*/ 242905 w 732892"/>
              <a:gd name="connsiteY0" fmla="*/ 0 h 4314825"/>
              <a:gd name="connsiteX1" fmla="*/ 271480 w 732892"/>
              <a:gd name="connsiteY1" fmla="*/ 252412 h 4314825"/>
              <a:gd name="connsiteX2" fmla="*/ 290532 w 732892"/>
              <a:gd name="connsiteY2" fmla="*/ 700088 h 4314825"/>
              <a:gd name="connsiteX3" fmla="*/ 290531 w 732892"/>
              <a:gd name="connsiteY3" fmla="*/ 1085848 h 4314825"/>
              <a:gd name="connsiteX4" fmla="*/ 514368 w 732892"/>
              <a:gd name="connsiteY4" fmla="*/ 1514475 h 4314825"/>
              <a:gd name="connsiteX5" fmla="*/ 657243 w 732892"/>
              <a:gd name="connsiteY5" fmla="*/ 1852612 h 4314825"/>
              <a:gd name="connsiteX6" fmla="*/ 676292 w 732892"/>
              <a:gd name="connsiteY6" fmla="*/ 2238375 h 4314825"/>
              <a:gd name="connsiteX7" fmla="*/ 61930 w 732892"/>
              <a:gd name="connsiteY7" fmla="*/ 2938462 h 4314825"/>
              <a:gd name="connsiteX8" fmla="*/ 47641 w 732892"/>
              <a:gd name="connsiteY8" fmla="*/ 3509962 h 4314825"/>
              <a:gd name="connsiteX9" fmla="*/ 18 w 732892"/>
              <a:gd name="connsiteY9" fmla="*/ 3952875 h 4314825"/>
              <a:gd name="connsiteX10" fmla="*/ 180993 w 732892"/>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1109538"/>
              <a:gd name="connsiteY0" fmla="*/ 0 h 4314825"/>
              <a:gd name="connsiteX1" fmla="*/ 271480 w 1109538"/>
              <a:gd name="connsiteY1" fmla="*/ 252412 h 4314825"/>
              <a:gd name="connsiteX2" fmla="*/ 290532 w 1109538"/>
              <a:gd name="connsiteY2" fmla="*/ 700088 h 4314825"/>
              <a:gd name="connsiteX3" fmla="*/ 290531 w 1109538"/>
              <a:gd name="connsiteY3" fmla="*/ 1085848 h 4314825"/>
              <a:gd name="connsiteX4" fmla="*/ 514368 w 1109538"/>
              <a:gd name="connsiteY4" fmla="*/ 1514475 h 4314825"/>
              <a:gd name="connsiteX5" fmla="*/ 657243 w 1109538"/>
              <a:gd name="connsiteY5" fmla="*/ 1852612 h 4314825"/>
              <a:gd name="connsiteX6" fmla="*/ 676292 w 1109538"/>
              <a:gd name="connsiteY6" fmla="*/ 2238375 h 4314825"/>
              <a:gd name="connsiteX7" fmla="*/ 1095392 w 1109538"/>
              <a:gd name="connsiteY7" fmla="*/ 2843212 h 4314825"/>
              <a:gd name="connsiteX8" fmla="*/ 47641 w 1109538"/>
              <a:gd name="connsiteY8" fmla="*/ 3509962 h 4314825"/>
              <a:gd name="connsiteX9" fmla="*/ 18 w 1109538"/>
              <a:gd name="connsiteY9" fmla="*/ 3952875 h 4314825"/>
              <a:gd name="connsiteX10" fmla="*/ 180993 w 1109538"/>
              <a:gd name="connsiteY10" fmla="*/ 4314825 h 4314825"/>
              <a:gd name="connsiteX0" fmla="*/ 242905 w 1097707"/>
              <a:gd name="connsiteY0" fmla="*/ 0 h 4314825"/>
              <a:gd name="connsiteX1" fmla="*/ 271480 w 1097707"/>
              <a:gd name="connsiteY1" fmla="*/ 252412 h 4314825"/>
              <a:gd name="connsiteX2" fmla="*/ 290532 w 1097707"/>
              <a:gd name="connsiteY2" fmla="*/ 700088 h 4314825"/>
              <a:gd name="connsiteX3" fmla="*/ 290531 w 1097707"/>
              <a:gd name="connsiteY3" fmla="*/ 1085848 h 4314825"/>
              <a:gd name="connsiteX4" fmla="*/ 514368 w 1097707"/>
              <a:gd name="connsiteY4" fmla="*/ 1514475 h 4314825"/>
              <a:gd name="connsiteX5" fmla="*/ 657243 w 1097707"/>
              <a:gd name="connsiteY5" fmla="*/ 1852612 h 4314825"/>
              <a:gd name="connsiteX6" fmla="*/ 676292 w 1097707"/>
              <a:gd name="connsiteY6" fmla="*/ 2238375 h 4314825"/>
              <a:gd name="connsiteX7" fmla="*/ 1095392 w 1097707"/>
              <a:gd name="connsiteY7" fmla="*/ 2843212 h 4314825"/>
              <a:gd name="connsiteX8" fmla="*/ 47641 w 1097707"/>
              <a:gd name="connsiteY8" fmla="*/ 3509962 h 4314825"/>
              <a:gd name="connsiteX9" fmla="*/ 18 w 1097707"/>
              <a:gd name="connsiteY9" fmla="*/ 3952875 h 4314825"/>
              <a:gd name="connsiteX10" fmla="*/ 180993 w 1097707"/>
              <a:gd name="connsiteY10" fmla="*/ 4314825 h 4314825"/>
              <a:gd name="connsiteX0" fmla="*/ 242905 w 1595780"/>
              <a:gd name="connsiteY0" fmla="*/ 0 h 4314825"/>
              <a:gd name="connsiteX1" fmla="*/ 271480 w 1595780"/>
              <a:gd name="connsiteY1" fmla="*/ 252412 h 4314825"/>
              <a:gd name="connsiteX2" fmla="*/ 290532 w 1595780"/>
              <a:gd name="connsiteY2" fmla="*/ 700088 h 4314825"/>
              <a:gd name="connsiteX3" fmla="*/ 290531 w 1595780"/>
              <a:gd name="connsiteY3" fmla="*/ 1085848 h 4314825"/>
              <a:gd name="connsiteX4" fmla="*/ 514368 w 1595780"/>
              <a:gd name="connsiteY4" fmla="*/ 1514475 h 4314825"/>
              <a:gd name="connsiteX5" fmla="*/ 657243 w 1595780"/>
              <a:gd name="connsiteY5" fmla="*/ 1852612 h 4314825"/>
              <a:gd name="connsiteX6" fmla="*/ 676292 w 1595780"/>
              <a:gd name="connsiteY6" fmla="*/ 2238375 h 4314825"/>
              <a:gd name="connsiteX7" fmla="*/ 1095392 w 1595780"/>
              <a:gd name="connsiteY7" fmla="*/ 2843212 h 4314825"/>
              <a:gd name="connsiteX8" fmla="*/ 1595453 w 1595780"/>
              <a:gd name="connsiteY8" fmla="*/ 3319462 h 4314825"/>
              <a:gd name="connsiteX9" fmla="*/ 18 w 1595780"/>
              <a:gd name="connsiteY9" fmla="*/ 3952875 h 4314825"/>
              <a:gd name="connsiteX10" fmla="*/ 180993 w 1595780"/>
              <a:gd name="connsiteY10" fmla="*/ 4314825 h 4314825"/>
              <a:gd name="connsiteX0" fmla="*/ 242905 w 1595454"/>
              <a:gd name="connsiteY0" fmla="*/ 0 h 4314825"/>
              <a:gd name="connsiteX1" fmla="*/ 271480 w 1595454"/>
              <a:gd name="connsiteY1" fmla="*/ 252412 h 4314825"/>
              <a:gd name="connsiteX2" fmla="*/ 290532 w 1595454"/>
              <a:gd name="connsiteY2" fmla="*/ 700088 h 4314825"/>
              <a:gd name="connsiteX3" fmla="*/ 290531 w 1595454"/>
              <a:gd name="connsiteY3" fmla="*/ 1085848 h 4314825"/>
              <a:gd name="connsiteX4" fmla="*/ 514368 w 1595454"/>
              <a:gd name="connsiteY4" fmla="*/ 1514475 h 4314825"/>
              <a:gd name="connsiteX5" fmla="*/ 657243 w 1595454"/>
              <a:gd name="connsiteY5" fmla="*/ 1852612 h 4314825"/>
              <a:gd name="connsiteX6" fmla="*/ 676292 w 1595454"/>
              <a:gd name="connsiteY6" fmla="*/ 2238375 h 4314825"/>
              <a:gd name="connsiteX7" fmla="*/ 1095392 w 1595454"/>
              <a:gd name="connsiteY7" fmla="*/ 2843212 h 4314825"/>
              <a:gd name="connsiteX8" fmla="*/ 1595453 w 1595454"/>
              <a:gd name="connsiteY8" fmla="*/ 3319462 h 4314825"/>
              <a:gd name="connsiteX9" fmla="*/ 18 w 1595454"/>
              <a:gd name="connsiteY9" fmla="*/ 3952875 h 4314825"/>
              <a:gd name="connsiteX10" fmla="*/ 180993 w 1595454"/>
              <a:gd name="connsiteY10" fmla="*/ 4314825 h 4314825"/>
              <a:gd name="connsiteX0" fmla="*/ 242905 w 1602470"/>
              <a:gd name="connsiteY0" fmla="*/ 0 h 4314825"/>
              <a:gd name="connsiteX1" fmla="*/ 271480 w 1602470"/>
              <a:gd name="connsiteY1" fmla="*/ 252412 h 4314825"/>
              <a:gd name="connsiteX2" fmla="*/ 290532 w 1602470"/>
              <a:gd name="connsiteY2" fmla="*/ 700088 h 4314825"/>
              <a:gd name="connsiteX3" fmla="*/ 290531 w 1602470"/>
              <a:gd name="connsiteY3" fmla="*/ 1085848 h 4314825"/>
              <a:gd name="connsiteX4" fmla="*/ 514368 w 1602470"/>
              <a:gd name="connsiteY4" fmla="*/ 1514475 h 4314825"/>
              <a:gd name="connsiteX5" fmla="*/ 657243 w 1602470"/>
              <a:gd name="connsiteY5" fmla="*/ 1852612 h 4314825"/>
              <a:gd name="connsiteX6" fmla="*/ 676292 w 1602470"/>
              <a:gd name="connsiteY6" fmla="*/ 2238375 h 4314825"/>
              <a:gd name="connsiteX7" fmla="*/ 1095392 w 1602470"/>
              <a:gd name="connsiteY7" fmla="*/ 2843212 h 4314825"/>
              <a:gd name="connsiteX8" fmla="*/ 1595453 w 1602470"/>
              <a:gd name="connsiteY8" fmla="*/ 3319462 h 4314825"/>
              <a:gd name="connsiteX9" fmla="*/ 18 w 1602470"/>
              <a:gd name="connsiteY9" fmla="*/ 3952875 h 4314825"/>
              <a:gd name="connsiteX10" fmla="*/ 180993 w 1602470"/>
              <a:gd name="connsiteY10" fmla="*/ 4314825 h 4314825"/>
              <a:gd name="connsiteX0" fmla="*/ 67462 w 1872455"/>
              <a:gd name="connsiteY0" fmla="*/ 0 h 4314825"/>
              <a:gd name="connsiteX1" fmla="*/ 96037 w 1872455"/>
              <a:gd name="connsiteY1" fmla="*/ 252412 h 4314825"/>
              <a:gd name="connsiteX2" fmla="*/ 115089 w 1872455"/>
              <a:gd name="connsiteY2" fmla="*/ 700088 h 4314825"/>
              <a:gd name="connsiteX3" fmla="*/ 115088 w 1872455"/>
              <a:gd name="connsiteY3" fmla="*/ 1085848 h 4314825"/>
              <a:gd name="connsiteX4" fmla="*/ 338925 w 1872455"/>
              <a:gd name="connsiteY4" fmla="*/ 1514475 h 4314825"/>
              <a:gd name="connsiteX5" fmla="*/ 481800 w 1872455"/>
              <a:gd name="connsiteY5" fmla="*/ 1852612 h 4314825"/>
              <a:gd name="connsiteX6" fmla="*/ 500849 w 1872455"/>
              <a:gd name="connsiteY6" fmla="*/ 2238375 h 4314825"/>
              <a:gd name="connsiteX7" fmla="*/ 919949 w 1872455"/>
              <a:gd name="connsiteY7" fmla="*/ 2843212 h 4314825"/>
              <a:gd name="connsiteX8" fmla="*/ 1420010 w 1872455"/>
              <a:gd name="connsiteY8" fmla="*/ 3319462 h 4314825"/>
              <a:gd name="connsiteX9" fmla="*/ 1872450 w 1872455"/>
              <a:gd name="connsiteY9" fmla="*/ 3757612 h 4314825"/>
              <a:gd name="connsiteX10" fmla="*/ 5550 w 1872455"/>
              <a:gd name="connsiteY10" fmla="*/ 4314825 h 4314825"/>
              <a:gd name="connsiteX0" fmla="*/ 0 w 3348038"/>
              <a:gd name="connsiteY0" fmla="*/ 0 h 5262563"/>
              <a:gd name="connsiteX1" fmla="*/ 28575 w 3348038"/>
              <a:gd name="connsiteY1" fmla="*/ 252412 h 5262563"/>
              <a:gd name="connsiteX2" fmla="*/ 47627 w 3348038"/>
              <a:gd name="connsiteY2" fmla="*/ 700088 h 5262563"/>
              <a:gd name="connsiteX3" fmla="*/ 47626 w 3348038"/>
              <a:gd name="connsiteY3" fmla="*/ 1085848 h 5262563"/>
              <a:gd name="connsiteX4" fmla="*/ 271463 w 3348038"/>
              <a:gd name="connsiteY4" fmla="*/ 1514475 h 5262563"/>
              <a:gd name="connsiteX5" fmla="*/ 414338 w 3348038"/>
              <a:gd name="connsiteY5" fmla="*/ 1852612 h 5262563"/>
              <a:gd name="connsiteX6" fmla="*/ 433387 w 3348038"/>
              <a:gd name="connsiteY6" fmla="*/ 2238375 h 5262563"/>
              <a:gd name="connsiteX7" fmla="*/ 852487 w 3348038"/>
              <a:gd name="connsiteY7" fmla="*/ 2843212 h 5262563"/>
              <a:gd name="connsiteX8" fmla="*/ 1352548 w 3348038"/>
              <a:gd name="connsiteY8" fmla="*/ 3319462 h 5262563"/>
              <a:gd name="connsiteX9" fmla="*/ 1804988 w 3348038"/>
              <a:gd name="connsiteY9" fmla="*/ 3757612 h 5262563"/>
              <a:gd name="connsiteX10" fmla="*/ 3348038 w 3348038"/>
              <a:gd name="connsiteY10" fmla="*/ 5262563 h 526256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1804988 w 4052888"/>
              <a:gd name="connsiteY9" fmla="*/ 3757612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004867 w 4052888"/>
              <a:gd name="connsiteY7" fmla="*/ 2916383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657205 w 4052888"/>
              <a:gd name="connsiteY7" fmla="*/ 2621108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14267 w 4052888"/>
              <a:gd name="connsiteY1" fmla="*/ 125558 h 5586413"/>
              <a:gd name="connsiteX2" fmla="*/ 28575 w 4052888"/>
              <a:gd name="connsiteY2" fmla="*/ 252412 h 5586413"/>
              <a:gd name="connsiteX3" fmla="*/ 47627 w 4052888"/>
              <a:gd name="connsiteY3" fmla="*/ 700088 h 5586413"/>
              <a:gd name="connsiteX4" fmla="*/ 47626 w 4052888"/>
              <a:gd name="connsiteY4" fmla="*/ 1085848 h 5586413"/>
              <a:gd name="connsiteX5" fmla="*/ 271463 w 4052888"/>
              <a:gd name="connsiteY5" fmla="*/ 1514475 h 5586413"/>
              <a:gd name="connsiteX6" fmla="*/ 414338 w 4052888"/>
              <a:gd name="connsiteY6" fmla="*/ 1852612 h 5586413"/>
              <a:gd name="connsiteX7" fmla="*/ 457200 w 4052888"/>
              <a:gd name="connsiteY7" fmla="*/ 2252663 h 5586413"/>
              <a:gd name="connsiteX8" fmla="*/ 781030 w 4052888"/>
              <a:gd name="connsiteY8" fmla="*/ 2625870 h 5586413"/>
              <a:gd name="connsiteX9" fmla="*/ 981054 w 4052888"/>
              <a:gd name="connsiteY9" fmla="*/ 3068783 h 5586413"/>
              <a:gd name="connsiteX10" fmla="*/ 1771649 w 4052888"/>
              <a:gd name="connsiteY10" fmla="*/ 3667125 h 5586413"/>
              <a:gd name="connsiteX11" fmla="*/ 2090736 w 4052888"/>
              <a:gd name="connsiteY11" fmla="*/ 4329112 h 5586413"/>
              <a:gd name="connsiteX12" fmla="*/ 3543300 w 4052888"/>
              <a:gd name="connsiteY12" fmla="*/ 5424487 h 5586413"/>
              <a:gd name="connsiteX13" fmla="*/ 4052888 w 4052888"/>
              <a:gd name="connsiteY13" fmla="*/ 5586413 h 5586413"/>
              <a:gd name="connsiteX0" fmla="*/ 33549 w 4043575"/>
              <a:gd name="connsiteY0" fmla="*/ 0 h 5576888"/>
              <a:gd name="connsiteX1" fmla="*/ 4954 w 4043575"/>
              <a:gd name="connsiteY1" fmla="*/ 116033 h 5576888"/>
              <a:gd name="connsiteX2" fmla="*/ 19262 w 4043575"/>
              <a:gd name="connsiteY2" fmla="*/ 242887 h 5576888"/>
              <a:gd name="connsiteX3" fmla="*/ 38314 w 4043575"/>
              <a:gd name="connsiteY3" fmla="*/ 690563 h 5576888"/>
              <a:gd name="connsiteX4" fmla="*/ 38313 w 4043575"/>
              <a:gd name="connsiteY4" fmla="*/ 1076323 h 5576888"/>
              <a:gd name="connsiteX5" fmla="*/ 262150 w 4043575"/>
              <a:gd name="connsiteY5" fmla="*/ 1504950 h 5576888"/>
              <a:gd name="connsiteX6" fmla="*/ 405025 w 4043575"/>
              <a:gd name="connsiteY6" fmla="*/ 1843087 h 5576888"/>
              <a:gd name="connsiteX7" fmla="*/ 447887 w 4043575"/>
              <a:gd name="connsiteY7" fmla="*/ 2243138 h 5576888"/>
              <a:gd name="connsiteX8" fmla="*/ 771717 w 4043575"/>
              <a:gd name="connsiteY8" fmla="*/ 2616345 h 5576888"/>
              <a:gd name="connsiteX9" fmla="*/ 971741 w 4043575"/>
              <a:gd name="connsiteY9" fmla="*/ 3059258 h 5576888"/>
              <a:gd name="connsiteX10" fmla="*/ 1762336 w 4043575"/>
              <a:gd name="connsiteY10" fmla="*/ 3657600 h 5576888"/>
              <a:gd name="connsiteX11" fmla="*/ 2081423 w 4043575"/>
              <a:gd name="connsiteY11" fmla="*/ 4319587 h 5576888"/>
              <a:gd name="connsiteX12" fmla="*/ 3533987 w 4043575"/>
              <a:gd name="connsiteY12" fmla="*/ 5414962 h 5576888"/>
              <a:gd name="connsiteX13" fmla="*/ 4043575 w 4043575"/>
              <a:gd name="connsiteY13" fmla="*/ 5576888 h 5576888"/>
              <a:gd name="connsiteX0" fmla="*/ 0 w 4171951"/>
              <a:gd name="connsiteY0" fmla="*/ 0 h 5634038"/>
              <a:gd name="connsiteX1" fmla="*/ 133330 w 4171951"/>
              <a:gd name="connsiteY1" fmla="*/ 173183 h 5634038"/>
              <a:gd name="connsiteX2" fmla="*/ 147638 w 4171951"/>
              <a:gd name="connsiteY2" fmla="*/ 300037 h 5634038"/>
              <a:gd name="connsiteX3" fmla="*/ 166690 w 4171951"/>
              <a:gd name="connsiteY3" fmla="*/ 747713 h 5634038"/>
              <a:gd name="connsiteX4" fmla="*/ 166689 w 4171951"/>
              <a:gd name="connsiteY4" fmla="*/ 1133473 h 5634038"/>
              <a:gd name="connsiteX5" fmla="*/ 390526 w 4171951"/>
              <a:gd name="connsiteY5" fmla="*/ 1562100 h 5634038"/>
              <a:gd name="connsiteX6" fmla="*/ 533401 w 4171951"/>
              <a:gd name="connsiteY6" fmla="*/ 1900237 h 5634038"/>
              <a:gd name="connsiteX7" fmla="*/ 576263 w 4171951"/>
              <a:gd name="connsiteY7" fmla="*/ 2300288 h 5634038"/>
              <a:gd name="connsiteX8" fmla="*/ 900093 w 4171951"/>
              <a:gd name="connsiteY8" fmla="*/ 2673495 h 5634038"/>
              <a:gd name="connsiteX9" fmla="*/ 1100117 w 4171951"/>
              <a:gd name="connsiteY9" fmla="*/ 3116408 h 5634038"/>
              <a:gd name="connsiteX10" fmla="*/ 1890712 w 4171951"/>
              <a:gd name="connsiteY10" fmla="*/ 3714750 h 5634038"/>
              <a:gd name="connsiteX11" fmla="*/ 2209799 w 4171951"/>
              <a:gd name="connsiteY11" fmla="*/ 4376737 h 5634038"/>
              <a:gd name="connsiteX12" fmla="*/ 3662363 w 4171951"/>
              <a:gd name="connsiteY12" fmla="*/ 5472112 h 5634038"/>
              <a:gd name="connsiteX13" fmla="*/ 4171951 w 4171951"/>
              <a:gd name="connsiteY13" fmla="*/ 5634038 h 5634038"/>
              <a:gd name="connsiteX0" fmla="*/ 66887 w 4043575"/>
              <a:gd name="connsiteY0" fmla="*/ 0 h 6229350"/>
              <a:gd name="connsiteX1" fmla="*/ 4954 w 4043575"/>
              <a:gd name="connsiteY1" fmla="*/ 768495 h 6229350"/>
              <a:gd name="connsiteX2" fmla="*/ 19262 w 4043575"/>
              <a:gd name="connsiteY2" fmla="*/ 895349 h 6229350"/>
              <a:gd name="connsiteX3" fmla="*/ 38314 w 4043575"/>
              <a:gd name="connsiteY3" fmla="*/ 1343025 h 6229350"/>
              <a:gd name="connsiteX4" fmla="*/ 38313 w 4043575"/>
              <a:gd name="connsiteY4" fmla="*/ 1728785 h 6229350"/>
              <a:gd name="connsiteX5" fmla="*/ 262150 w 4043575"/>
              <a:gd name="connsiteY5" fmla="*/ 2157412 h 6229350"/>
              <a:gd name="connsiteX6" fmla="*/ 405025 w 4043575"/>
              <a:gd name="connsiteY6" fmla="*/ 2495549 h 6229350"/>
              <a:gd name="connsiteX7" fmla="*/ 447887 w 4043575"/>
              <a:gd name="connsiteY7" fmla="*/ 2895600 h 6229350"/>
              <a:gd name="connsiteX8" fmla="*/ 771717 w 4043575"/>
              <a:gd name="connsiteY8" fmla="*/ 3268807 h 6229350"/>
              <a:gd name="connsiteX9" fmla="*/ 971741 w 4043575"/>
              <a:gd name="connsiteY9" fmla="*/ 3711720 h 6229350"/>
              <a:gd name="connsiteX10" fmla="*/ 1762336 w 4043575"/>
              <a:gd name="connsiteY10" fmla="*/ 4310062 h 6229350"/>
              <a:gd name="connsiteX11" fmla="*/ 2081423 w 4043575"/>
              <a:gd name="connsiteY11" fmla="*/ 4972049 h 6229350"/>
              <a:gd name="connsiteX12" fmla="*/ 3533987 w 4043575"/>
              <a:gd name="connsiteY12" fmla="*/ 6067424 h 6229350"/>
              <a:gd name="connsiteX13" fmla="*/ 4043575 w 4043575"/>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458 w 4048146"/>
              <a:gd name="connsiteY0" fmla="*/ 0 h 6229350"/>
              <a:gd name="connsiteX1" fmla="*/ 0 w 4048146"/>
              <a:gd name="connsiteY1" fmla="*/ 668483 h 6229350"/>
              <a:gd name="connsiteX2" fmla="*/ 23833 w 4048146"/>
              <a:gd name="connsiteY2" fmla="*/ 895349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4416 w 4051104"/>
              <a:gd name="connsiteY0" fmla="*/ 0 h 6229350"/>
              <a:gd name="connsiteX1" fmla="*/ 2958 w 4051104"/>
              <a:gd name="connsiteY1" fmla="*/ 668483 h 6229350"/>
              <a:gd name="connsiteX2" fmla="*/ 36316 w 4051104"/>
              <a:gd name="connsiteY2" fmla="*/ 1042986 h 6229350"/>
              <a:gd name="connsiteX3" fmla="*/ 22031 w 4051104"/>
              <a:gd name="connsiteY3" fmla="*/ 1376362 h 6229350"/>
              <a:gd name="connsiteX4" fmla="*/ 45842 w 4051104"/>
              <a:gd name="connsiteY4" fmla="*/ 1728785 h 6229350"/>
              <a:gd name="connsiteX5" fmla="*/ 269679 w 4051104"/>
              <a:gd name="connsiteY5" fmla="*/ 2157412 h 6229350"/>
              <a:gd name="connsiteX6" fmla="*/ 412554 w 4051104"/>
              <a:gd name="connsiteY6" fmla="*/ 2495549 h 6229350"/>
              <a:gd name="connsiteX7" fmla="*/ 455416 w 4051104"/>
              <a:gd name="connsiteY7" fmla="*/ 2895600 h 6229350"/>
              <a:gd name="connsiteX8" fmla="*/ 779246 w 4051104"/>
              <a:gd name="connsiteY8" fmla="*/ 3268807 h 6229350"/>
              <a:gd name="connsiteX9" fmla="*/ 979270 w 4051104"/>
              <a:gd name="connsiteY9" fmla="*/ 3711720 h 6229350"/>
              <a:gd name="connsiteX10" fmla="*/ 1769865 w 4051104"/>
              <a:gd name="connsiteY10" fmla="*/ 4310062 h 6229350"/>
              <a:gd name="connsiteX11" fmla="*/ 2088952 w 4051104"/>
              <a:gd name="connsiteY11" fmla="*/ 4972049 h 6229350"/>
              <a:gd name="connsiteX12" fmla="*/ 3541516 w 4051104"/>
              <a:gd name="connsiteY12" fmla="*/ 6067424 h 6229350"/>
              <a:gd name="connsiteX13" fmla="*/ 4051104 w 4051104"/>
              <a:gd name="connsiteY13" fmla="*/ 6229350 h 6229350"/>
              <a:gd name="connsiteX0" fmla="*/ 83651 w 4060339"/>
              <a:gd name="connsiteY0" fmla="*/ 0 h 6229350"/>
              <a:gd name="connsiteX1" fmla="*/ 12193 w 4060339"/>
              <a:gd name="connsiteY1" fmla="*/ 668483 h 6229350"/>
              <a:gd name="connsiteX2" fmla="*/ 45551 w 4060339"/>
              <a:gd name="connsiteY2" fmla="*/ 1042986 h 6229350"/>
              <a:gd name="connsiteX3" fmla="*/ 31266 w 4060339"/>
              <a:gd name="connsiteY3" fmla="*/ 1376362 h 6229350"/>
              <a:gd name="connsiteX4" fmla="*/ 55077 w 4060339"/>
              <a:gd name="connsiteY4" fmla="*/ 1728785 h 6229350"/>
              <a:gd name="connsiteX5" fmla="*/ 278914 w 4060339"/>
              <a:gd name="connsiteY5" fmla="*/ 2157412 h 6229350"/>
              <a:gd name="connsiteX6" fmla="*/ 421789 w 4060339"/>
              <a:gd name="connsiteY6" fmla="*/ 2495549 h 6229350"/>
              <a:gd name="connsiteX7" fmla="*/ 464651 w 4060339"/>
              <a:gd name="connsiteY7" fmla="*/ 2895600 h 6229350"/>
              <a:gd name="connsiteX8" fmla="*/ 788481 w 4060339"/>
              <a:gd name="connsiteY8" fmla="*/ 3268807 h 6229350"/>
              <a:gd name="connsiteX9" fmla="*/ 988505 w 4060339"/>
              <a:gd name="connsiteY9" fmla="*/ 3711720 h 6229350"/>
              <a:gd name="connsiteX10" fmla="*/ 1779100 w 4060339"/>
              <a:gd name="connsiteY10" fmla="*/ 4310062 h 6229350"/>
              <a:gd name="connsiteX11" fmla="*/ 2098187 w 4060339"/>
              <a:gd name="connsiteY11" fmla="*/ 4972049 h 6229350"/>
              <a:gd name="connsiteX12" fmla="*/ 3550751 w 4060339"/>
              <a:gd name="connsiteY12" fmla="*/ 6067424 h 6229350"/>
              <a:gd name="connsiteX13" fmla="*/ 4060339 w 4060339"/>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19073 w 4048146"/>
              <a:gd name="connsiteY3" fmla="*/ 1376362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81428 w 4048591"/>
              <a:gd name="connsiteY0" fmla="*/ 0 h 6191250"/>
              <a:gd name="connsiteX1" fmla="*/ 445 w 4048591"/>
              <a:gd name="connsiteY1" fmla="*/ 630383 h 6191250"/>
              <a:gd name="connsiteX2" fmla="*/ 33803 w 4048591"/>
              <a:gd name="connsiteY2" fmla="*/ 1004886 h 6191250"/>
              <a:gd name="connsiteX3" fmla="*/ 19518 w 4048591"/>
              <a:gd name="connsiteY3" fmla="*/ 1338262 h 6191250"/>
              <a:gd name="connsiteX4" fmla="*/ 43329 w 4048591"/>
              <a:gd name="connsiteY4" fmla="*/ 1690685 h 6191250"/>
              <a:gd name="connsiteX5" fmla="*/ 267166 w 4048591"/>
              <a:gd name="connsiteY5" fmla="*/ 2119312 h 6191250"/>
              <a:gd name="connsiteX6" fmla="*/ 410041 w 4048591"/>
              <a:gd name="connsiteY6" fmla="*/ 2457449 h 6191250"/>
              <a:gd name="connsiteX7" fmla="*/ 452903 w 4048591"/>
              <a:gd name="connsiteY7" fmla="*/ 2857500 h 6191250"/>
              <a:gd name="connsiteX8" fmla="*/ 776733 w 4048591"/>
              <a:gd name="connsiteY8" fmla="*/ 3230707 h 6191250"/>
              <a:gd name="connsiteX9" fmla="*/ 976757 w 4048591"/>
              <a:gd name="connsiteY9" fmla="*/ 3673620 h 6191250"/>
              <a:gd name="connsiteX10" fmla="*/ 1767352 w 4048591"/>
              <a:gd name="connsiteY10" fmla="*/ 4271962 h 6191250"/>
              <a:gd name="connsiteX11" fmla="*/ 2086439 w 4048591"/>
              <a:gd name="connsiteY11" fmla="*/ 4933949 h 6191250"/>
              <a:gd name="connsiteX12" fmla="*/ 3539003 w 4048591"/>
              <a:gd name="connsiteY12" fmla="*/ 6029324 h 6191250"/>
              <a:gd name="connsiteX13" fmla="*/ 4048591 w 4048591"/>
              <a:gd name="connsiteY13" fmla="*/ 6191250 h 6191250"/>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776733 w 3539003"/>
              <a:gd name="connsiteY8" fmla="*/ 3254519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2489363 w 3539003"/>
              <a:gd name="connsiteY9" fmla="*/ 272321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958066"/>
              <a:gd name="connsiteY0" fmla="*/ 0 h 6053136"/>
              <a:gd name="connsiteX1" fmla="*/ 445 w 3958066"/>
              <a:gd name="connsiteY1" fmla="*/ 654195 h 6053136"/>
              <a:gd name="connsiteX2" fmla="*/ 33803 w 3958066"/>
              <a:gd name="connsiteY2" fmla="*/ 1028698 h 6053136"/>
              <a:gd name="connsiteX3" fmla="*/ 19518 w 3958066"/>
              <a:gd name="connsiteY3" fmla="*/ 1362074 h 6053136"/>
              <a:gd name="connsiteX4" fmla="*/ 43329 w 3958066"/>
              <a:gd name="connsiteY4" fmla="*/ 1714497 h 6053136"/>
              <a:gd name="connsiteX5" fmla="*/ 267166 w 3958066"/>
              <a:gd name="connsiteY5" fmla="*/ 2143124 h 6053136"/>
              <a:gd name="connsiteX6" fmla="*/ 410041 w 3958066"/>
              <a:gd name="connsiteY6" fmla="*/ 2481261 h 6053136"/>
              <a:gd name="connsiteX7" fmla="*/ 452903 w 3958066"/>
              <a:gd name="connsiteY7" fmla="*/ 2881312 h 6053136"/>
              <a:gd name="connsiteX8" fmla="*/ 1443305 w 3958066"/>
              <a:gd name="connsiteY8" fmla="*/ 2750317 h 6053136"/>
              <a:gd name="connsiteX9" fmla="*/ 2489363 w 3958066"/>
              <a:gd name="connsiteY9" fmla="*/ 2723212 h 6053136"/>
              <a:gd name="connsiteX10" fmla="*/ 3955075 w 3958066"/>
              <a:gd name="connsiteY10" fmla="*/ 2740439 h 6053136"/>
              <a:gd name="connsiteX11" fmla="*/ 2086439 w 3958066"/>
              <a:gd name="connsiteY11" fmla="*/ 4957761 h 6053136"/>
              <a:gd name="connsiteX12" fmla="*/ 3539003 w 3958066"/>
              <a:gd name="connsiteY12" fmla="*/ 6053136 h 6053136"/>
              <a:gd name="connsiteX0" fmla="*/ 81428 w 5164549"/>
              <a:gd name="connsiteY0" fmla="*/ 0 h 6053136"/>
              <a:gd name="connsiteX1" fmla="*/ 445 w 5164549"/>
              <a:gd name="connsiteY1" fmla="*/ 654195 h 6053136"/>
              <a:gd name="connsiteX2" fmla="*/ 33803 w 5164549"/>
              <a:gd name="connsiteY2" fmla="*/ 1028698 h 6053136"/>
              <a:gd name="connsiteX3" fmla="*/ 19518 w 5164549"/>
              <a:gd name="connsiteY3" fmla="*/ 1362074 h 6053136"/>
              <a:gd name="connsiteX4" fmla="*/ 43329 w 5164549"/>
              <a:gd name="connsiteY4" fmla="*/ 1714497 h 6053136"/>
              <a:gd name="connsiteX5" fmla="*/ 267166 w 5164549"/>
              <a:gd name="connsiteY5" fmla="*/ 2143124 h 6053136"/>
              <a:gd name="connsiteX6" fmla="*/ 410041 w 5164549"/>
              <a:gd name="connsiteY6" fmla="*/ 2481261 h 6053136"/>
              <a:gd name="connsiteX7" fmla="*/ 452903 w 5164549"/>
              <a:gd name="connsiteY7" fmla="*/ 2881312 h 6053136"/>
              <a:gd name="connsiteX8" fmla="*/ 1443305 w 5164549"/>
              <a:gd name="connsiteY8" fmla="*/ 2750317 h 6053136"/>
              <a:gd name="connsiteX9" fmla="*/ 2489363 w 5164549"/>
              <a:gd name="connsiteY9" fmla="*/ 2723212 h 6053136"/>
              <a:gd name="connsiteX10" fmla="*/ 3955075 w 5164549"/>
              <a:gd name="connsiteY10" fmla="*/ 2740439 h 6053136"/>
              <a:gd name="connsiteX11" fmla="*/ 5103104 w 5164549"/>
              <a:gd name="connsiteY11" fmla="*/ 2530755 h 6053136"/>
              <a:gd name="connsiteX12" fmla="*/ 3539003 w 5164549"/>
              <a:gd name="connsiteY12" fmla="*/ 6053136 h 605313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898113"/>
              <a:gd name="connsiteX1" fmla="*/ 445 w 7777717"/>
              <a:gd name="connsiteY1" fmla="*/ 654195 h 2898113"/>
              <a:gd name="connsiteX2" fmla="*/ 33803 w 7777717"/>
              <a:gd name="connsiteY2" fmla="*/ 1028698 h 2898113"/>
              <a:gd name="connsiteX3" fmla="*/ 19518 w 7777717"/>
              <a:gd name="connsiteY3" fmla="*/ 1362074 h 2898113"/>
              <a:gd name="connsiteX4" fmla="*/ 43329 w 7777717"/>
              <a:gd name="connsiteY4" fmla="*/ 1714497 h 2898113"/>
              <a:gd name="connsiteX5" fmla="*/ 267166 w 7777717"/>
              <a:gd name="connsiteY5" fmla="*/ 2143124 h 2898113"/>
              <a:gd name="connsiteX6" fmla="*/ 410041 w 7777717"/>
              <a:gd name="connsiteY6" fmla="*/ 2481261 h 2898113"/>
              <a:gd name="connsiteX7" fmla="*/ 452903 w 7777717"/>
              <a:gd name="connsiteY7" fmla="*/ 2881312 h 2898113"/>
              <a:gd name="connsiteX8" fmla="*/ 1443305 w 7777717"/>
              <a:gd name="connsiteY8" fmla="*/ 2750317 h 2898113"/>
              <a:gd name="connsiteX9" fmla="*/ 2489363 w 7777717"/>
              <a:gd name="connsiteY9" fmla="*/ 2723212 h 2898113"/>
              <a:gd name="connsiteX10" fmla="*/ 3955075 w 7777717"/>
              <a:gd name="connsiteY10" fmla="*/ 2740439 h 2898113"/>
              <a:gd name="connsiteX11" fmla="*/ 5103104 w 7777717"/>
              <a:gd name="connsiteY11" fmla="*/ 2530755 h 2898113"/>
              <a:gd name="connsiteX12" fmla="*/ 7777717 w 7777717"/>
              <a:gd name="connsiteY12" fmla="*/ 2164799 h 2898113"/>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9095"/>
              <a:gd name="connsiteX1" fmla="*/ 445 w 7777717"/>
              <a:gd name="connsiteY1" fmla="*/ 654195 h 2909095"/>
              <a:gd name="connsiteX2" fmla="*/ 33803 w 7777717"/>
              <a:gd name="connsiteY2" fmla="*/ 1028698 h 2909095"/>
              <a:gd name="connsiteX3" fmla="*/ 19518 w 7777717"/>
              <a:gd name="connsiteY3" fmla="*/ 1362074 h 2909095"/>
              <a:gd name="connsiteX4" fmla="*/ 43329 w 7777717"/>
              <a:gd name="connsiteY4" fmla="*/ 1714497 h 2909095"/>
              <a:gd name="connsiteX5" fmla="*/ 267166 w 7777717"/>
              <a:gd name="connsiteY5" fmla="*/ 2143124 h 2909095"/>
              <a:gd name="connsiteX6" fmla="*/ 452903 w 7777717"/>
              <a:gd name="connsiteY6" fmla="*/ 2881312 h 2909095"/>
              <a:gd name="connsiteX7" fmla="*/ 1443305 w 7777717"/>
              <a:gd name="connsiteY7" fmla="*/ 2750317 h 2909095"/>
              <a:gd name="connsiteX8" fmla="*/ 2489363 w 7777717"/>
              <a:gd name="connsiteY8" fmla="*/ 2723212 h 2909095"/>
              <a:gd name="connsiteX9" fmla="*/ 3673064 w 7777717"/>
              <a:gd name="connsiteY9" fmla="*/ 2740439 h 2909095"/>
              <a:gd name="connsiteX10" fmla="*/ 5103104 w 7777717"/>
              <a:gd name="connsiteY10" fmla="*/ 2530755 h 2909095"/>
              <a:gd name="connsiteX11" fmla="*/ 7777717 w 7777717"/>
              <a:gd name="connsiteY11" fmla="*/ 2164799 h 2909095"/>
              <a:gd name="connsiteX0" fmla="*/ 81428 w 7777717"/>
              <a:gd name="connsiteY0" fmla="*/ 0 h 2937576"/>
              <a:gd name="connsiteX1" fmla="*/ 445 w 7777717"/>
              <a:gd name="connsiteY1" fmla="*/ 654195 h 2937576"/>
              <a:gd name="connsiteX2" fmla="*/ 33803 w 7777717"/>
              <a:gd name="connsiteY2" fmla="*/ 1028698 h 2937576"/>
              <a:gd name="connsiteX3" fmla="*/ 19518 w 7777717"/>
              <a:gd name="connsiteY3" fmla="*/ 1362074 h 2937576"/>
              <a:gd name="connsiteX4" fmla="*/ 43329 w 7777717"/>
              <a:gd name="connsiteY4" fmla="*/ 1714497 h 2937576"/>
              <a:gd name="connsiteX5" fmla="*/ 452903 w 7777717"/>
              <a:gd name="connsiteY5" fmla="*/ 2881312 h 2937576"/>
              <a:gd name="connsiteX6" fmla="*/ 1443305 w 7777717"/>
              <a:gd name="connsiteY6" fmla="*/ 2750317 h 2937576"/>
              <a:gd name="connsiteX7" fmla="*/ 2489363 w 7777717"/>
              <a:gd name="connsiteY7" fmla="*/ 2723212 h 2937576"/>
              <a:gd name="connsiteX8" fmla="*/ 3673064 w 7777717"/>
              <a:gd name="connsiteY8" fmla="*/ 2740439 h 2937576"/>
              <a:gd name="connsiteX9" fmla="*/ 5103104 w 7777717"/>
              <a:gd name="connsiteY9" fmla="*/ 2530755 h 2937576"/>
              <a:gd name="connsiteX10" fmla="*/ 7777717 w 7777717"/>
              <a:gd name="connsiteY10" fmla="*/ 2164799 h 2937576"/>
              <a:gd name="connsiteX0" fmla="*/ 89069 w 7785358"/>
              <a:gd name="connsiteY0" fmla="*/ 0 h 2962173"/>
              <a:gd name="connsiteX1" fmla="*/ 8086 w 7785358"/>
              <a:gd name="connsiteY1" fmla="*/ 654195 h 2962173"/>
              <a:gd name="connsiteX2" fmla="*/ 41444 w 7785358"/>
              <a:gd name="connsiteY2" fmla="*/ 1028698 h 2962173"/>
              <a:gd name="connsiteX3" fmla="*/ 27159 w 7785358"/>
              <a:gd name="connsiteY3" fmla="*/ 1362074 h 2962173"/>
              <a:gd name="connsiteX4" fmla="*/ 460544 w 7785358"/>
              <a:gd name="connsiteY4" fmla="*/ 2881312 h 2962173"/>
              <a:gd name="connsiteX5" fmla="*/ 1450946 w 7785358"/>
              <a:gd name="connsiteY5" fmla="*/ 2750317 h 2962173"/>
              <a:gd name="connsiteX6" fmla="*/ 2497004 w 7785358"/>
              <a:gd name="connsiteY6" fmla="*/ 2723212 h 2962173"/>
              <a:gd name="connsiteX7" fmla="*/ 3680705 w 7785358"/>
              <a:gd name="connsiteY7" fmla="*/ 2740439 h 2962173"/>
              <a:gd name="connsiteX8" fmla="*/ 5110745 w 7785358"/>
              <a:gd name="connsiteY8" fmla="*/ 2530755 h 2962173"/>
              <a:gd name="connsiteX9" fmla="*/ 7785358 w 7785358"/>
              <a:gd name="connsiteY9" fmla="*/ 2164799 h 2962173"/>
              <a:gd name="connsiteX0" fmla="*/ 104325 w 7800614"/>
              <a:gd name="connsiteY0" fmla="*/ 0 h 2962173"/>
              <a:gd name="connsiteX1" fmla="*/ 23342 w 7800614"/>
              <a:gd name="connsiteY1" fmla="*/ 654195 h 2962173"/>
              <a:gd name="connsiteX2" fmla="*/ 42415 w 7800614"/>
              <a:gd name="connsiteY2" fmla="*/ 1362074 h 2962173"/>
              <a:gd name="connsiteX3" fmla="*/ 475800 w 7800614"/>
              <a:gd name="connsiteY3" fmla="*/ 2881312 h 2962173"/>
              <a:gd name="connsiteX4" fmla="*/ 1466202 w 7800614"/>
              <a:gd name="connsiteY4" fmla="*/ 2750317 h 2962173"/>
              <a:gd name="connsiteX5" fmla="*/ 2512260 w 7800614"/>
              <a:gd name="connsiteY5" fmla="*/ 2723212 h 2962173"/>
              <a:gd name="connsiteX6" fmla="*/ 3695961 w 7800614"/>
              <a:gd name="connsiteY6" fmla="*/ 2740439 h 2962173"/>
              <a:gd name="connsiteX7" fmla="*/ 5126001 w 7800614"/>
              <a:gd name="connsiteY7" fmla="*/ 2530755 h 2962173"/>
              <a:gd name="connsiteX8" fmla="*/ 7800614 w 7800614"/>
              <a:gd name="connsiteY8" fmla="*/ 2164799 h 2962173"/>
              <a:gd name="connsiteX0" fmla="*/ 178116 w 7874405"/>
              <a:gd name="connsiteY0" fmla="*/ 0 h 3213293"/>
              <a:gd name="connsiteX1" fmla="*/ 97133 w 7874405"/>
              <a:gd name="connsiteY1" fmla="*/ 654195 h 3213293"/>
              <a:gd name="connsiteX2" fmla="*/ 22202 w 7874405"/>
              <a:gd name="connsiteY2" fmla="*/ 3079778 h 3213293"/>
              <a:gd name="connsiteX3" fmla="*/ 549591 w 7874405"/>
              <a:gd name="connsiteY3" fmla="*/ 2881312 h 3213293"/>
              <a:gd name="connsiteX4" fmla="*/ 1539993 w 7874405"/>
              <a:gd name="connsiteY4" fmla="*/ 2750317 h 3213293"/>
              <a:gd name="connsiteX5" fmla="*/ 2586051 w 7874405"/>
              <a:gd name="connsiteY5" fmla="*/ 2723212 h 3213293"/>
              <a:gd name="connsiteX6" fmla="*/ 3769752 w 7874405"/>
              <a:gd name="connsiteY6" fmla="*/ 2740439 h 3213293"/>
              <a:gd name="connsiteX7" fmla="*/ 5199792 w 7874405"/>
              <a:gd name="connsiteY7" fmla="*/ 2530755 h 3213293"/>
              <a:gd name="connsiteX8" fmla="*/ 7874405 w 7874405"/>
              <a:gd name="connsiteY8" fmla="*/ 2164799 h 3213293"/>
              <a:gd name="connsiteX0" fmla="*/ 303080 w 7999369"/>
              <a:gd name="connsiteY0" fmla="*/ 0 h 3084602"/>
              <a:gd name="connsiteX1" fmla="*/ 222097 w 7999369"/>
              <a:gd name="connsiteY1" fmla="*/ 654195 h 3084602"/>
              <a:gd name="connsiteX2" fmla="*/ 147166 w 7999369"/>
              <a:gd name="connsiteY2" fmla="*/ 3079778 h 3084602"/>
              <a:gd name="connsiteX3" fmla="*/ 674555 w 7999369"/>
              <a:gd name="connsiteY3" fmla="*/ 2881312 h 3084602"/>
              <a:gd name="connsiteX4" fmla="*/ 1664957 w 7999369"/>
              <a:gd name="connsiteY4" fmla="*/ 2750317 h 3084602"/>
              <a:gd name="connsiteX5" fmla="*/ 2711015 w 7999369"/>
              <a:gd name="connsiteY5" fmla="*/ 2723212 h 3084602"/>
              <a:gd name="connsiteX6" fmla="*/ 3894716 w 7999369"/>
              <a:gd name="connsiteY6" fmla="*/ 2740439 h 3084602"/>
              <a:gd name="connsiteX7" fmla="*/ 5324756 w 7999369"/>
              <a:gd name="connsiteY7" fmla="*/ 2530755 h 3084602"/>
              <a:gd name="connsiteX8" fmla="*/ 7999369 w 7999369"/>
              <a:gd name="connsiteY8" fmla="*/ 2164799 h 3084602"/>
              <a:gd name="connsiteX0" fmla="*/ 0 w 9490906"/>
              <a:gd name="connsiteY0" fmla="*/ 3177740 h 3185770"/>
              <a:gd name="connsiteX1" fmla="*/ 1713634 w 9490906"/>
              <a:gd name="connsiteY1" fmla="*/ 3419 h 3185770"/>
              <a:gd name="connsiteX2" fmla="*/ 1638703 w 9490906"/>
              <a:gd name="connsiteY2" fmla="*/ 2429002 h 3185770"/>
              <a:gd name="connsiteX3" fmla="*/ 2166092 w 9490906"/>
              <a:gd name="connsiteY3" fmla="*/ 2230536 h 3185770"/>
              <a:gd name="connsiteX4" fmla="*/ 3156494 w 9490906"/>
              <a:gd name="connsiteY4" fmla="*/ 2099541 h 3185770"/>
              <a:gd name="connsiteX5" fmla="*/ 4202552 w 9490906"/>
              <a:gd name="connsiteY5" fmla="*/ 2072436 h 3185770"/>
              <a:gd name="connsiteX6" fmla="*/ 5386253 w 9490906"/>
              <a:gd name="connsiteY6" fmla="*/ 2089663 h 3185770"/>
              <a:gd name="connsiteX7" fmla="*/ 6816293 w 9490906"/>
              <a:gd name="connsiteY7" fmla="*/ 1879979 h 3185770"/>
              <a:gd name="connsiteX8" fmla="*/ 9490906 w 9490906"/>
              <a:gd name="connsiteY8" fmla="*/ 1514023 h 3185770"/>
              <a:gd name="connsiteX0" fmla="*/ 0 w 9490906"/>
              <a:gd name="connsiteY0" fmla="*/ 1663717 h 1695475"/>
              <a:gd name="connsiteX1" fmla="*/ 807780 w 9490906"/>
              <a:gd name="connsiteY1" fmla="*/ 1198413 h 1695475"/>
              <a:gd name="connsiteX2" fmla="*/ 1638703 w 9490906"/>
              <a:gd name="connsiteY2" fmla="*/ 914979 h 1695475"/>
              <a:gd name="connsiteX3" fmla="*/ 2166092 w 9490906"/>
              <a:gd name="connsiteY3" fmla="*/ 716513 h 1695475"/>
              <a:gd name="connsiteX4" fmla="*/ 3156494 w 9490906"/>
              <a:gd name="connsiteY4" fmla="*/ 585518 h 1695475"/>
              <a:gd name="connsiteX5" fmla="*/ 4202552 w 9490906"/>
              <a:gd name="connsiteY5" fmla="*/ 558413 h 1695475"/>
              <a:gd name="connsiteX6" fmla="*/ 5386253 w 9490906"/>
              <a:gd name="connsiteY6" fmla="*/ 575640 h 1695475"/>
              <a:gd name="connsiteX7" fmla="*/ 6816293 w 9490906"/>
              <a:gd name="connsiteY7" fmla="*/ 365956 h 1695475"/>
              <a:gd name="connsiteX8" fmla="*/ 9490906 w 9490906"/>
              <a:gd name="connsiteY8" fmla="*/ 0 h 1695475"/>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663717"/>
              <a:gd name="connsiteX1" fmla="*/ 807780 w 9490906"/>
              <a:gd name="connsiteY1" fmla="*/ 1198413 h 1663717"/>
              <a:gd name="connsiteX2" fmla="*/ 1638703 w 9490906"/>
              <a:gd name="connsiteY2" fmla="*/ 914979 h 1663717"/>
              <a:gd name="connsiteX3" fmla="*/ 2166092 w 9490906"/>
              <a:gd name="connsiteY3" fmla="*/ 716513 h 1663717"/>
              <a:gd name="connsiteX4" fmla="*/ 3156494 w 9490906"/>
              <a:gd name="connsiteY4" fmla="*/ 585518 h 1663717"/>
              <a:gd name="connsiteX5" fmla="*/ 4202552 w 9490906"/>
              <a:gd name="connsiteY5" fmla="*/ 558413 h 1663717"/>
              <a:gd name="connsiteX6" fmla="*/ 5386253 w 9490906"/>
              <a:gd name="connsiteY6" fmla="*/ 575640 h 1663717"/>
              <a:gd name="connsiteX7" fmla="*/ 6816293 w 9490906"/>
              <a:gd name="connsiteY7" fmla="*/ 365956 h 1663717"/>
              <a:gd name="connsiteX8" fmla="*/ 9490906 w 9490906"/>
              <a:gd name="connsiteY8" fmla="*/ 0 h 1663717"/>
              <a:gd name="connsiteX0" fmla="*/ 0 w 9405448"/>
              <a:gd name="connsiteY0" fmla="*/ 1834632 h 1834632"/>
              <a:gd name="connsiteX1" fmla="*/ 722322 w 9405448"/>
              <a:gd name="connsiteY1" fmla="*/ 1198413 h 1834632"/>
              <a:gd name="connsiteX2" fmla="*/ 1553245 w 9405448"/>
              <a:gd name="connsiteY2" fmla="*/ 914979 h 1834632"/>
              <a:gd name="connsiteX3" fmla="*/ 2080634 w 9405448"/>
              <a:gd name="connsiteY3" fmla="*/ 716513 h 1834632"/>
              <a:gd name="connsiteX4" fmla="*/ 3071036 w 9405448"/>
              <a:gd name="connsiteY4" fmla="*/ 585518 h 1834632"/>
              <a:gd name="connsiteX5" fmla="*/ 4117094 w 9405448"/>
              <a:gd name="connsiteY5" fmla="*/ 558413 h 1834632"/>
              <a:gd name="connsiteX6" fmla="*/ 5300795 w 9405448"/>
              <a:gd name="connsiteY6" fmla="*/ 575640 h 1834632"/>
              <a:gd name="connsiteX7" fmla="*/ 6730835 w 9405448"/>
              <a:gd name="connsiteY7" fmla="*/ 365956 h 1834632"/>
              <a:gd name="connsiteX8" fmla="*/ 9405448 w 9405448"/>
              <a:gd name="connsiteY8" fmla="*/ 0 h 1834632"/>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987242 w 9559272"/>
              <a:gd name="connsiteY1" fmla="*/ 1369329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1707069 w 9559272"/>
              <a:gd name="connsiteY1" fmla="*/ 914979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694727 w 9559272"/>
              <a:gd name="connsiteY1" fmla="*/ 1501607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56858 w 9559272"/>
              <a:gd name="connsiteY8" fmla="*/ 185555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1801072 w 9619092"/>
              <a:gd name="connsiteY1" fmla="*/ 1077349 h 1706445"/>
              <a:gd name="connsiteX2" fmla="*/ 2234458 w 9619092"/>
              <a:gd name="connsiteY2" fmla="*/ 707967 h 1706445"/>
              <a:gd name="connsiteX3" fmla="*/ 3224860 w 9619092"/>
              <a:gd name="connsiteY3" fmla="*/ 576972 h 1706445"/>
              <a:gd name="connsiteX4" fmla="*/ 4270918 w 9619092"/>
              <a:gd name="connsiteY4" fmla="*/ 549867 h 1706445"/>
              <a:gd name="connsiteX5" fmla="*/ 5907546 w 9619092"/>
              <a:gd name="connsiteY5" fmla="*/ 456000 h 1706445"/>
              <a:gd name="connsiteX6" fmla="*/ 6884659 w 9619092"/>
              <a:gd name="connsiteY6" fmla="*/ 357410 h 1706445"/>
              <a:gd name="connsiteX7" fmla="*/ 8565404 w 9619092"/>
              <a:gd name="connsiteY7" fmla="*/ 236830 h 1706445"/>
              <a:gd name="connsiteX8" fmla="*/ 9619092 w 9619092"/>
              <a:gd name="connsiteY8" fmla="*/ 0 h 1706445"/>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43166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9670741"/>
              <a:gd name="connsiteY0" fmla="*/ 1207207 h 1207207"/>
              <a:gd name="connsiteX1" fmla="*/ 647389 w 9670741"/>
              <a:gd name="connsiteY1" fmla="*/ 1090859 h 1207207"/>
              <a:gd name="connsiteX2" fmla="*/ 1080775 w 9670741"/>
              <a:gd name="connsiteY2" fmla="*/ 755660 h 1207207"/>
              <a:gd name="connsiteX3" fmla="*/ 2071177 w 9670741"/>
              <a:gd name="connsiteY3" fmla="*/ 624665 h 1207207"/>
              <a:gd name="connsiteX4" fmla="*/ 3117235 w 9670741"/>
              <a:gd name="connsiteY4" fmla="*/ 597560 h 1207207"/>
              <a:gd name="connsiteX5" fmla="*/ 4753863 w 9670741"/>
              <a:gd name="connsiteY5" fmla="*/ 503693 h 1207207"/>
              <a:gd name="connsiteX6" fmla="*/ 5730976 w 9670741"/>
              <a:gd name="connsiteY6" fmla="*/ 405103 h 1207207"/>
              <a:gd name="connsiteX7" fmla="*/ 7411721 w 9670741"/>
              <a:gd name="connsiteY7" fmla="*/ 284523 h 1207207"/>
              <a:gd name="connsiteX8" fmla="*/ 9670741 w 9670741"/>
              <a:gd name="connsiteY8" fmla="*/ -1 h 1207207"/>
              <a:gd name="connsiteX0" fmla="*/ 0 w 9670741"/>
              <a:gd name="connsiteY0" fmla="*/ 1207209 h 1207209"/>
              <a:gd name="connsiteX1" fmla="*/ 647389 w 9670741"/>
              <a:gd name="connsiteY1" fmla="*/ 1090861 h 1207209"/>
              <a:gd name="connsiteX2" fmla="*/ 1080775 w 9670741"/>
              <a:gd name="connsiteY2" fmla="*/ 755662 h 1207209"/>
              <a:gd name="connsiteX3" fmla="*/ 2071177 w 9670741"/>
              <a:gd name="connsiteY3" fmla="*/ 624667 h 1207209"/>
              <a:gd name="connsiteX4" fmla="*/ 3117235 w 9670741"/>
              <a:gd name="connsiteY4" fmla="*/ 597562 h 1207209"/>
              <a:gd name="connsiteX5" fmla="*/ 5730976 w 9670741"/>
              <a:gd name="connsiteY5" fmla="*/ 405105 h 1207209"/>
              <a:gd name="connsiteX6" fmla="*/ 7411721 w 9670741"/>
              <a:gd name="connsiteY6" fmla="*/ 284525 h 1207209"/>
              <a:gd name="connsiteX7" fmla="*/ 9670741 w 9670741"/>
              <a:gd name="connsiteY7" fmla="*/ 1 h 1207209"/>
              <a:gd name="connsiteX0" fmla="*/ 0 w 9670741"/>
              <a:gd name="connsiteY0" fmla="*/ 1207207 h 1207207"/>
              <a:gd name="connsiteX1" fmla="*/ 647389 w 9670741"/>
              <a:gd name="connsiteY1" fmla="*/ 1090859 h 1207207"/>
              <a:gd name="connsiteX2" fmla="*/ 1080775 w 9670741"/>
              <a:gd name="connsiteY2" fmla="*/ 755660 h 1207207"/>
              <a:gd name="connsiteX3" fmla="*/ 2071177 w 9670741"/>
              <a:gd name="connsiteY3" fmla="*/ 624665 h 1207207"/>
              <a:gd name="connsiteX4" fmla="*/ 3117235 w 9670741"/>
              <a:gd name="connsiteY4" fmla="*/ 597560 h 1207207"/>
              <a:gd name="connsiteX5" fmla="*/ 5730976 w 9670741"/>
              <a:gd name="connsiteY5" fmla="*/ 405103 h 1207207"/>
              <a:gd name="connsiteX6" fmla="*/ 9670741 w 9670741"/>
              <a:gd name="connsiteY6" fmla="*/ -1 h 1207207"/>
              <a:gd name="connsiteX0" fmla="*/ 0 w 9670741"/>
              <a:gd name="connsiteY0" fmla="*/ 1207209 h 1207209"/>
              <a:gd name="connsiteX1" fmla="*/ 647389 w 9670741"/>
              <a:gd name="connsiteY1" fmla="*/ 1090861 h 1207209"/>
              <a:gd name="connsiteX2" fmla="*/ 1080775 w 9670741"/>
              <a:gd name="connsiteY2" fmla="*/ 755662 h 1207209"/>
              <a:gd name="connsiteX3" fmla="*/ 3117235 w 9670741"/>
              <a:gd name="connsiteY3" fmla="*/ 597562 h 1207209"/>
              <a:gd name="connsiteX4" fmla="*/ 5730976 w 9670741"/>
              <a:gd name="connsiteY4" fmla="*/ 405105 h 1207209"/>
              <a:gd name="connsiteX5" fmla="*/ 9670741 w 9670741"/>
              <a:gd name="connsiteY5" fmla="*/ 1 h 1207209"/>
              <a:gd name="connsiteX0" fmla="*/ 0 w 9670741"/>
              <a:gd name="connsiteY0" fmla="*/ 1207207 h 1207207"/>
              <a:gd name="connsiteX1" fmla="*/ 1080775 w 9670741"/>
              <a:gd name="connsiteY1" fmla="*/ 755660 h 1207207"/>
              <a:gd name="connsiteX2" fmla="*/ 3117235 w 9670741"/>
              <a:gd name="connsiteY2" fmla="*/ 597560 h 1207207"/>
              <a:gd name="connsiteX3" fmla="*/ 5730976 w 9670741"/>
              <a:gd name="connsiteY3" fmla="*/ 405103 h 1207207"/>
              <a:gd name="connsiteX4" fmla="*/ 9670741 w 9670741"/>
              <a:gd name="connsiteY4" fmla="*/ -1 h 1207207"/>
              <a:gd name="connsiteX0" fmla="*/ 0 w 9670741"/>
              <a:gd name="connsiteY0" fmla="*/ 1207209 h 1207209"/>
              <a:gd name="connsiteX1" fmla="*/ 1080775 w 9670741"/>
              <a:gd name="connsiteY1" fmla="*/ 755662 h 1207209"/>
              <a:gd name="connsiteX2" fmla="*/ 3117235 w 9670741"/>
              <a:gd name="connsiteY2" fmla="*/ 597562 h 1207209"/>
              <a:gd name="connsiteX3" fmla="*/ 5730976 w 9670741"/>
              <a:gd name="connsiteY3" fmla="*/ 405105 h 1207209"/>
              <a:gd name="connsiteX4" fmla="*/ 9670741 w 9670741"/>
              <a:gd name="connsiteY4" fmla="*/ 1 h 1207209"/>
              <a:gd name="connsiteX0" fmla="*/ 0 w 9888305"/>
              <a:gd name="connsiteY0" fmla="*/ 1312765 h 1312765"/>
              <a:gd name="connsiteX1" fmla="*/ 1298339 w 9888305"/>
              <a:gd name="connsiteY1" fmla="*/ 755660 h 1312765"/>
              <a:gd name="connsiteX2" fmla="*/ 3334799 w 9888305"/>
              <a:gd name="connsiteY2" fmla="*/ 597560 h 1312765"/>
              <a:gd name="connsiteX3" fmla="*/ 5948540 w 9888305"/>
              <a:gd name="connsiteY3" fmla="*/ 405103 h 1312765"/>
              <a:gd name="connsiteX4" fmla="*/ 9888305 w 9888305"/>
              <a:gd name="connsiteY4" fmla="*/ -1 h 1312765"/>
              <a:gd name="connsiteX0" fmla="*/ 0 w 9888305"/>
              <a:gd name="connsiteY0" fmla="*/ 1312767 h 1312767"/>
              <a:gd name="connsiteX1" fmla="*/ 1471900 w 9888305"/>
              <a:gd name="connsiteY1" fmla="*/ 1115852 h 1312767"/>
              <a:gd name="connsiteX2" fmla="*/ 3334799 w 9888305"/>
              <a:gd name="connsiteY2" fmla="*/ 597562 h 1312767"/>
              <a:gd name="connsiteX3" fmla="*/ 5948540 w 9888305"/>
              <a:gd name="connsiteY3" fmla="*/ 405105 h 1312767"/>
              <a:gd name="connsiteX4" fmla="*/ 9888305 w 9888305"/>
              <a:gd name="connsiteY4" fmla="*/ 1 h 1312767"/>
              <a:gd name="connsiteX0" fmla="*/ 0 w 9888305"/>
              <a:gd name="connsiteY0" fmla="*/ 1312765 h 1312765"/>
              <a:gd name="connsiteX1" fmla="*/ 3334799 w 9888305"/>
              <a:gd name="connsiteY1" fmla="*/ 597560 h 1312765"/>
              <a:gd name="connsiteX2" fmla="*/ 5948540 w 9888305"/>
              <a:gd name="connsiteY2" fmla="*/ 405103 h 1312765"/>
              <a:gd name="connsiteX3" fmla="*/ 9888305 w 9888305"/>
              <a:gd name="connsiteY3" fmla="*/ -1 h 1312765"/>
              <a:gd name="connsiteX0" fmla="*/ 0 w 9888305"/>
              <a:gd name="connsiteY0" fmla="*/ 1312767 h 1312767"/>
              <a:gd name="connsiteX1" fmla="*/ 5948540 w 9888305"/>
              <a:gd name="connsiteY1" fmla="*/ 405105 h 1312767"/>
              <a:gd name="connsiteX2" fmla="*/ 9888305 w 9888305"/>
              <a:gd name="connsiteY2" fmla="*/ 1 h 1312767"/>
              <a:gd name="connsiteX0" fmla="*/ 0 w 9888305"/>
              <a:gd name="connsiteY0" fmla="*/ 1312765 h 1312765"/>
              <a:gd name="connsiteX1" fmla="*/ 9888305 w 9888305"/>
              <a:gd name="connsiteY1" fmla="*/ -1 h 1312765"/>
            </a:gdLst>
            <a:ahLst/>
            <a:cxnLst>
              <a:cxn ang="0">
                <a:pos x="connsiteX0" y="connsiteY0"/>
              </a:cxn>
              <a:cxn ang="0">
                <a:pos x="connsiteX1" y="connsiteY1"/>
              </a:cxn>
            </a:cxnLst>
            <a:rect l="l" t="t" r="r" b="b"/>
            <a:pathLst>
              <a:path w="9888305" h="1312765">
                <a:moveTo>
                  <a:pt x="0" y="1312765"/>
                </a:moveTo>
                <a:lnTo>
                  <a:pt x="9888305" y="-1"/>
                </a:ln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ular Callout 15"/>
          <p:cNvSpPr/>
          <p:nvPr/>
        </p:nvSpPr>
        <p:spPr>
          <a:xfrm>
            <a:off x="6461761" y="4114800"/>
            <a:ext cx="2270275" cy="327964"/>
          </a:xfrm>
          <a:prstGeom prst="wedgeRoundRectCallout">
            <a:avLst>
              <a:gd name="adj1" fmla="val -61037"/>
              <a:gd name="adj2" fmla="val -46703"/>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Camden Bypass (East)</a:t>
            </a:r>
          </a:p>
        </p:txBody>
      </p:sp>
      <p:sp>
        <p:nvSpPr>
          <p:cNvPr id="17" name="Rectangle 16"/>
          <p:cNvSpPr/>
          <p:nvPr/>
        </p:nvSpPr>
        <p:spPr>
          <a:xfrm>
            <a:off x="1066800" y="5257800"/>
            <a:ext cx="41148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1541132" y="5291856"/>
            <a:ext cx="3017520" cy="338554"/>
          </a:xfrm>
          <a:prstGeom prst="rect">
            <a:avLst/>
          </a:prstGeom>
          <a:noFill/>
        </p:spPr>
        <p:txBody>
          <a:bodyPr wrap="square" rtlCol="0">
            <a:spAutoFit/>
          </a:bodyPr>
          <a:lstStyle/>
          <a:p>
            <a:r>
              <a:rPr lang="en-US" sz="1600" b="1" dirty="0">
                <a:solidFill>
                  <a:prstClr val="black"/>
                </a:solidFill>
              </a:rPr>
              <a:t>Project Development Phase</a:t>
            </a:r>
          </a:p>
        </p:txBody>
      </p:sp>
      <p:sp>
        <p:nvSpPr>
          <p:cNvPr id="19" name="Rectangle 18"/>
          <p:cNvSpPr/>
          <p:nvPr/>
        </p:nvSpPr>
        <p:spPr>
          <a:xfrm>
            <a:off x="1072658" y="5748876"/>
            <a:ext cx="411480" cy="338554"/>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1523596" y="5748876"/>
            <a:ext cx="3017520" cy="338554"/>
          </a:xfrm>
          <a:prstGeom prst="rect">
            <a:avLst/>
          </a:prstGeom>
          <a:noFill/>
        </p:spPr>
        <p:txBody>
          <a:bodyPr wrap="square" rtlCol="0">
            <a:spAutoFit/>
          </a:bodyPr>
          <a:lstStyle/>
          <a:p>
            <a:r>
              <a:rPr lang="en-US" sz="1600" b="1" dirty="0">
                <a:solidFill>
                  <a:prstClr val="black"/>
                </a:solidFill>
              </a:rPr>
              <a:t>Construction Phase</a:t>
            </a:r>
          </a:p>
        </p:txBody>
      </p:sp>
      <p:sp>
        <p:nvSpPr>
          <p:cNvPr id="23" name="TextBox 22"/>
          <p:cNvSpPr txBox="1"/>
          <p:nvPr/>
        </p:nvSpPr>
        <p:spPr>
          <a:xfrm>
            <a:off x="1541132" y="6232175"/>
            <a:ext cx="3017520" cy="338554"/>
          </a:xfrm>
          <a:prstGeom prst="rect">
            <a:avLst/>
          </a:prstGeom>
          <a:noFill/>
        </p:spPr>
        <p:txBody>
          <a:bodyPr wrap="square" rtlCol="0">
            <a:spAutoFit/>
          </a:bodyPr>
          <a:lstStyle/>
          <a:p>
            <a:r>
              <a:rPr lang="en-US" sz="1600" b="1" dirty="0">
                <a:solidFill>
                  <a:prstClr val="black"/>
                </a:solidFill>
              </a:rPr>
              <a:t>Completed</a:t>
            </a:r>
          </a:p>
        </p:txBody>
      </p:sp>
      <p:sp>
        <p:nvSpPr>
          <p:cNvPr id="25" name="Rounded Rectangular Callout 24"/>
          <p:cNvSpPr/>
          <p:nvPr/>
        </p:nvSpPr>
        <p:spPr>
          <a:xfrm>
            <a:off x="2013992" y="3345387"/>
            <a:ext cx="2270275" cy="327964"/>
          </a:xfrm>
          <a:prstGeom prst="wedgeRoundRectCallout">
            <a:avLst>
              <a:gd name="adj1" fmla="val 55491"/>
              <a:gd name="adj2" fmla="val 128986"/>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Camden Bypass (West)</a:t>
            </a:r>
          </a:p>
        </p:txBody>
      </p:sp>
      <p:sp>
        <p:nvSpPr>
          <p:cNvPr id="26" name="Rectangle 25"/>
          <p:cNvSpPr/>
          <p:nvPr/>
        </p:nvSpPr>
        <p:spPr>
          <a:xfrm>
            <a:off x="1072658" y="6254687"/>
            <a:ext cx="41148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white"/>
              </a:solidFill>
            </a:endParaRPr>
          </a:p>
        </p:txBody>
      </p:sp>
      <p:pic>
        <p:nvPicPr>
          <p:cNvPr id="24" name="Picture 10" descr="C:\Users\Robert.McCleary\AppData\Local\Microsoft\Windows\Temporary Internet Files\Content.IE5\E37VO5L9\600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9600" y="6153802"/>
            <a:ext cx="594360" cy="4953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792483" y="152400"/>
            <a:ext cx="1383030" cy="1208982"/>
            <a:chOff x="-1838325" y="2183381"/>
            <a:chExt cx="1304925" cy="1295400"/>
          </a:xfrm>
        </p:grpSpPr>
        <p:pic>
          <p:nvPicPr>
            <p:cNvPr id="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183381"/>
              <a:ext cx="12954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8"/>
            <p:cNvSpPr/>
            <p:nvPr/>
          </p:nvSpPr>
          <p:spPr>
            <a:xfrm>
              <a:off x="-1676400" y="2447194"/>
              <a:ext cx="990600" cy="7532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Box 29"/>
            <p:cNvSpPr txBox="1"/>
            <p:nvPr/>
          </p:nvSpPr>
          <p:spPr>
            <a:xfrm>
              <a:off x="-1838325" y="2269799"/>
              <a:ext cx="1295400" cy="1187196"/>
            </a:xfrm>
            <a:prstGeom prst="rect">
              <a:avLst/>
            </a:prstGeom>
            <a:noFill/>
          </p:spPr>
          <p:txBody>
            <a:bodyPr wrap="square" rtlCol="0">
              <a:spAutoFit/>
            </a:bodyPr>
            <a:lstStyle/>
            <a:p>
              <a:pPr algn="ctr"/>
              <a:r>
                <a:rPr lang="en-US" sz="6600" dirty="0">
                  <a:solidFill>
                    <a:prstClr val="black"/>
                  </a:solidFill>
                </a:rPr>
                <a:t>13</a:t>
              </a:r>
            </a:p>
          </p:txBody>
        </p:sp>
      </p:grpSp>
      <p:sp>
        <p:nvSpPr>
          <p:cNvPr id="21" name="TextBox 20"/>
          <p:cNvSpPr txBox="1"/>
          <p:nvPr/>
        </p:nvSpPr>
        <p:spPr>
          <a:xfrm>
            <a:off x="7682871" y="133848"/>
            <a:ext cx="3533773" cy="369332"/>
          </a:xfrm>
          <a:prstGeom prst="rect">
            <a:avLst/>
          </a:prstGeom>
          <a:solidFill>
            <a:srgbClr val="0070C0"/>
          </a:solidFill>
          <a:ln w="28575">
            <a:solidFill>
              <a:schemeClr val="accent1">
                <a:lumMod val="75000"/>
              </a:schemeClr>
            </a:solidFill>
          </a:ln>
        </p:spPr>
        <p:txBody>
          <a:bodyPr wrap="square" rtlCol="0">
            <a:spAutoFit/>
          </a:bodyPr>
          <a:lstStyle/>
          <a:p>
            <a:pPr algn="ctr"/>
            <a:r>
              <a:rPr lang="en-US" dirty="0">
                <a:solidFill>
                  <a:prstClr val="white"/>
                </a:solidFill>
              </a:rPr>
              <a:t>Kent County</a:t>
            </a:r>
          </a:p>
        </p:txBody>
      </p:sp>
      <p:sp>
        <p:nvSpPr>
          <p:cNvPr id="22" name="Rounded Rectangular Callout 21"/>
          <p:cNvSpPr/>
          <p:nvPr/>
        </p:nvSpPr>
        <p:spPr>
          <a:xfrm>
            <a:off x="8341511" y="6232175"/>
            <a:ext cx="2216491" cy="487376"/>
          </a:xfrm>
          <a:prstGeom prst="wedgeRoundRectCallout">
            <a:avLst>
              <a:gd name="adj1" fmla="val -74607"/>
              <a:gd name="adj2" fmla="val 74261"/>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Walnut Shade Road, US 13 to Peach Tree Run</a:t>
            </a:r>
          </a:p>
        </p:txBody>
      </p:sp>
      <p:sp>
        <p:nvSpPr>
          <p:cNvPr id="5" name="Freeform 4"/>
          <p:cNvSpPr/>
          <p:nvPr/>
        </p:nvSpPr>
        <p:spPr>
          <a:xfrm>
            <a:off x="4857751" y="3305176"/>
            <a:ext cx="1634399" cy="834549"/>
          </a:xfrm>
          <a:custGeom>
            <a:avLst/>
            <a:gdLst>
              <a:gd name="connsiteX0" fmla="*/ 0 w 1634399"/>
              <a:gd name="connsiteY0" fmla="*/ 519113 h 834549"/>
              <a:gd name="connsiteX1" fmla="*/ 171450 w 1634399"/>
              <a:gd name="connsiteY1" fmla="*/ 552450 h 834549"/>
              <a:gd name="connsiteX2" fmla="*/ 309563 w 1634399"/>
              <a:gd name="connsiteY2" fmla="*/ 628650 h 834549"/>
              <a:gd name="connsiteX3" fmla="*/ 447675 w 1634399"/>
              <a:gd name="connsiteY3" fmla="*/ 719138 h 834549"/>
              <a:gd name="connsiteX4" fmla="*/ 519113 w 1634399"/>
              <a:gd name="connsiteY4" fmla="*/ 771525 h 834549"/>
              <a:gd name="connsiteX5" fmla="*/ 614363 w 1634399"/>
              <a:gd name="connsiteY5" fmla="*/ 790575 h 834549"/>
              <a:gd name="connsiteX6" fmla="*/ 733425 w 1634399"/>
              <a:gd name="connsiteY6" fmla="*/ 776288 h 834549"/>
              <a:gd name="connsiteX7" fmla="*/ 819150 w 1634399"/>
              <a:gd name="connsiteY7" fmla="*/ 781050 h 834549"/>
              <a:gd name="connsiteX8" fmla="*/ 990600 w 1634399"/>
              <a:gd name="connsiteY8" fmla="*/ 790575 h 834549"/>
              <a:gd name="connsiteX9" fmla="*/ 1181100 w 1634399"/>
              <a:gd name="connsiteY9" fmla="*/ 833438 h 834549"/>
              <a:gd name="connsiteX10" fmla="*/ 1338263 w 1634399"/>
              <a:gd name="connsiteY10" fmla="*/ 809625 h 834549"/>
              <a:gd name="connsiteX11" fmla="*/ 1423988 w 1634399"/>
              <a:gd name="connsiteY11" fmla="*/ 685800 h 834549"/>
              <a:gd name="connsiteX12" fmla="*/ 1495425 w 1634399"/>
              <a:gd name="connsiteY12" fmla="*/ 481013 h 834549"/>
              <a:gd name="connsiteX13" fmla="*/ 1557338 w 1634399"/>
              <a:gd name="connsiteY13" fmla="*/ 328613 h 834549"/>
              <a:gd name="connsiteX14" fmla="*/ 1614488 w 1634399"/>
              <a:gd name="connsiteY14" fmla="*/ 257175 h 834549"/>
              <a:gd name="connsiteX15" fmla="*/ 1633538 w 1634399"/>
              <a:gd name="connsiteY15" fmla="*/ 133350 h 834549"/>
              <a:gd name="connsiteX16" fmla="*/ 1590675 w 1634399"/>
              <a:gd name="connsiteY16" fmla="*/ 42863 h 834549"/>
              <a:gd name="connsiteX17" fmla="*/ 1462088 w 1634399"/>
              <a:gd name="connsiteY17" fmla="*/ 0 h 83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4399" h="834549">
                <a:moveTo>
                  <a:pt x="0" y="519113"/>
                </a:moveTo>
                <a:cubicBezTo>
                  <a:pt x="59928" y="526653"/>
                  <a:pt x="119856" y="534194"/>
                  <a:pt x="171450" y="552450"/>
                </a:cubicBezTo>
                <a:cubicBezTo>
                  <a:pt x="223044" y="570706"/>
                  <a:pt x="263526" y="600869"/>
                  <a:pt x="309563" y="628650"/>
                </a:cubicBezTo>
                <a:cubicBezTo>
                  <a:pt x="355600" y="656431"/>
                  <a:pt x="412750" y="695326"/>
                  <a:pt x="447675" y="719138"/>
                </a:cubicBezTo>
                <a:cubicBezTo>
                  <a:pt x="482600" y="742950"/>
                  <a:pt x="491332" y="759619"/>
                  <a:pt x="519113" y="771525"/>
                </a:cubicBezTo>
                <a:cubicBezTo>
                  <a:pt x="546894" y="783431"/>
                  <a:pt x="578644" y="789781"/>
                  <a:pt x="614363" y="790575"/>
                </a:cubicBezTo>
                <a:cubicBezTo>
                  <a:pt x="650082" y="791369"/>
                  <a:pt x="699294" y="777875"/>
                  <a:pt x="733425" y="776288"/>
                </a:cubicBezTo>
                <a:lnTo>
                  <a:pt x="819150" y="781050"/>
                </a:lnTo>
                <a:cubicBezTo>
                  <a:pt x="862013" y="783431"/>
                  <a:pt x="930275" y="781844"/>
                  <a:pt x="990600" y="790575"/>
                </a:cubicBezTo>
                <a:cubicBezTo>
                  <a:pt x="1050925" y="799306"/>
                  <a:pt x="1123156" y="830263"/>
                  <a:pt x="1181100" y="833438"/>
                </a:cubicBezTo>
                <a:cubicBezTo>
                  <a:pt x="1239044" y="836613"/>
                  <a:pt x="1297782" y="834231"/>
                  <a:pt x="1338263" y="809625"/>
                </a:cubicBezTo>
                <a:cubicBezTo>
                  <a:pt x="1378744" y="785019"/>
                  <a:pt x="1397794" y="740569"/>
                  <a:pt x="1423988" y="685800"/>
                </a:cubicBezTo>
                <a:cubicBezTo>
                  <a:pt x="1450182" y="631031"/>
                  <a:pt x="1473200" y="540544"/>
                  <a:pt x="1495425" y="481013"/>
                </a:cubicBezTo>
                <a:cubicBezTo>
                  <a:pt x="1517650" y="421482"/>
                  <a:pt x="1537494" y="365919"/>
                  <a:pt x="1557338" y="328613"/>
                </a:cubicBezTo>
                <a:cubicBezTo>
                  <a:pt x="1577182" y="291307"/>
                  <a:pt x="1601788" y="289719"/>
                  <a:pt x="1614488" y="257175"/>
                </a:cubicBezTo>
                <a:cubicBezTo>
                  <a:pt x="1627188" y="224631"/>
                  <a:pt x="1637507" y="169069"/>
                  <a:pt x="1633538" y="133350"/>
                </a:cubicBezTo>
                <a:cubicBezTo>
                  <a:pt x="1629569" y="97631"/>
                  <a:pt x="1619250" y="65088"/>
                  <a:pt x="1590675" y="42863"/>
                </a:cubicBezTo>
                <a:cubicBezTo>
                  <a:pt x="1562100" y="20638"/>
                  <a:pt x="1512094" y="10319"/>
                  <a:pt x="1462088" y="0"/>
                </a:cubicBezTo>
              </a:path>
            </a:pathLst>
          </a:custGeom>
          <a:noFill/>
          <a:ln w="5715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0747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2444" t="15905" r="6574" b="15523"/>
          <a:stretch/>
        </p:blipFill>
        <p:spPr bwMode="auto">
          <a:xfrm>
            <a:off x="609600" y="8003"/>
            <a:ext cx="109728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Donut 19"/>
          <p:cNvSpPr/>
          <p:nvPr/>
        </p:nvSpPr>
        <p:spPr>
          <a:xfrm>
            <a:off x="1726998" y="3241092"/>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20"/>
          <p:cNvSpPr/>
          <p:nvPr/>
        </p:nvSpPr>
        <p:spPr>
          <a:xfrm>
            <a:off x="8305800" y="2772929"/>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21"/>
          <p:cNvSpPr/>
          <p:nvPr/>
        </p:nvSpPr>
        <p:spPr>
          <a:xfrm>
            <a:off x="6394790" y="2877940"/>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3" name="Group 22"/>
          <p:cNvGrpSpPr/>
          <p:nvPr/>
        </p:nvGrpSpPr>
        <p:grpSpPr>
          <a:xfrm>
            <a:off x="639637" y="-23657"/>
            <a:ext cx="1401764" cy="1603375"/>
            <a:chOff x="3870324" y="2627313"/>
            <a:chExt cx="1401764" cy="1603375"/>
          </a:xfrm>
        </p:grpSpPr>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325" y="2627313"/>
              <a:ext cx="140176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ounded Rectangle 24"/>
            <p:cNvSpPr/>
            <p:nvPr/>
          </p:nvSpPr>
          <p:spPr>
            <a:xfrm>
              <a:off x="4267200" y="2971800"/>
              <a:ext cx="609600" cy="762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870324" y="2743200"/>
              <a:ext cx="1401763" cy="1015663"/>
            </a:xfrm>
            <a:prstGeom prst="rect">
              <a:avLst/>
            </a:prstGeom>
            <a:noFill/>
          </p:spPr>
          <p:txBody>
            <a:bodyPr wrap="square" rtlCol="0">
              <a:spAutoFit/>
            </a:bodyPr>
            <a:lstStyle/>
            <a:p>
              <a:pPr algn="ctr"/>
              <a:r>
                <a:rPr lang="en-US" sz="6000" dirty="0"/>
                <a:t>8</a:t>
              </a:r>
            </a:p>
          </p:txBody>
        </p:sp>
      </p:grpSp>
      <p:sp>
        <p:nvSpPr>
          <p:cNvPr id="27" name="Freeform 26"/>
          <p:cNvSpPr/>
          <p:nvPr/>
        </p:nvSpPr>
        <p:spPr>
          <a:xfrm>
            <a:off x="609601" y="2643103"/>
            <a:ext cx="9376952" cy="1150057"/>
          </a:xfrm>
          <a:custGeom>
            <a:avLst/>
            <a:gdLst>
              <a:gd name="connsiteX0" fmla="*/ 0 w 182075"/>
              <a:gd name="connsiteY0" fmla="*/ 0 h 1695450"/>
              <a:gd name="connsiteX1" fmla="*/ 66675 w 182075"/>
              <a:gd name="connsiteY1" fmla="*/ 190500 h 1695450"/>
              <a:gd name="connsiteX2" fmla="*/ 76200 w 182075"/>
              <a:gd name="connsiteY2" fmla="*/ 228600 h 1695450"/>
              <a:gd name="connsiteX3" fmla="*/ 85725 w 182075"/>
              <a:gd name="connsiteY3" fmla="*/ 304800 h 1695450"/>
              <a:gd name="connsiteX4" fmla="*/ 104775 w 182075"/>
              <a:gd name="connsiteY4" fmla="*/ 400050 h 1695450"/>
              <a:gd name="connsiteX5" fmla="*/ 114300 w 182075"/>
              <a:gd name="connsiteY5" fmla="*/ 523875 h 1695450"/>
              <a:gd name="connsiteX6" fmla="*/ 123825 w 182075"/>
              <a:gd name="connsiteY6" fmla="*/ 628650 h 1695450"/>
              <a:gd name="connsiteX7" fmla="*/ 142875 w 182075"/>
              <a:gd name="connsiteY7" fmla="*/ 847725 h 1695450"/>
              <a:gd name="connsiteX8" fmla="*/ 152400 w 182075"/>
              <a:gd name="connsiteY8" fmla="*/ 1009650 h 1695450"/>
              <a:gd name="connsiteX9" fmla="*/ 180975 w 182075"/>
              <a:gd name="connsiteY9" fmla="*/ 1257300 h 1695450"/>
              <a:gd name="connsiteX10" fmla="*/ 180975 w 182075"/>
              <a:gd name="connsiteY10" fmla="*/ 1695450 h 1695450"/>
              <a:gd name="connsiteX0" fmla="*/ 114300 w 311748"/>
              <a:gd name="connsiteY0" fmla="*/ 0 h 4238625"/>
              <a:gd name="connsiteX1" fmla="*/ 180975 w 311748"/>
              <a:gd name="connsiteY1" fmla="*/ 190500 h 4238625"/>
              <a:gd name="connsiteX2" fmla="*/ 190500 w 311748"/>
              <a:gd name="connsiteY2" fmla="*/ 228600 h 4238625"/>
              <a:gd name="connsiteX3" fmla="*/ 200025 w 311748"/>
              <a:gd name="connsiteY3" fmla="*/ 304800 h 4238625"/>
              <a:gd name="connsiteX4" fmla="*/ 219075 w 311748"/>
              <a:gd name="connsiteY4" fmla="*/ 400050 h 4238625"/>
              <a:gd name="connsiteX5" fmla="*/ 228600 w 311748"/>
              <a:gd name="connsiteY5" fmla="*/ 523875 h 4238625"/>
              <a:gd name="connsiteX6" fmla="*/ 238125 w 311748"/>
              <a:gd name="connsiteY6" fmla="*/ 628650 h 4238625"/>
              <a:gd name="connsiteX7" fmla="*/ 257175 w 311748"/>
              <a:gd name="connsiteY7" fmla="*/ 847725 h 4238625"/>
              <a:gd name="connsiteX8" fmla="*/ 266700 w 311748"/>
              <a:gd name="connsiteY8" fmla="*/ 1009650 h 4238625"/>
              <a:gd name="connsiteX9" fmla="*/ 295275 w 311748"/>
              <a:gd name="connsiteY9" fmla="*/ 1257300 h 4238625"/>
              <a:gd name="connsiteX10" fmla="*/ 0 w 311748"/>
              <a:gd name="connsiteY10" fmla="*/ 4238625 h 4238625"/>
              <a:gd name="connsiteX0" fmla="*/ 263996 w 444371"/>
              <a:gd name="connsiteY0" fmla="*/ 0 h 4251084"/>
              <a:gd name="connsiteX1" fmla="*/ 330671 w 444371"/>
              <a:gd name="connsiteY1" fmla="*/ 190500 h 4251084"/>
              <a:gd name="connsiteX2" fmla="*/ 340196 w 444371"/>
              <a:gd name="connsiteY2" fmla="*/ 228600 h 4251084"/>
              <a:gd name="connsiteX3" fmla="*/ 349721 w 444371"/>
              <a:gd name="connsiteY3" fmla="*/ 304800 h 4251084"/>
              <a:gd name="connsiteX4" fmla="*/ 368771 w 444371"/>
              <a:gd name="connsiteY4" fmla="*/ 400050 h 4251084"/>
              <a:gd name="connsiteX5" fmla="*/ 378296 w 444371"/>
              <a:gd name="connsiteY5" fmla="*/ 523875 h 4251084"/>
              <a:gd name="connsiteX6" fmla="*/ 387821 w 444371"/>
              <a:gd name="connsiteY6" fmla="*/ 628650 h 4251084"/>
              <a:gd name="connsiteX7" fmla="*/ 406871 w 444371"/>
              <a:gd name="connsiteY7" fmla="*/ 847725 h 4251084"/>
              <a:gd name="connsiteX8" fmla="*/ 416396 w 444371"/>
              <a:gd name="connsiteY8" fmla="*/ 1009650 h 4251084"/>
              <a:gd name="connsiteX9" fmla="*/ 6821 w 444371"/>
              <a:gd name="connsiteY9" fmla="*/ 3962400 h 4251084"/>
              <a:gd name="connsiteX10" fmla="*/ 149696 w 444371"/>
              <a:gd name="connsiteY10" fmla="*/ 4238625 h 4251084"/>
              <a:gd name="connsiteX0" fmla="*/ 257373 w 437748"/>
              <a:gd name="connsiteY0" fmla="*/ 0 h 4238625"/>
              <a:gd name="connsiteX1" fmla="*/ 324048 w 437748"/>
              <a:gd name="connsiteY1" fmla="*/ 190500 h 4238625"/>
              <a:gd name="connsiteX2" fmla="*/ 333573 w 437748"/>
              <a:gd name="connsiteY2" fmla="*/ 228600 h 4238625"/>
              <a:gd name="connsiteX3" fmla="*/ 343098 w 437748"/>
              <a:gd name="connsiteY3" fmla="*/ 304800 h 4238625"/>
              <a:gd name="connsiteX4" fmla="*/ 362148 w 437748"/>
              <a:gd name="connsiteY4" fmla="*/ 400050 h 4238625"/>
              <a:gd name="connsiteX5" fmla="*/ 371673 w 437748"/>
              <a:gd name="connsiteY5" fmla="*/ 523875 h 4238625"/>
              <a:gd name="connsiteX6" fmla="*/ 381198 w 437748"/>
              <a:gd name="connsiteY6" fmla="*/ 628650 h 4238625"/>
              <a:gd name="connsiteX7" fmla="*/ 400248 w 437748"/>
              <a:gd name="connsiteY7" fmla="*/ 847725 h 4238625"/>
              <a:gd name="connsiteX8" fmla="*/ 409773 w 437748"/>
              <a:gd name="connsiteY8" fmla="*/ 1009650 h 4238625"/>
              <a:gd name="connsiteX9" fmla="*/ 198 w 437748"/>
              <a:gd name="connsiteY9" fmla="*/ 3962400 h 4238625"/>
              <a:gd name="connsiteX10" fmla="*/ 143073 w 437748"/>
              <a:gd name="connsiteY10" fmla="*/ 4238625 h 4238625"/>
              <a:gd name="connsiteX0" fmla="*/ 257287 w 437662"/>
              <a:gd name="connsiteY0" fmla="*/ 0 h 4238625"/>
              <a:gd name="connsiteX1" fmla="*/ 323962 w 437662"/>
              <a:gd name="connsiteY1" fmla="*/ 190500 h 4238625"/>
              <a:gd name="connsiteX2" fmla="*/ 333487 w 437662"/>
              <a:gd name="connsiteY2" fmla="*/ 228600 h 4238625"/>
              <a:gd name="connsiteX3" fmla="*/ 343012 w 437662"/>
              <a:gd name="connsiteY3" fmla="*/ 304800 h 4238625"/>
              <a:gd name="connsiteX4" fmla="*/ 362062 w 437662"/>
              <a:gd name="connsiteY4" fmla="*/ 400050 h 4238625"/>
              <a:gd name="connsiteX5" fmla="*/ 371587 w 437662"/>
              <a:gd name="connsiteY5" fmla="*/ 523875 h 4238625"/>
              <a:gd name="connsiteX6" fmla="*/ 381112 w 437662"/>
              <a:gd name="connsiteY6" fmla="*/ 628650 h 4238625"/>
              <a:gd name="connsiteX7" fmla="*/ 400162 w 437662"/>
              <a:gd name="connsiteY7" fmla="*/ 847725 h 4238625"/>
              <a:gd name="connsiteX8" fmla="*/ 409687 w 437662"/>
              <a:gd name="connsiteY8" fmla="*/ 1009650 h 4238625"/>
              <a:gd name="connsiteX9" fmla="*/ 112 w 437662"/>
              <a:gd name="connsiteY9" fmla="*/ 3962400 h 4238625"/>
              <a:gd name="connsiteX10" fmla="*/ 142987 w 437662"/>
              <a:gd name="connsiteY10" fmla="*/ 4238625 h 4238625"/>
              <a:gd name="connsiteX0" fmla="*/ 257175 w 400079"/>
              <a:gd name="connsiteY0" fmla="*/ 0 h 4238625"/>
              <a:gd name="connsiteX1" fmla="*/ 323850 w 400079"/>
              <a:gd name="connsiteY1" fmla="*/ 190500 h 4238625"/>
              <a:gd name="connsiteX2" fmla="*/ 333375 w 400079"/>
              <a:gd name="connsiteY2" fmla="*/ 228600 h 4238625"/>
              <a:gd name="connsiteX3" fmla="*/ 342900 w 400079"/>
              <a:gd name="connsiteY3" fmla="*/ 304800 h 4238625"/>
              <a:gd name="connsiteX4" fmla="*/ 361950 w 400079"/>
              <a:gd name="connsiteY4" fmla="*/ 400050 h 4238625"/>
              <a:gd name="connsiteX5" fmla="*/ 371475 w 400079"/>
              <a:gd name="connsiteY5" fmla="*/ 523875 h 4238625"/>
              <a:gd name="connsiteX6" fmla="*/ 381000 w 400079"/>
              <a:gd name="connsiteY6" fmla="*/ 628650 h 4238625"/>
              <a:gd name="connsiteX7" fmla="*/ 400050 w 400079"/>
              <a:gd name="connsiteY7" fmla="*/ 847725 h 4238625"/>
              <a:gd name="connsiteX8" fmla="*/ 85725 w 400079"/>
              <a:gd name="connsiteY8" fmla="*/ 2952750 h 4238625"/>
              <a:gd name="connsiteX9" fmla="*/ 0 w 400079"/>
              <a:gd name="connsiteY9" fmla="*/ 3962400 h 4238625"/>
              <a:gd name="connsiteX10" fmla="*/ 142875 w 400079"/>
              <a:gd name="connsiteY10" fmla="*/ 4238625 h 4238625"/>
              <a:gd name="connsiteX0" fmla="*/ 258470 w 401370"/>
              <a:gd name="connsiteY0" fmla="*/ 0 h 4238625"/>
              <a:gd name="connsiteX1" fmla="*/ 325145 w 401370"/>
              <a:gd name="connsiteY1" fmla="*/ 190500 h 4238625"/>
              <a:gd name="connsiteX2" fmla="*/ 334670 w 401370"/>
              <a:gd name="connsiteY2" fmla="*/ 228600 h 4238625"/>
              <a:gd name="connsiteX3" fmla="*/ 344195 w 401370"/>
              <a:gd name="connsiteY3" fmla="*/ 304800 h 4238625"/>
              <a:gd name="connsiteX4" fmla="*/ 363245 w 401370"/>
              <a:gd name="connsiteY4" fmla="*/ 400050 h 4238625"/>
              <a:gd name="connsiteX5" fmla="*/ 372770 w 401370"/>
              <a:gd name="connsiteY5" fmla="*/ 523875 h 4238625"/>
              <a:gd name="connsiteX6" fmla="*/ 382295 w 401370"/>
              <a:gd name="connsiteY6" fmla="*/ 628650 h 4238625"/>
              <a:gd name="connsiteX7" fmla="*/ 401345 w 401370"/>
              <a:gd name="connsiteY7" fmla="*/ 847725 h 4238625"/>
              <a:gd name="connsiteX8" fmla="*/ 87020 w 401370"/>
              <a:gd name="connsiteY8" fmla="*/ 2952750 h 4238625"/>
              <a:gd name="connsiteX9" fmla="*/ 1295 w 401370"/>
              <a:gd name="connsiteY9" fmla="*/ 3962400 h 4238625"/>
              <a:gd name="connsiteX10" fmla="*/ 144170 w 401370"/>
              <a:gd name="connsiteY10" fmla="*/ 4238625 h 4238625"/>
              <a:gd name="connsiteX0" fmla="*/ 257939 w 400838"/>
              <a:gd name="connsiteY0" fmla="*/ 0 h 4238625"/>
              <a:gd name="connsiteX1" fmla="*/ 324614 w 400838"/>
              <a:gd name="connsiteY1" fmla="*/ 190500 h 4238625"/>
              <a:gd name="connsiteX2" fmla="*/ 334139 w 400838"/>
              <a:gd name="connsiteY2" fmla="*/ 228600 h 4238625"/>
              <a:gd name="connsiteX3" fmla="*/ 343664 w 400838"/>
              <a:gd name="connsiteY3" fmla="*/ 304800 h 4238625"/>
              <a:gd name="connsiteX4" fmla="*/ 362714 w 400838"/>
              <a:gd name="connsiteY4" fmla="*/ 400050 h 4238625"/>
              <a:gd name="connsiteX5" fmla="*/ 372239 w 400838"/>
              <a:gd name="connsiteY5" fmla="*/ 523875 h 4238625"/>
              <a:gd name="connsiteX6" fmla="*/ 381764 w 400838"/>
              <a:gd name="connsiteY6" fmla="*/ 628650 h 4238625"/>
              <a:gd name="connsiteX7" fmla="*/ 400814 w 400838"/>
              <a:gd name="connsiteY7" fmla="*/ 847725 h 4238625"/>
              <a:gd name="connsiteX8" fmla="*/ 86489 w 400838"/>
              <a:gd name="connsiteY8" fmla="*/ 2952750 h 4238625"/>
              <a:gd name="connsiteX9" fmla="*/ 764 w 400838"/>
              <a:gd name="connsiteY9" fmla="*/ 3962400 h 4238625"/>
              <a:gd name="connsiteX10" fmla="*/ 143639 w 400838"/>
              <a:gd name="connsiteY10" fmla="*/ 4238625 h 4238625"/>
              <a:gd name="connsiteX0" fmla="*/ 259487 w 464298"/>
              <a:gd name="connsiteY0" fmla="*/ 0 h 4238625"/>
              <a:gd name="connsiteX1" fmla="*/ 326162 w 464298"/>
              <a:gd name="connsiteY1" fmla="*/ 190500 h 4238625"/>
              <a:gd name="connsiteX2" fmla="*/ 335687 w 464298"/>
              <a:gd name="connsiteY2" fmla="*/ 228600 h 4238625"/>
              <a:gd name="connsiteX3" fmla="*/ 345212 w 464298"/>
              <a:gd name="connsiteY3" fmla="*/ 304800 h 4238625"/>
              <a:gd name="connsiteX4" fmla="*/ 364262 w 464298"/>
              <a:gd name="connsiteY4" fmla="*/ 400050 h 4238625"/>
              <a:gd name="connsiteX5" fmla="*/ 373787 w 464298"/>
              <a:gd name="connsiteY5" fmla="*/ 523875 h 4238625"/>
              <a:gd name="connsiteX6" fmla="*/ 383312 w 464298"/>
              <a:gd name="connsiteY6" fmla="*/ 628650 h 4238625"/>
              <a:gd name="connsiteX7" fmla="*/ 464274 w 464298"/>
              <a:gd name="connsiteY7" fmla="*/ 2081212 h 4238625"/>
              <a:gd name="connsiteX8" fmla="*/ 88037 w 464298"/>
              <a:gd name="connsiteY8" fmla="*/ 2952750 h 4238625"/>
              <a:gd name="connsiteX9" fmla="*/ 2312 w 464298"/>
              <a:gd name="connsiteY9" fmla="*/ 3962400 h 4238625"/>
              <a:gd name="connsiteX10" fmla="*/ 145187 w 464298"/>
              <a:gd name="connsiteY10" fmla="*/ 4238625 h 4238625"/>
              <a:gd name="connsiteX0" fmla="*/ 259487 w 464274"/>
              <a:gd name="connsiteY0" fmla="*/ 0 h 4238625"/>
              <a:gd name="connsiteX1" fmla="*/ 326162 w 464274"/>
              <a:gd name="connsiteY1" fmla="*/ 190500 h 4238625"/>
              <a:gd name="connsiteX2" fmla="*/ 335687 w 464274"/>
              <a:gd name="connsiteY2" fmla="*/ 228600 h 4238625"/>
              <a:gd name="connsiteX3" fmla="*/ 345212 w 464274"/>
              <a:gd name="connsiteY3" fmla="*/ 304800 h 4238625"/>
              <a:gd name="connsiteX4" fmla="*/ 364262 w 464274"/>
              <a:gd name="connsiteY4" fmla="*/ 400050 h 4238625"/>
              <a:gd name="connsiteX5" fmla="*/ 373787 w 464274"/>
              <a:gd name="connsiteY5" fmla="*/ 523875 h 4238625"/>
              <a:gd name="connsiteX6" fmla="*/ 383312 w 464274"/>
              <a:gd name="connsiteY6" fmla="*/ 628650 h 4238625"/>
              <a:gd name="connsiteX7" fmla="*/ 464274 w 464274"/>
              <a:gd name="connsiteY7" fmla="*/ 2081212 h 4238625"/>
              <a:gd name="connsiteX8" fmla="*/ 88037 w 464274"/>
              <a:gd name="connsiteY8" fmla="*/ 2952750 h 4238625"/>
              <a:gd name="connsiteX9" fmla="*/ 2312 w 464274"/>
              <a:gd name="connsiteY9" fmla="*/ 3962400 h 4238625"/>
              <a:gd name="connsiteX10" fmla="*/ 145187 w 464274"/>
              <a:gd name="connsiteY10" fmla="*/ 4238625 h 4238625"/>
              <a:gd name="connsiteX0" fmla="*/ 259487 w 481274"/>
              <a:gd name="connsiteY0" fmla="*/ 0 h 4238625"/>
              <a:gd name="connsiteX1" fmla="*/ 326162 w 481274"/>
              <a:gd name="connsiteY1" fmla="*/ 190500 h 4238625"/>
              <a:gd name="connsiteX2" fmla="*/ 335687 w 481274"/>
              <a:gd name="connsiteY2" fmla="*/ 228600 h 4238625"/>
              <a:gd name="connsiteX3" fmla="*/ 345212 w 481274"/>
              <a:gd name="connsiteY3" fmla="*/ 304800 h 4238625"/>
              <a:gd name="connsiteX4" fmla="*/ 364262 w 481274"/>
              <a:gd name="connsiteY4" fmla="*/ 400050 h 4238625"/>
              <a:gd name="connsiteX5" fmla="*/ 373787 w 481274"/>
              <a:gd name="connsiteY5" fmla="*/ 523875 h 4238625"/>
              <a:gd name="connsiteX6" fmla="*/ 383312 w 481274"/>
              <a:gd name="connsiteY6" fmla="*/ 628650 h 4238625"/>
              <a:gd name="connsiteX7" fmla="*/ 464274 w 481274"/>
              <a:gd name="connsiteY7" fmla="*/ 2081212 h 4238625"/>
              <a:gd name="connsiteX8" fmla="*/ 88037 w 481274"/>
              <a:gd name="connsiteY8" fmla="*/ 2952750 h 4238625"/>
              <a:gd name="connsiteX9" fmla="*/ 2312 w 481274"/>
              <a:gd name="connsiteY9" fmla="*/ 3962400 h 4238625"/>
              <a:gd name="connsiteX10" fmla="*/ 145187 w 481274"/>
              <a:gd name="connsiteY10" fmla="*/ 4238625 h 4238625"/>
              <a:gd name="connsiteX0" fmla="*/ 259487 w 516666"/>
              <a:gd name="connsiteY0" fmla="*/ 0 h 4238625"/>
              <a:gd name="connsiteX1" fmla="*/ 326162 w 516666"/>
              <a:gd name="connsiteY1" fmla="*/ 190500 h 4238625"/>
              <a:gd name="connsiteX2" fmla="*/ 335687 w 516666"/>
              <a:gd name="connsiteY2" fmla="*/ 228600 h 4238625"/>
              <a:gd name="connsiteX3" fmla="*/ 345212 w 516666"/>
              <a:gd name="connsiteY3" fmla="*/ 304800 h 4238625"/>
              <a:gd name="connsiteX4" fmla="*/ 364262 w 516666"/>
              <a:gd name="connsiteY4" fmla="*/ 400050 h 4238625"/>
              <a:gd name="connsiteX5" fmla="*/ 373787 w 516666"/>
              <a:gd name="connsiteY5" fmla="*/ 523875 h 4238625"/>
              <a:gd name="connsiteX6" fmla="*/ 507137 w 516666"/>
              <a:gd name="connsiteY6" fmla="*/ 1766887 h 4238625"/>
              <a:gd name="connsiteX7" fmla="*/ 464274 w 516666"/>
              <a:gd name="connsiteY7" fmla="*/ 2081212 h 4238625"/>
              <a:gd name="connsiteX8" fmla="*/ 88037 w 516666"/>
              <a:gd name="connsiteY8" fmla="*/ 2952750 h 4238625"/>
              <a:gd name="connsiteX9" fmla="*/ 2312 w 516666"/>
              <a:gd name="connsiteY9" fmla="*/ 3962400 h 4238625"/>
              <a:gd name="connsiteX10" fmla="*/ 145187 w 516666"/>
              <a:gd name="connsiteY10" fmla="*/ 4238625 h 4238625"/>
              <a:gd name="connsiteX0" fmla="*/ 259487 w 518773"/>
              <a:gd name="connsiteY0" fmla="*/ 0 h 4238625"/>
              <a:gd name="connsiteX1" fmla="*/ 326162 w 518773"/>
              <a:gd name="connsiteY1" fmla="*/ 190500 h 4238625"/>
              <a:gd name="connsiteX2" fmla="*/ 335687 w 518773"/>
              <a:gd name="connsiteY2" fmla="*/ 228600 h 4238625"/>
              <a:gd name="connsiteX3" fmla="*/ 345212 w 518773"/>
              <a:gd name="connsiteY3" fmla="*/ 304800 h 4238625"/>
              <a:gd name="connsiteX4" fmla="*/ 364262 w 518773"/>
              <a:gd name="connsiteY4" fmla="*/ 400050 h 4238625"/>
              <a:gd name="connsiteX5" fmla="*/ 373787 w 518773"/>
              <a:gd name="connsiteY5" fmla="*/ 523875 h 4238625"/>
              <a:gd name="connsiteX6" fmla="*/ 507137 w 518773"/>
              <a:gd name="connsiteY6" fmla="*/ 1766887 h 4238625"/>
              <a:gd name="connsiteX7" fmla="*/ 464274 w 518773"/>
              <a:gd name="connsiteY7" fmla="*/ 2081212 h 4238625"/>
              <a:gd name="connsiteX8" fmla="*/ 88037 w 518773"/>
              <a:gd name="connsiteY8" fmla="*/ 2952750 h 4238625"/>
              <a:gd name="connsiteX9" fmla="*/ 2312 w 518773"/>
              <a:gd name="connsiteY9" fmla="*/ 3962400 h 4238625"/>
              <a:gd name="connsiteX10" fmla="*/ 145187 w 518773"/>
              <a:gd name="connsiteY10" fmla="*/ 4238625 h 4238625"/>
              <a:gd name="connsiteX0" fmla="*/ 259487 w 520696"/>
              <a:gd name="connsiteY0" fmla="*/ 0 h 4238625"/>
              <a:gd name="connsiteX1" fmla="*/ 326162 w 520696"/>
              <a:gd name="connsiteY1" fmla="*/ 190500 h 4238625"/>
              <a:gd name="connsiteX2" fmla="*/ 335687 w 520696"/>
              <a:gd name="connsiteY2" fmla="*/ 228600 h 4238625"/>
              <a:gd name="connsiteX3" fmla="*/ 345212 w 520696"/>
              <a:gd name="connsiteY3" fmla="*/ 304800 h 4238625"/>
              <a:gd name="connsiteX4" fmla="*/ 364262 w 520696"/>
              <a:gd name="connsiteY4" fmla="*/ 400050 h 4238625"/>
              <a:gd name="connsiteX5" fmla="*/ 373787 w 520696"/>
              <a:gd name="connsiteY5" fmla="*/ 523875 h 4238625"/>
              <a:gd name="connsiteX6" fmla="*/ 507137 w 520696"/>
              <a:gd name="connsiteY6" fmla="*/ 1766887 h 4238625"/>
              <a:gd name="connsiteX7" fmla="*/ 464274 w 520696"/>
              <a:gd name="connsiteY7" fmla="*/ 2081212 h 4238625"/>
              <a:gd name="connsiteX8" fmla="*/ 88037 w 520696"/>
              <a:gd name="connsiteY8" fmla="*/ 2952750 h 4238625"/>
              <a:gd name="connsiteX9" fmla="*/ 2312 w 520696"/>
              <a:gd name="connsiteY9" fmla="*/ 3962400 h 4238625"/>
              <a:gd name="connsiteX10" fmla="*/ 145187 w 520696"/>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297587 w 521937"/>
              <a:gd name="connsiteY2" fmla="*/ 290513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97587 w 521937"/>
              <a:gd name="connsiteY1" fmla="*/ 290513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60921 w 520558"/>
              <a:gd name="connsiteY0" fmla="*/ 0 h 4238625"/>
              <a:gd name="connsiteX1" fmla="*/ 289496 w 520558"/>
              <a:gd name="connsiteY1" fmla="*/ 252412 h 4238625"/>
              <a:gd name="connsiteX2" fmla="*/ 389510 w 520558"/>
              <a:gd name="connsiteY2" fmla="*/ 676275 h 4238625"/>
              <a:gd name="connsiteX3" fmla="*/ 384747 w 520558"/>
              <a:gd name="connsiteY3" fmla="*/ 976311 h 4238625"/>
              <a:gd name="connsiteX4" fmla="*/ 341884 w 520558"/>
              <a:gd name="connsiteY4" fmla="*/ 1471613 h 4238625"/>
              <a:gd name="connsiteX5" fmla="*/ 508571 w 520558"/>
              <a:gd name="connsiteY5" fmla="*/ 1800225 h 4238625"/>
              <a:gd name="connsiteX6" fmla="*/ 465708 w 520558"/>
              <a:gd name="connsiteY6" fmla="*/ 2081212 h 4238625"/>
              <a:gd name="connsiteX7" fmla="*/ 79946 w 520558"/>
              <a:gd name="connsiteY7" fmla="*/ 2938462 h 4238625"/>
              <a:gd name="connsiteX8" fmla="*/ 3746 w 520558"/>
              <a:gd name="connsiteY8" fmla="*/ 3962400 h 4238625"/>
              <a:gd name="connsiteX9" fmla="*/ 146621 w 520558"/>
              <a:gd name="connsiteY9" fmla="*/ 4238625 h 4238625"/>
              <a:gd name="connsiteX0" fmla="*/ 260136 w 509709"/>
              <a:gd name="connsiteY0" fmla="*/ 0 h 4238625"/>
              <a:gd name="connsiteX1" fmla="*/ 288711 w 509709"/>
              <a:gd name="connsiteY1" fmla="*/ 252412 h 4238625"/>
              <a:gd name="connsiteX2" fmla="*/ 388725 w 509709"/>
              <a:gd name="connsiteY2" fmla="*/ 676275 h 4238625"/>
              <a:gd name="connsiteX3" fmla="*/ 383962 w 509709"/>
              <a:gd name="connsiteY3" fmla="*/ 976311 h 4238625"/>
              <a:gd name="connsiteX4" fmla="*/ 341099 w 509709"/>
              <a:gd name="connsiteY4" fmla="*/ 1471613 h 4238625"/>
              <a:gd name="connsiteX5" fmla="*/ 507786 w 509709"/>
              <a:gd name="connsiteY5" fmla="*/ 1800225 h 4238625"/>
              <a:gd name="connsiteX6" fmla="*/ 412535 w 509709"/>
              <a:gd name="connsiteY6" fmla="*/ 2162175 h 4238625"/>
              <a:gd name="connsiteX7" fmla="*/ 79161 w 509709"/>
              <a:gd name="connsiteY7" fmla="*/ 2938462 h 4238625"/>
              <a:gd name="connsiteX8" fmla="*/ 2961 w 509709"/>
              <a:gd name="connsiteY8" fmla="*/ 3962400 h 4238625"/>
              <a:gd name="connsiteX9" fmla="*/ 145836 w 509709"/>
              <a:gd name="connsiteY9" fmla="*/ 4238625 h 4238625"/>
              <a:gd name="connsiteX0" fmla="*/ 260136 w 514186"/>
              <a:gd name="connsiteY0" fmla="*/ 0 h 4238625"/>
              <a:gd name="connsiteX1" fmla="*/ 288711 w 514186"/>
              <a:gd name="connsiteY1" fmla="*/ 252412 h 4238625"/>
              <a:gd name="connsiteX2" fmla="*/ 388725 w 514186"/>
              <a:gd name="connsiteY2" fmla="*/ 676275 h 4238625"/>
              <a:gd name="connsiteX3" fmla="*/ 383962 w 514186"/>
              <a:gd name="connsiteY3" fmla="*/ 976311 h 4238625"/>
              <a:gd name="connsiteX4" fmla="*/ 341099 w 514186"/>
              <a:gd name="connsiteY4" fmla="*/ 1471613 h 4238625"/>
              <a:gd name="connsiteX5" fmla="*/ 507786 w 514186"/>
              <a:gd name="connsiteY5" fmla="*/ 1800225 h 4238625"/>
              <a:gd name="connsiteX6" fmla="*/ 412535 w 514186"/>
              <a:gd name="connsiteY6" fmla="*/ 2162175 h 4238625"/>
              <a:gd name="connsiteX7" fmla="*/ 79161 w 514186"/>
              <a:gd name="connsiteY7" fmla="*/ 2938462 h 4238625"/>
              <a:gd name="connsiteX8" fmla="*/ 2961 w 514186"/>
              <a:gd name="connsiteY8" fmla="*/ 3962400 h 4238625"/>
              <a:gd name="connsiteX9" fmla="*/ 145836 w 514186"/>
              <a:gd name="connsiteY9" fmla="*/ 4238625 h 4238625"/>
              <a:gd name="connsiteX0" fmla="*/ 269133 w 523183"/>
              <a:gd name="connsiteY0" fmla="*/ 0 h 4238625"/>
              <a:gd name="connsiteX1" fmla="*/ 297708 w 523183"/>
              <a:gd name="connsiteY1" fmla="*/ 252412 h 4238625"/>
              <a:gd name="connsiteX2" fmla="*/ 397722 w 523183"/>
              <a:gd name="connsiteY2" fmla="*/ 676275 h 4238625"/>
              <a:gd name="connsiteX3" fmla="*/ 392959 w 523183"/>
              <a:gd name="connsiteY3" fmla="*/ 976311 h 4238625"/>
              <a:gd name="connsiteX4" fmla="*/ 350096 w 523183"/>
              <a:gd name="connsiteY4" fmla="*/ 1471613 h 4238625"/>
              <a:gd name="connsiteX5" fmla="*/ 516783 w 523183"/>
              <a:gd name="connsiteY5" fmla="*/ 1800225 h 4238625"/>
              <a:gd name="connsiteX6" fmla="*/ 421532 w 523183"/>
              <a:gd name="connsiteY6" fmla="*/ 2162175 h 4238625"/>
              <a:gd name="connsiteX7" fmla="*/ 88158 w 523183"/>
              <a:gd name="connsiteY7" fmla="*/ 2938462 h 4238625"/>
              <a:gd name="connsiteX8" fmla="*/ 16719 w 523183"/>
              <a:gd name="connsiteY8" fmla="*/ 3448050 h 4238625"/>
              <a:gd name="connsiteX9" fmla="*/ 11958 w 523183"/>
              <a:gd name="connsiteY9" fmla="*/ 3962400 h 4238625"/>
              <a:gd name="connsiteX10" fmla="*/ 154833 w 523183"/>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61431 w 515481"/>
              <a:gd name="connsiteY0" fmla="*/ 0 h 4314825"/>
              <a:gd name="connsiteX1" fmla="*/ 290006 w 515481"/>
              <a:gd name="connsiteY1" fmla="*/ 252412 h 4314825"/>
              <a:gd name="connsiteX2" fmla="*/ 390020 w 515481"/>
              <a:gd name="connsiteY2" fmla="*/ 676275 h 4314825"/>
              <a:gd name="connsiteX3" fmla="*/ 385257 w 515481"/>
              <a:gd name="connsiteY3" fmla="*/ 976311 h 4314825"/>
              <a:gd name="connsiteX4" fmla="*/ 342394 w 515481"/>
              <a:gd name="connsiteY4" fmla="*/ 1471613 h 4314825"/>
              <a:gd name="connsiteX5" fmla="*/ 509081 w 515481"/>
              <a:gd name="connsiteY5" fmla="*/ 1800225 h 4314825"/>
              <a:gd name="connsiteX6" fmla="*/ 413830 w 515481"/>
              <a:gd name="connsiteY6" fmla="*/ 2162175 h 4314825"/>
              <a:gd name="connsiteX7" fmla="*/ 80456 w 515481"/>
              <a:gd name="connsiteY7" fmla="*/ 2938462 h 4314825"/>
              <a:gd name="connsiteX8" fmla="*/ 66167 w 515481"/>
              <a:gd name="connsiteY8" fmla="*/ 3509962 h 4314825"/>
              <a:gd name="connsiteX9" fmla="*/ 4256 w 515481"/>
              <a:gd name="connsiteY9" fmla="*/ 3962400 h 4314825"/>
              <a:gd name="connsiteX10" fmla="*/ 199519 w 515481"/>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2666 w 496716"/>
              <a:gd name="connsiteY0" fmla="*/ 0 h 4314825"/>
              <a:gd name="connsiteX1" fmla="*/ 271241 w 496716"/>
              <a:gd name="connsiteY1" fmla="*/ 252412 h 4314825"/>
              <a:gd name="connsiteX2" fmla="*/ 371255 w 496716"/>
              <a:gd name="connsiteY2" fmla="*/ 676275 h 4314825"/>
              <a:gd name="connsiteX3" fmla="*/ 366492 w 496716"/>
              <a:gd name="connsiteY3" fmla="*/ 976311 h 4314825"/>
              <a:gd name="connsiteX4" fmla="*/ 323629 w 496716"/>
              <a:gd name="connsiteY4" fmla="*/ 1471613 h 4314825"/>
              <a:gd name="connsiteX5" fmla="*/ 490316 w 496716"/>
              <a:gd name="connsiteY5" fmla="*/ 1800225 h 4314825"/>
              <a:gd name="connsiteX6" fmla="*/ 395065 w 496716"/>
              <a:gd name="connsiteY6" fmla="*/ 2162175 h 4314825"/>
              <a:gd name="connsiteX7" fmla="*/ 61691 w 496716"/>
              <a:gd name="connsiteY7" fmla="*/ 2938462 h 4314825"/>
              <a:gd name="connsiteX8" fmla="*/ 47402 w 496716"/>
              <a:gd name="connsiteY8" fmla="*/ 3509962 h 4314825"/>
              <a:gd name="connsiteX9" fmla="*/ 4541 w 496716"/>
              <a:gd name="connsiteY9" fmla="*/ 3990975 h 4314825"/>
              <a:gd name="connsiteX10" fmla="*/ 180754 w 496716"/>
              <a:gd name="connsiteY10" fmla="*/ 4314825 h 4314825"/>
              <a:gd name="connsiteX0" fmla="*/ 238146 w 492196"/>
              <a:gd name="connsiteY0" fmla="*/ 0 h 4314825"/>
              <a:gd name="connsiteX1" fmla="*/ 266721 w 492196"/>
              <a:gd name="connsiteY1" fmla="*/ 252412 h 4314825"/>
              <a:gd name="connsiteX2" fmla="*/ 366735 w 492196"/>
              <a:gd name="connsiteY2" fmla="*/ 676275 h 4314825"/>
              <a:gd name="connsiteX3" fmla="*/ 361972 w 492196"/>
              <a:gd name="connsiteY3" fmla="*/ 976311 h 4314825"/>
              <a:gd name="connsiteX4" fmla="*/ 319109 w 492196"/>
              <a:gd name="connsiteY4" fmla="*/ 1471613 h 4314825"/>
              <a:gd name="connsiteX5" fmla="*/ 485796 w 492196"/>
              <a:gd name="connsiteY5" fmla="*/ 1800225 h 4314825"/>
              <a:gd name="connsiteX6" fmla="*/ 390545 w 492196"/>
              <a:gd name="connsiteY6" fmla="*/ 2162175 h 4314825"/>
              <a:gd name="connsiteX7" fmla="*/ 57171 w 492196"/>
              <a:gd name="connsiteY7" fmla="*/ 2938462 h 4314825"/>
              <a:gd name="connsiteX8" fmla="*/ 42882 w 492196"/>
              <a:gd name="connsiteY8" fmla="*/ 3509962 h 4314825"/>
              <a:gd name="connsiteX9" fmla="*/ 21 w 492196"/>
              <a:gd name="connsiteY9" fmla="*/ 3990975 h 4314825"/>
              <a:gd name="connsiteX10" fmla="*/ 176234 w 492196"/>
              <a:gd name="connsiteY10" fmla="*/ 4314825 h 4314825"/>
              <a:gd name="connsiteX0" fmla="*/ 242905 w 496955"/>
              <a:gd name="connsiteY0" fmla="*/ 0 h 4314825"/>
              <a:gd name="connsiteX1" fmla="*/ 271480 w 496955"/>
              <a:gd name="connsiteY1" fmla="*/ 252412 h 4314825"/>
              <a:gd name="connsiteX2" fmla="*/ 371494 w 496955"/>
              <a:gd name="connsiteY2" fmla="*/ 676275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290531 w 496955"/>
              <a:gd name="connsiteY3" fmla="*/ 1085848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527697"/>
              <a:gd name="connsiteY0" fmla="*/ 0 h 4314825"/>
              <a:gd name="connsiteX1" fmla="*/ 271480 w 527697"/>
              <a:gd name="connsiteY1" fmla="*/ 252412 h 4314825"/>
              <a:gd name="connsiteX2" fmla="*/ 290532 w 527697"/>
              <a:gd name="connsiteY2" fmla="*/ 700088 h 4314825"/>
              <a:gd name="connsiteX3" fmla="*/ 290531 w 527697"/>
              <a:gd name="connsiteY3" fmla="*/ 1085848 h 4314825"/>
              <a:gd name="connsiteX4" fmla="*/ 514368 w 527697"/>
              <a:gd name="connsiteY4" fmla="*/ 1514475 h 4314825"/>
              <a:gd name="connsiteX5" fmla="*/ 490555 w 527697"/>
              <a:gd name="connsiteY5" fmla="*/ 1800225 h 4314825"/>
              <a:gd name="connsiteX6" fmla="*/ 395304 w 527697"/>
              <a:gd name="connsiteY6" fmla="*/ 2162175 h 4314825"/>
              <a:gd name="connsiteX7" fmla="*/ 61930 w 527697"/>
              <a:gd name="connsiteY7" fmla="*/ 2938462 h 4314825"/>
              <a:gd name="connsiteX8" fmla="*/ 47641 w 527697"/>
              <a:gd name="connsiteY8" fmla="*/ 3509962 h 4314825"/>
              <a:gd name="connsiteX9" fmla="*/ 18 w 527697"/>
              <a:gd name="connsiteY9" fmla="*/ 3952875 h 4314825"/>
              <a:gd name="connsiteX10" fmla="*/ 180993 w 527697"/>
              <a:gd name="connsiteY10" fmla="*/ 4314825 h 4314825"/>
              <a:gd name="connsiteX0" fmla="*/ 242905 w 543544"/>
              <a:gd name="connsiteY0" fmla="*/ 0 h 4314825"/>
              <a:gd name="connsiteX1" fmla="*/ 271480 w 543544"/>
              <a:gd name="connsiteY1" fmla="*/ 252412 h 4314825"/>
              <a:gd name="connsiteX2" fmla="*/ 290532 w 543544"/>
              <a:gd name="connsiteY2" fmla="*/ 700088 h 4314825"/>
              <a:gd name="connsiteX3" fmla="*/ 290531 w 543544"/>
              <a:gd name="connsiteY3" fmla="*/ 1085848 h 4314825"/>
              <a:gd name="connsiteX4" fmla="*/ 514368 w 543544"/>
              <a:gd name="connsiteY4" fmla="*/ 1514475 h 4314825"/>
              <a:gd name="connsiteX5" fmla="*/ 490555 w 543544"/>
              <a:gd name="connsiteY5" fmla="*/ 1800225 h 4314825"/>
              <a:gd name="connsiteX6" fmla="*/ 395304 w 543544"/>
              <a:gd name="connsiteY6" fmla="*/ 2162175 h 4314825"/>
              <a:gd name="connsiteX7" fmla="*/ 61930 w 543544"/>
              <a:gd name="connsiteY7" fmla="*/ 2938462 h 4314825"/>
              <a:gd name="connsiteX8" fmla="*/ 47641 w 543544"/>
              <a:gd name="connsiteY8" fmla="*/ 3509962 h 4314825"/>
              <a:gd name="connsiteX9" fmla="*/ 18 w 543544"/>
              <a:gd name="connsiteY9" fmla="*/ 3952875 h 4314825"/>
              <a:gd name="connsiteX10" fmla="*/ 180993 w 543544"/>
              <a:gd name="connsiteY10" fmla="*/ 4314825 h 4314825"/>
              <a:gd name="connsiteX0" fmla="*/ 242905 w 704283"/>
              <a:gd name="connsiteY0" fmla="*/ 0 h 4314825"/>
              <a:gd name="connsiteX1" fmla="*/ 271480 w 704283"/>
              <a:gd name="connsiteY1" fmla="*/ 252412 h 4314825"/>
              <a:gd name="connsiteX2" fmla="*/ 290532 w 704283"/>
              <a:gd name="connsiteY2" fmla="*/ 700088 h 4314825"/>
              <a:gd name="connsiteX3" fmla="*/ 290531 w 704283"/>
              <a:gd name="connsiteY3" fmla="*/ 1085848 h 4314825"/>
              <a:gd name="connsiteX4" fmla="*/ 514368 w 704283"/>
              <a:gd name="connsiteY4" fmla="*/ 1514475 h 4314825"/>
              <a:gd name="connsiteX5" fmla="*/ 490555 w 704283"/>
              <a:gd name="connsiteY5" fmla="*/ 1800225 h 4314825"/>
              <a:gd name="connsiteX6" fmla="*/ 676292 w 704283"/>
              <a:gd name="connsiteY6" fmla="*/ 2238375 h 4314825"/>
              <a:gd name="connsiteX7" fmla="*/ 61930 w 704283"/>
              <a:gd name="connsiteY7" fmla="*/ 2938462 h 4314825"/>
              <a:gd name="connsiteX8" fmla="*/ 47641 w 704283"/>
              <a:gd name="connsiteY8" fmla="*/ 3509962 h 4314825"/>
              <a:gd name="connsiteX9" fmla="*/ 18 w 704283"/>
              <a:gd name="connsiteY9" fmla="*/ 3952875 h 4314825"/>
              <a:gd name="connsiteX10" fmla="*/ 180993 w 704283"/>
              <a:gd name="connsiteY10" fmla="*/ 4314825 h 4314825"/>
              <a:gd name="connsiteX0" fmla="*/ 242905 w 728362"/>
              <a:gd name="connsiteY0" fmla="*/ 0 h 4314825"/>
              <a:gd name="connsiteX1" fmla="*/ 271480 w 728362"/>
              <a:gd name="connsiteY1" fmla="*/ 252412 h 4314825"/>
              <a:gd name="connsiteX2" fmla="*/ 290532 w 728362"/>
              <a:gd name="connsiteY2" fmla="*/ 700088 h 4314825"/>
              <a:gd name="connsiteX3" fmla="*/ 290531 w 728362"/>
              <a:gd name="connsiteY3" fmla="*/ 1085848 h 4314825"/>
              <a:gd name="connsiteX4" fmla="*/ 514368 w 728362"/>
              <a:gd name="connsiteY4" fmla="*/ 1514475 h 4314825"/>
              <a:gd name="connsiteX5" fmla="*/ 657243 w 728362"/>
              <a:gd name="connsiteY5" fmla="*/ 1852612 h 4314825"/>
              <a:gd name="connsiteX6" fmla="*/ 676292 w 728362"/>
              <a:gd name="connsiteY6" fmla="*/ 2238375 h 4314825"/>
              <a:gd name="connsiteX7" fmla="*/ 61930 w 728362"/>
              <a:gd name="connsiteY7" fmla="*/ 2938462 h 4314825"/>
              <a:gd name="connsiteX8" fmla="*/ 47641 w 728362"/>
              <a:gd name="connsiteY8" fmla="*/ 3509962 h 4314825"/>
              <a:gd name="connsiteX9" fmla="*/ 18 w 728362"/>
              <a:gd name="connsiteY9" fmla="*/ 3952875 h 4314825"/>
              <a:gd name="connsiteX10" fmla="*/ 180993 w 728362"/>
              <a:gd name="connsiteY10" fmla="*/ 4314825 h 4314825"/>
              <a:gd name="connsiteX0" fmla="*/ 242905 w 732892"/>
              <a:gd name="connsiteY0" fmla="*/ 0 h 4314825"/>
              <a:gd name="connsiteX1" fmla="*/ 271480 w 732892"/>
              <a:gd name="connsiteY1" fmla="*/ 252412 h 4314825"/>
              <a:gd name="connsiteX2" fmla="*/ 290532 w 732892"/>
              <a:gd name="connsiteY2" fmla="*/ 700088 h 4314825"/>
              <a:gd name="connsiteX3" fmla="*/ 290531 w 732892"/>
              <a:gd name="connsiteY3" fmla="*/ 1085848 h 4314825"/>
              <a:gd name="connsiteX4" fmla="*/ 514368 w 732892"/>
              <a:gd name="connsiteY4" fmla="*/ 1514475 h 4314825"/>
              <a:gd name="connsiteX5" fmla="*/ 657243 w 732892"/>
              <a:gd name="connsiteY5" fmla="*/ 1852612 h 4314825"/>
              <a:gd name="connsiteX6" fmla="*/ 676292 w 732892"/>
              <a:gd name="connsiteY6" fmla="*/ 2238375 h 4314825"/>
              <a:gd name="connsiteX7" fmla="*/ 61930 w 732892"/>
              <a:gd name="connsiteY7" fmla="*/ 2938462 h 4314825"/>
              <a:gd name="connsiteX8" fmla="*/ 47641 w 732892"/>
              <a:gd name="connsiteY8" fmla="*/ 3509962 h 4314825"/>
              <a:gd name="connsiteX9" fmla="*/ 18 w 732892"/>
              <a:gd name="connsiteY9" fmla="*/ 3952875 h 4314825"/>
              <a:gd name="connsiteX10" fmla="*/ 180993 w 732892"/>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1109538"/>
              <a:gd name="connsiteY0" fmla="*/ 0 h 4314825"/>
              <a:gd name="connsiteX1" fmla="*/ 271480 w 1109538"/>
              <a:gd name="connsiteY1" fmla="*/ 252412 h 4314825"/>
              <a:gd name="connsiteX2" fmla="*/ 290532 w 1109538"/>
              <a:gd name="connsiteY2" fmla="*/ 700088 h 4314825"/>
              <a:gd name="connsiteX3" fmla="*/ 290531 w 1109538"/>
              <a:gd name="connsiteY3" fmla="*/ 1085848 h 4314825"/>
              <a:gd name="connsiteX4" fmla="*/ 514368 w 1109538"/>
              <a:gd name="connsiteY4" fmla="*/ 1514475 h 4314825"/>
              <a:gd name="connsiteX5" fmla="*/ 657243 w 1109538"/>
              <a:gd name="connsiteY5" fmla="*/ 1852612 h 4314825"/>
              <a:gd name="connsiteX6" fmla="*/ 676292 w 1109538"/>
              <a:gd name="connsiteY6" fmla="*/ 2238375 h 4314825"/>
              <a:gd name="connsiteX7" fmla="*/ 1095392 w 1109538"/>
              <a:gd name="connsiteY7" fmla="*/ 2843212 h 4314825"/>
              <a:gd name="connsiteX8" fmla="*/ 47641 w 1109538"/>
              <a:gd name="connsiteY8" fmla="*/ 3509962 h 4314825"/>
              <a:gd name="connsiteX9" fmla="*/ 18 w 1109538"/>
              <a:gd name="connsiteY9" fmla="*/ 3952875 h 4314825"/>
              <a:gd name="connsiteX10" fmla="*/ 180993 w 1109538"/>
              <a:gd name="connsiteY10" fmla="*/ 4314825 h 4314825"/>
              <a:gd name="connsiteX0" fmla="*/ 242905 w 1097707"/>
              <a:gd name="connsiteY0" fmla="*/ 0 h 4314825"/>
              <a:gd name="connsiteX1" fmla="*/ 271480 w 1097707"/>
              <a:gd name="connsiteY1" fmla="*/ 252412 h 4314825"/>
              <a:gd name="connsiteX2" fmla="*/ 290532 w 1097707"/>
              <a:gd name="connsiteY2" fmla="*/ 700088 h 4314825"/>
              <a:gd name="connsiteX3" fmla="*/ 290531 w 1097707"/>
              <a:gd name="connsiteY3" fmla="*/ 1085848 h 4314825"/>
              <a:gd name="connsiteX4" fmla="*/ 514368 w 1097707"/>
              <a:gd name="connsiteY4" fmla="*/ 1514475 h 4314825"/>
              <a:gd name="connsiteX5" fmla="*/ 657243 w 1097707"/>
              <a:gd name="connsiteY5" fmla="*/ 1852612 h 4314825"/>
              <a:gd name="connsiteX6" fmla="*/ 676292 w 1097707"/>
              <a:gd name="connsiteY6" fmla="*/ 2238375 h 4314825"/>
              <a:gd name="connsiteX7" fmla="*/ 1095392 w 1097707"/>
              <a:gd name="connsiteY7" fmla="*/ 2843212 h 4314825"/>
              <a:gd name="connsiteX8" fmla="*/ 47641 w 1097707"/>
              <a:gd name="connsiteY8" fmla="*/ 3509962 h 4314825"/>
              <a:gd name="connsiteX9" fmla="*/ 18 w 1097707"/>
              <a:gd name="connsiteY9" fmla="*/ 3952875 h 4314825"/>
              <a:gd name="connsiteX10" fmla="*/ 180993 w 1097707"/>
              <a:gd name="connsiteY10" fmla="*/ 4314825 h 4314825"/>
              <a:gd name="connsiteX0" fmla="*/ 242905 w 1595780"/>
              <a:gd name="connsiteY0" fmla="*/ 0 h 4314825"/>
              <a:gd name="connsiteX1" fmla="*/ 271480 w 1595780"/>
              <a:gd name="connsiteY1" fmla="*/ 252412 h 4314825"/>
              <a:gd name="connsiteX2" fmla="*/ 290532 w 1595780"/>
              <a:gd name="connsiteY2" fmla="*/ 700088 h 4314825"/>
              <a:gd name="connsiteX3" fmla="*/ 290531 w 1595780"/>
              <a:gd name="connsiteY3" fmla="*/ 1085848 h 4314825"/>
              <a:gd name="connsiteX4" fmla="*/ 514368 w 1595780"/>
              <a:gd name="connsiteY4" fmla="*/ 1514475 h 4314825"/>
              <a:gd name="connsiteX5" fmla="*/ 657243 w 1595780"/>
              <a:gd name="connsiteY5" fmla="*/ 1852612 h 4314825"/>
              <a:gd name="connsiteX6" fmla="*/ 676292 w 1595780"/>
              <a:gd name="connsiteY6" fmla="*/ 2238375 h 4314825"/>
              <a:gd name="connsiteX7" fmla="*/ 1095392 w 1595780"/>
              <a:gd name="connsiteY7" fmla="*/ 2843212 h 4314825"/>
              <a:gd name="connsiteX8" fmla="*/ 1595453 w 1595780"/>
              <a:gd name="connsiteY8" fmla="*/ 3319462 h 4314825"/>
              <a:gd name="connsiteX9" fmla="*/ 18 w 1595780"/>
              <a:gd name="connsiteY9" fmla="*/ 3952875 h 4314825"/>
              <a:gd name="connsiteX10" fmla="*/ 180993 w 1595780"/>
              <a:gd name="connsiteY10" fmla="*/ 4314825 h 4314825"/>
              <a:gd name="connsiteX0" fmla="*/ 242905 w 1595454"/>
              <a:gd name="connsiteY0" fmla="*/ 0 h 4314825"/>
              <a:gd name="connsiteX1" fmla="*/ 271480 w 1595454"/>
              <a:gd name="connsiteY1" fmla="*/ 252412 h 4314825"/>
              <a:gd name="connsiteX2" fmla="*/ 290532 w 1595454"/>
              <a:gd name="connsiteY2" fmla="*/ 700088 h 4314825"/>
              <a:gd name="connsiteX3" fmla="*/ 290531 w 1595454"/>
              <a:gd name="connsiteY3" fmla="*/ 1085848 h 4314825"/>
              <a:gd name="connsiteX4" fmla="*/ 514368 w 1595454"/>
              <a:gd name="connsiteY4" fmla="*/ 1514475 h 4314825"/>
              <a:gd name="connsiteX5" fmla="*/ 657243 w 1595454"/>
              <a:gd name="connsiteY5" fmla="*/ 1852612 h 4314825"/>
              <a:gd name="connsiteX6" fmla="*/ 676292 w 1595454"/>
              <a:gd name="connsiteY6" fmla="*/ 2238375 h 4314825"/>
              <a:gd name="connsiteX7" fmla="*/ 1095392 w 1595454"/>
              <a:gd name="connsiteY7" fmla="*/ 2843212 h 4314825"/>
              <a:gd name="connsiteX8" fmla="*/ 1595453 w 1595454"/>
              <a:gd name="connsiteY8" fmla="*/ 3319462 h 4314825"/>
              <a:gd name="connsiteX9" fmla="*/ 18 w 1595454"/>
              <a:gd name="connsiteY9" fmla="*/ 3952875 h 4314825"/>
              <a:gd name="connsiteX10" fmla="*/ 180993 w 1595454"/>
              <a:gd name="connsiteY10" fmla="*/ 4314825 h 4314825"/>
              <a:gd name="connsiteX0" fmla="*/ 242905 w 1602470"/>
              <a:gd name="connsiteY0" fmla="*/ 0 h 4314825"/>
              <a:gd name="connsiteX1" fmla="*/ 271480 w 1602470"/>
              <a:gd name="connsiteY1" fmla="*/ 252412 h 4314825"/>
              <a:gd name="connsiteX2" fmla="*/ 290532 w 1602470"/>
              <a:gd name="connsiteY2" fmla="*/ 700088 h 4314825"/>
              <a:gd name="connsiteX3" fmla="*/ 290531 w 1602470"/>
              <a:gd name="connsiteY3" fmla="*/ 1085848 h 4314825"/>
              <a:gd name="connsiteX4" fmla="*/ 514368 w 1602470"/>
              <a:gd name="connsiteY4" fmla="*/ 1514475 h 4314825"/>
              <a:gd name="connsiteX5" fmla="*/ 657243 w 1602470"/>
              <a:gd name="connsiteY5" fmla="*/ 1852612 h 4314825"/>
              <a:gd name="connsiteX6" fmla="*/ 676292 w 1602470"/>
              <a:gd name="connsiteY6" fmla="*/ 2238375 h 4314825"/>
              <a:gd name="connsiteX7" fmla="*/ 1095392 w 1602470"/>
              <a:gd name="connsiteY7" fmla="*/ 2843212 h 4314825"/>
              <a:gd name="connsiteX8" fmla="*/ 1595453 w 1602470"/>
              <a:gd name="connsiteY8" fmla="*/ 3319462 h 4314825"/>
              <a:gd name="connsiteX9" fmla="*/ 18 w 1602470"/>
              <a:gd name="connsiteY9" fmla="*/ 3952875 h 4314825"/>
              <a:gd name="connsiteX10" fmla="*/ 180993 w 1602470"/>
              <a:gd name="connsiteY10" fmla="*/ 4314825 h 4314825"/>
              <a:gd name="connsiteX0" fmla="*/ 67462 w 1872455"/>
              <a:gd name="connsiteY0" fmla="*/ 0 h 4314825"/>
              <a:gd name="connsiteX1" fmla="*/ 96037 w 1872455"/>
              <a:gd name="connsiteY1" fmla="*/ 252412 h 4314825"/>
              <a:gd name="connsiteX2" fmla="*/ 115089 w 1872455"/>
              <a:gd name="connsiteY2" fmla="*/ 700088 h 4314825"/>
              <a:gd name="connsiteX3" fmla="*/ 115088 w 1872455"/>
              <a:gd name="connsiteY3" fmla="*/ 1085848 h 4314825"/>
              <a:gd name="connsiteX4" fmla="*/ 338925 w 1872455"/>
              <a:gd name="connsiteY4" fmla="*/ 1514475 h 4314825"/>
              <a:gd name="connsiteX5" fmla="*/ 481800 w 1872455"/>
              <a:gd name="connsiteY5" fmla="*/ 1852612 h 4314825"/>
              <a:gd name="connsiteX6" fmla="*/ 500849 w 1872455"/>
              <a:gd name="connsiteY6" fmla="*/ 2238375 h 4314825"/>
              <a:gd name="connsiteX7" fmla="*/ 919949 w 1872455"/>
              <a:gd name="connsiteY7" fmla="*/ 2843212 h 4314825"/>
              <a:gd name="connsiteX8" fmla="*/ 1420010 w 1872455"/>
              <a:gd name="connsiteY8" fmla="*/ 3319462 h 4314825"/>
              <a:gd name="connsiteX9" fmla="*/ 1872450 w 1872455"/>
              <a:gd name="connsiteY9" fmla="*/ 3757612 h 4314825"/>
              <a:gd name="connsiteX10" fmla="*/ 5550 w 1872455"/>
              <a:gd name="connsiteY10" fmla="*/ 4314825 h 4314825"/>
              <a:gd name="connsiteX0" fmla="*/ 0 w 3348038"/>
              <a:gd name="connsiteY0" fmla="*/ 0 h 5262563"/>
              <a:gd name="connsiteX1" fmla="*/ 28575 w 3348038"/>
              <a:gd name="connsiteY1" fmla="*/ 252412 h 5262563"/>
              <a:gd name="connsiteX2" fmla="*/ 47627 w 3348038"/>
              <a:gd name="connsiteY2" fmla="*/ 700088 h 5262563"/>
              <a:gd name="connsiteX3" fmla="*/ 47626 w 3348038"/>
              <a:gd name="connsiteY3" fmla="*/ 1085848 h 5262563"/>
              <a:gd name="connsiteX4" fmla="*/ 271463 w 3348038"/>
              <a:gd name="connsiteY4" fmla="*/ 1514475 h 5262563"/>
              <a:gd name="connsiteX5" fmla="*/ 414338 w 3348038"/>
              <a:gd name="connsiteY5" fmla="*/ 1852612 h 5262563"/>
              <a:gd name="connsiteX6" fmla="*/ 433387 w 3348038"/>
              <a:gd name="connsiteY6" fmla="*/ 2238375 h 5262563"/>
              <a:gd name="connsiteX7" fmla="*/ 852487 w 3348038"/>
              <a:gd name="connsiteY7" fmla="*/ 2843212 h 5262563"/>
              <a:gd name="connsiteX8" fmla="*/ 1352548 w 3348038"/>
              <a:gd name="connsiteY8" fmla="*/ 3319462 h 5262563"/>
              <a:gd name="connsiteX9" fmla="*/ 1804988 w 3348038"/>
              <a:gd name="connsiteY9" fmla="*/ 3757612 h 5262563"/>
              <a:gd name="connsiteX10" fmla="*/ 3348038 w 3348038"/>
              <a:gd name="connsiteY10" fmla="*/ 5262563 h 526256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1804988 w 4052888"/>
              <a:gd name="connsiteY9" fmla="*/ 3757612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004867 w 4052888"/>
              <a:gd name="connsiteY7" fmla="*/ 2916383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657205 w 4052888"/>
              <a:gd name="connsiteY7" fmla="*/ 2621108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14267 w 4052888"/>
              <a:gd name="connsiteY1" fmla="*/ 125558 h 5586413"/>
              <a:gd name="connsiteX2" fmla="*/ 28575 w 4052888"/>
              <a:gd name="connsiteY2" fmla="*/ 252412 h 5586413"/>
              <a:gd name="connsiteX3" fmla="*/ 47627 w 4052888"/>
              <a:gd name="connsiteY3" fmla="*/ 700088 h 5586413"/>
              <a:gd name="connsiteX4" fmla="*/ 47626 w 4052888"/>
              <a:gd name="connsiteY4" fmla="*/ 1085848 h 5586413"/>
              <a:gd name="connsiteX5" fmla="*/ 271463 w 4052888"/>
              <a:gd name="connsiteY5" fmla="*/ 1514475 h 5586413"/>
              <a:gd name="connsiteX6" fmla="*/ 414338 w 4052888"/>
              <a:gd name="connsiteY6" fmla="*/ 1852612 h 5586413"/>
              <a:gd name="connsiteX7" fmla="*/ 457200 w 4052888"/>
              <a:gd name="connsiteY7" fmla="*/ 2252663 h 5586413"/>
              <a:gd name="connsiteX8" fmla="*/ 781030 w 4052888"/>
              <a:gd name="connsiteY8" fmla="*/ 2625870 h 5586413"/>
              <a:gd name="connsiteX9" fmla="*/ 981054 w 4052888"/>
              <a:gd name="connsiteY9" fmla="*/ 3068783 h 5586413"/>
              <a:gd name="connsiteX10" fmla="*/ 1771649 w 4052888"/>
              <a:gd name="connsiteY10" fmla="*/ 3667125 h 5586413"/>
              <a:gd name="connsiteX11" fmla="*/ 2090736 w 4052888"/>
              <a:gd name="connsiteY11" fmla="*/ 4329112 h 5586413"/>
              <a:gd name="connsiteX12" fmla="*/ 3543300 w 4052888"/>
              <a:gd name="connsiteY12" fmla="*/ 5424487 h 5586413"/>
              <a:gd name="connsiteX13" fmla="*/ 4052888 w 4052888"/>
              <a:gd name="connsiteY13" fmla="*/ 5586413 h 5586413"/>
              <a:gd name="connsiteX0" fmla="*/ 33549 w 4043575"/>
              <a:gd name="connsiteY0" fmla="*/ 0 h 5576888"/>
              <a:gd name="connsiteX1" fmla="*/ 4954 w 4043575"/>
              <a:gd name="connsiteY1" fmla="*/ 116033 h 5576888"/>
              <a:gd name="connsiteX2" fmla="*/ 19262 w 4043575"/>
              <a:gd name="connsiteY2" fmla="*/ 242887 h 5576888"/>
              <a:gd name="connsiteX3" fmla="*/ 38314 w 4043575"/>
              <a:gd name="connsiteY3" fmla="*/ 690563 h 5576888"/>
              <a:gd name="connsiteX4" fmla="*/ 38313 w 4043575"/>
              <a:gd name="connsiteY4" fmla="*/ 1076323 h 5576888"/>
              <a:gd name="connsiteX5" fmla="*/ 262150 w 4043575"/>
              <a:gd name="connsiteY5" fmla="*/ 1504950 h 5576888"/>
              <a:gd name="connsiteX6" fmla="*/ 405025 w 4043575"/>
              <a:gd name="connsiteY6" fmla="*/ 1843087 h 5576888"/>
              <a:gd name="connsiteX7" fmla="*/ 447887 w 4043575"/>
              <a:gd name="connsiteY7" fmla="*/ 2243138 h 5576888"/>
              <a:gd name="connsiteX8" fmla="*/ 771717 w 4043575"/>
              <a:gd name="connsiteY8" fmla="*/ 2616345 h 5576888"/>
              <a:gd name="connsiteX9" fmla="*/ 971741 w 4043575"/>
              <a:gd name="connsiteY9" fmla="*/ 3059258 h 5576888"/>
              <a:gd name="connsiteX10" fmla="*/ 1762336 w 4043575"/>
              <a:gd name="connsiteY10" fmla="*/ 3657600 h 5576888"/>
              <a:gd name="connsiteX11" fmla="*/ 2081423 w 4043575"/>
              <a:gd name="connsiteY11" fmla="*/ 4319587 h 5576888"/>
              <a:gd name="connsiteX12" fmla="*/ 3533987 w 4043575"/>
              <a:gd name="connsiteY12" fmla="*/ 5414962 h 5576888"/>
              <a:gd name="connsiteX13" fmla="*/ 4043575 w 4043575"/>
              <a:gd name="connsiteY13" fmla="*/ 5576888 h 5576888"/>
              <a:gd name="connsiteX0" fmla="*/ 0 w 4171951"/>
              <a:gd name="connsiteY0" fmla="*/ 0 h 5634038"/>
              <a:gd name="connsiteX1" fmla="*/ 133330 w 4171951"/>
              <a:gd name="connsiteY1" fmla="*/ 173183 h 5634038"/>
              <a:gd name="connsiteX2" fmla="*/ 147638 w 4171951"/>
              <a:gd name="connsiteY2" fmla="*/ 300037 h 5634038"/>
              <a:gd name="connsiteX3" fmla="*/ 166690 w 4171951"/>
              <a:gd name="connsiteY3" fmla="*/ 747713 h 5634038"/>
              <a:gd name="connsiteX4" fmla="*/ 166689 w 4171951"/>
              <a:gd name="connsiteY4" fmla="*/ 1133473 h 5634038"/>
              <a:gd name="connsiteX5" fmla="*/ 390526 w 4171951"/>
              <a:gd name="connsiteY5" fmla="*/ 1562100 h 5634038"/>
              <a:gd name="connsiteX6" fmla="*/ 533401 w 4171951"/>
              <a:gd name="connsiteY6" fmla="*/ 1900237 h 5634038"/>
              <a:gd name="connsiteX7" fmla="*/ 576263 w 4171951"/>
              <a:gd name="connsiteY7" fmla="*/ 2300288 h 5634038"/>
              <a:gd name="connsiteX8" fmla="*/ 900093 w 4171951"/>
              <a:gd name="connsiteY8" fmla="*/ 2673495 h 5634038"/>
              <a:gd name="connsiteX9" fmla="*/ 1100117 w 4171951"/>
              <a:gd name="connsiteY9" fmla="*/ 3116408 h 5634038"/>
              <a:gd name="connsiteX10" fmla="*/ 1890712 w 4171951"/>
              <a:gd name="connsiteY10" fmla="*/ 3714750 h 5634038"/>
              <a:gd name="connsiteX11" fmla="*/ 2209799 w 4171951"/>
              <a:gd name="connsiteY11" fmla="*/ 4376737 h 5634038"/>
              <a:gd name="connsiteX12" fmla="*/ 3662363 w 4171951"/>
              <a:gd name="connsiteY12" fmla="*/ 5472112 h 5634038"/>
              <a:gd name="connsiteX13" fmla="*/ 4171951 w 4171951"/>
              <a:gd name="connsiteY13" fmla="*/ 5634038 h 5634038"/>
              <a:gd name="connsiteX0" fmla="*/ 66887 w 4043575"/>
              <a:gd name="connsiteY0" fmla="*/ 0 h 6229350"/>
              <a:gd name="connsiteX1" fmla="*/ 4954 w 4043575"/>
              <a:gd name="connsiteY1" fmla="*/ 768495 h 6229350"/>
              <a:gd name="connsiteX2" fmla="*/ 19262 w 4043575"/>
              <a:gd name="connsiteY2" fmla="*/ 895349 h 6229350"/>
              <a:gd name="connsiteX3" fmla="*/ 38314 w 4043575"/>
              <a:gd name="connsiteY3" fmla="*/ 1343025 h 6229350"/>
              <a:gd name="connsiteX4" fmla="*/ 38313 w 4043575"/>
              <a:gd name="connsiteY4" fmla="*/ 1728785 h 6229350"/>
              <a:gd name="connsiteX5" fmla="*/ 262150 w 4043575"/>
              <a:gd name="connsiteY5" fmla="*/ 2157412 h 6229350"/>
              <a:gd name="connsiteX6" fmla="*/ 405025 w 4043575"/>
              <a:gd name="connsiteY6" fmla="*/ 2495549 h 6229350"/>
              <a:gd name="connsiteX7" fmla="*/ 447887 w 4043575"/>
              <a:gd name="connsiteY7" fmla="*/ 2895600 h 6229350"/>
              <a:gd name="connsiteX8" fmla="*/ 771717 w 4043575"/>
              <a:gd name="connsiteY8" fmla="*/ 3268807 h 6229350"/>
              <a:gd name="connsiteX9" fmla="*/ 971741 w 4043575"/>
              <a:gd name="connsiteY9" fmla="*/ 3711720 h 6229350"/>
              <a:gd name="connsiteX10" fmla="*/ 1762336 w 4043575"/>
              <a:gd name="connsiteY10" fmla="*/ 4310062 h 6229350"/>
              <a:gd name="connsiteX11" fmla="*/ 2081423 w 4043575"/>
              <a:gd name="connsiteY11" fmla="*/ 4972049 h 6229350"/>
              <a:gd name="connsiteX12" fmla="*/ 3533987 w 4043575"/>
              <a:gd name="connsiteY12" fmla="*/ 6067424 h 6229350"/>
              <a:gd name="connsiteX13" fmla="*/ 4043575 w 4043575"/>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458 w 4048146"/>
              <a:gd name="connsiteY0" fmla="*/ 0 h 6229350"/>
              <a:gd name="connsiteX1" fmla="*/ 0 w 4048146"/>
              <a:gd name="connsiteY1" fmla="*/ 668483 h 6229350"/>
              <a:gd name="connsiteX2" fmla="*/ 23833 w 4048146"/>
              <a:gd name="connsiteY2" fmla="*/ 895349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4416 w 4051104"/>
              <a:gd name="connsiteY0" fmla="*/ 0 h 6229350"/>
              <a:gd name="connsiteX1" fmla="*/ 2958 w 4051104"/>
              <a:gd name="connsiteY1" fmla="*/ 668483 h 6229350"/>
              <a:gd name="connsiteX2" fmla="*/ 36316 w 4051104"/>
              <a:gd name="connsiteY2" fmla="*/ 1042986 h 6229350"/>
              <a:gd name="connsiteX3" fmla="*/ 22031 w 4051104"/>
              <a:gd name="connsiteY3" fmla="*/ 1376362 h 6229350"/>
              <a:gd name="connsiteX4" fmla="*/ 45842 w 4051104"/>
              <a:gd name="connsiteY4" fmla="*/ 1728785 h 6229350"/>
              <a:gd name="connsiteX5" fmla="*/ 269679 w 4051104"/>
              <a:gd name="connsiteY5" fmla="*/ 2157412 h 6229350"/>
              <a:gd name="connsiteX6" fmla="*/ 412554 w 4051104"/>
              <a:gd name="connsiteY6" fmla="*/ 2495549 h 6229350"/>
              <a:gd name="connsiteX7" fmla="*/ 455416 w 4051104"/>
              <a:gd name="connsiteY7" fmla="*/ 2895600 h 6229350"/>
              <a:gd name="connsiteX8" fmla="*/ 779246 w 4051104"/>
              <a:gd name="connsiteY8" fmla="*/ 3268807 h 6229350"/>
              <a:gd name="connsiteX9" fmla="*/ 979270 w 4051104"/>
              <a:gd name="connsiteY9" fmla="*/ 3711720 h 6229350"/>
              <a:gd name="connsiteX10" fmla="*/ 1769865 w 4051104"/>
              <a:gd name="connsiteY10" fmla="*/ 4310062 h 6229350"/>
              <a:gd name="connsiteX11" fmla="*/ 2088952 w 4051104"/>
              <a:gd name="connsiteY11" fmla="*/ 4972049 h 6229350"/>
              <a:gd name="connsiteX12" fmla="*/ 3541516 w 4051104"/>
              <a:gd name="connsiteY12" fmla="*/ 6067424 h 6229350"/>
              <a:gd name="connsiteX13" fmla="*/ 4051104 w 4051104"/>
              <a:gd name="connsiteY13" fmla="*/ 6229350 h 6229350"/>
              <a:gd name="connsiteX0" fmla="*/ 83651 w 4060339"/>
              <a:gd name="connsiteY0" fmla="*/ 0 h 6229350"/>
              <a:gd name="connsiteX1" fmla="*/ 12193 w 4060339"/>
              <a:gd name="connsiteY1" fmla="*/ 668483 h 6229350"/>
              <a:gd name="connsiteX2" fmla="*/ 45551 w 4060339"/>
              <a:gd name="connsiteY2" fmla="*/ 1042986 h 6229350"/>
              <a:gd name="connsiteX3" fmla="*/ 31266 w 4060339"/>
              <a:gd name="connsiteY3" fmla="*/ 1376362 h 6229350"/>
              <a:gd name="connsiteX4" fmla="*/ 55077 w 4060339"/>
              <a:gd name="connsiteY4" fmla="*/ 1728785 h 6229350"/>
              <a:gd name="connsiteX5" fmla="*/ 278914 w 4060339"/>
              <a:gd name="connsiteY5" fmla="*/ 2157412 h 6229350"/>
              <a:gd name="connsiteX6" fmla="*/ 421789 w 4060339"/>
              <a:gd name="connsiteY6" fmla="*/ 2495549 h 6229350"/>
              <a:gd name="connsiteX7" fmla="*/ 464651 w 4060339"/>
              <a:gd name="connsiteY7" fmla="*/ 2895600 h 6229350"/>
              <a:gd name="connsiteX8" fmla="*/ 788481 w 4060339"/>
              <a:gd name="connsiteY8" fmla="*/ 3268807 h 6229350"/>
              <a:gd name="connsiteX9" fmla="*/ 988505 w 4060339"/>
              <a:gd name="connsiteY9" fmla="*/ 3711720 h 6229350"/>
              <a:gd name="connsiteX10" fmla="*/ 1779100 w 4060339"/>
              <a:gd name="connsiteY10" fmla="*/ 4310062 h 6229350"/>
              <a:gd name="connsiteX11" fmla="*/ 2098187 w 4060339"/>
              <a:gd name="connsiteY11" fmla="*/ 4972049 h 6229350"/>
              <a:gd name="connsiteX12" fmla="*/ 3550751 w 4060339"/>
              <a:gd name="connsiteY12" fmla="*/ 6067424 h 6229350"/>
              <a:gd name="connsiteX13" fmla="*/ 4060339 w 4060339"/>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19073 w 4048146"/>
              <a:gd name="connsiteY3" fmla="*/ 1376362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81428 w 4048591"/>
              <a:gd name="connsiteY0" fmla="*/ 0 h 6191250"/>
              <a:gd name="connsiteX1" fmla="*/ 445 w 4048591"/>
              <a:gd name="connsiteY1" fmla="*/ 630383 h 6191250"/>
              <a:gd name="connsiteX2" fmla="*/ 33803 w 4048591"/>
              <a:gd name="connsiteY2" fmla="*/ 1004886 h 6191250"/>
              <a:gd name="connsiteX3" fmla="*/ 19518 w 4048591"/>
              <a:gd name="connsiteY3" fmla="*/ 1338262 h 6191250"/>
              <a:gd name="connsiteX4" fmla="*/ 43329 w 4048591"/>
              <a:gd name="connsiteY4" fmla="*/ 1690685 h 6191250"/>
              <a:gd name="connsiteX5" fmla="*/ 267166 w 4048591"/>
              <a:gd name="connsiteY5" fmla="*/ 2119312 h 6191250"/>
              <a:gd name="connsiteX6" fmla="*/ 410041 w 4048591"/>
              <a:gd name="connsiteY6" fmla="*/ 2457449 h 6191250"/>
              <a:gd name="connsiteX7" fmla="*/ 452903 w 4048591"/>
              <a:gd name="connsiteY7" fmla="*/ 2857500 h 6191250"/>
              <a:gd name="connsiteX8" fmla="*/ 776733 w 4048591"/>
              <a:gd name="connsiteY8" fmla="*/ 3230707 h 6191250"/>
              <a:gd name="connsiteX9" fmla="*/ 976757 w 4048591"/>
              <a:gd name="connsiteY9" fmla="*/ 3673620 h 6191250"/>
              <a:gd name="connsiteX10" fmla="*/ 1767352 w 4048591"/>
              <a:gd name="connsiteY10" fmla="*/ 4271962 h 6191250"/>
              <a:gd name="connsiteX11" fmla="*/ 2086439 w 4048591"/>
              <a:gd name="connsiteY11" fmla="*/ 4933949 h 6191250"/>
              <a:gd name="connsiteX12" fmla="*/ 3539003 w 4048591"/>
              <a:gd name="connsiteY12" fmla="*/ 6029324 h 6191250"/>
              <a:gd name="connsiteX13" fmla="*/ 4048591 w 4048591"/>
              <a:gd name="connsiteY13" fmla="*/ 6191250 h 6191250"/>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776733 w 3539003"/>
              <a:gd name="connsiteY8" fmla="*/ 3254519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2489363 w 3539003"/>
              <a:gd name="connsiteY9" fmla="*/ 272321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958066"/>
              <a:gd name="connsiteY0" fmla="*/ 0 h 6053136"/>
              <a:gd name="connsiteX1" fmla="*/ 445 w 3958066"/>
              <a:gd name="connsiteY1" fmla="*/ 654195 h 6053136"/>
              <a:gd name="connsiteX2" fmla="*/ 33803 w 3958066"/>
              <a:gd name="connsiteY2" fmla="*/ 1028698 h 6053136"/>
              <a:gd name="connsiteX3" fmla="*/ 19518 w 3958066"/>
              <a:gd name="connsiteY3" fmla="*/ 1362074 h 6053136"/>
              <a:gd name="connsiteX4" fmla="*/ 43329 w 3958066"/>
              <a:gd name="connsiteY4" fmla="*/ 1714497 h 6053136"/>
              <a:gd name="connsiteX5" fmla="*/ 267166 w 3958066"/>
              <a:gd name="connsiteY5" fmla="*/ 2143124 h 6053136"/>
              <a:gd name="connsiteX6" fmla="*/ 410041 w 3958066"/>
              <a:gd name="connsiteY6" fmla="*/ 2481261 h 6053136"/>
              <a:gd name="connsiteX7" fmla="*/ 452903 w 3958066"/>
              <a:gd name="connsiteY7" fmla="*/ 2881312 h 6053136"/>
              <a:gd name="connsiteX8" fmla="*/ 1443305 w 3958066"/>
              <a:gd name="connsiteY8" fmla="*/ 2750317 h 6053136"/>
              <a:gd name="connsiteX9" fmla="*/ 2489363 w 3958066"/>
              <a:gd name="connsiteY9" fmla="*/ 2723212 h 6053136"/>
              <a:gd name="connsiteX10" fmla="*/ 3955075 w 3958066"/>
              <a:gd name="connsiteY10" fmla="*/ 2740439 h 6053136"/>
              <a:gd name="connsiteX11" fmla="*/ 2086439 w 3958066"/>
              <a:gd name="connsiteY11" fmla="*/ 4957761 h 6053136"/>
              <a:gd name="connsiteX12" fmla="*/ 3539003 w 3958066"/>
              <a:gd name="connsiteY12" fmla="*/ 6053136 h 6053136"/>
              <a:gd name="connsiteX0" fmla="*/ 81428 w 5164549"/>
              <a:gd name="connsiteY0" fmla="*/ 0 h 6053136"/>
              <a:gd name="connsiteX1" fmla="*/ 445 w 5164549"/>
              <a:gd name="connsiteY1" fmla="*/ 654195 h 6053136"/>
              <a:gd name="connsiteX2" fmla="*/ 33803 w 5164549"/>
              <a:gd name="connsiteY2" fmla="*/ 1028698 h 6053136"/>
              <a:gd name="connsiteX3" fmla="*/ 19518 w 5164549"/>
              <a:gd name="connsiteY3" fmla="*/ 1362074 h 6053136"/>
              <a:gd name="connsiteX4" fmla="*/ 43329 w 5164549"/>
              <a:gd name="connsiteY4" fmla="*/ 1714497 h 6053136"/>
              <a:gd name="connsiteX5" fmla="*/ 267166 w 5164549"/>
              <a:gd name="connsiteY5" fmla="*/ 2143124 h 6053136"/>
              <a:gd name="connsiteX6" fmla="*/ 410041 w 5164549"/>
              <a:gd name="connsiteY6" fmla="*/ 2481261 h 6053136"/>
              <a:gd name="connsiteX7" fmla="*/ 452903 w 5164549"/>
              <a:gd name="connsiteY7" fmla="*/ 2881312 h 6053136"/>
              <a:gd name="connsiteX8" fmla="*/ 1443305 w 5164549"/>
              <a:gd name="connsiteY8" fmla="*/ 2750317 h 6053136"/>
              <a:gd name="connsiteX9" fmla="*/ 2489363 w 5164549"/>
              <a:gd name="connsiteY9" fmla="*/ 2723212 h 6053136"/>
              <a:gd name="connsiteX10" fmla="*/ 3955075 w 5164549"/>
              <a:gd name="connsiteY10" fmla="*/ 2740439 h 6053136"/>
              <a:gd name="connsiteX11" fmla="*/ 5103104 w 5164549"/>
              <a:gd name="connsiteY11" fmla="*/ 2530755 h 6053136"/>
              <a:gd name="connsiteX12" fmla="*/ 3539003 w 5164549"/>
              <a:gd name="connsiteY12" fmla="*/ 6053136 h 605313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898113"/>
              <a:gd name="connsiteX1" fmla="*/ 445 w 7777717"/>
              <a:gd name="connsiteY1" fmla="*/ 654195 h 2898113"/>
              <a:gd name="connsiteX2" fmla="*/ 33803 w 7777717"/>
              <a:gd name="connsiteY2" fmla="*/ 1028698 h 2898113"/>
              <a:gd name="connsiteX3" fmla="*/ 19518 w 7777717"/>
              <a:gd name="connsiteY3" fmla="*/ 1362074 h 2898113"/>
              <a:gd name="connsiteX4" fmla="*/ 43329 w 7777717"/>
              <a:gd name="connsiteY4" fmla="*/ 1714497 h 2898113"/>
              <a:gd name="connsiteX5" fmla="*/ 267166 w 7777717"/>
              <a:gd name="connsiteY5" fmla="*/ 2143124 h 2898113"/>
              <a:gd name="connsiteX6" fmla="*/ 410041 w 7777717"/>
              <a:gd name="connsiteY6" fmla="*/ 2481261 h 2898113"/>
              <a:gd name="connsiteX7" fmla="*/ 452903 w 7777717"/>
              <a:gd name="connsiteY7" fmla="*/ 2881312 h 2898113"/>
              <a:gd name="connsiteX8" fmla="*/ 1443305 w 7777717"/>
              <a:gd name="connsiteY8" fmla="*/ 2750317 h 2898113"/>
              <a:gd name="connsiteX9" fmla="*/ 2489363 w 7777717"/>
              <a:gd name="connsiteY9" fmla="*/ 2723212 h 2898113"/>
              <a:gd name="connsiteX10" fmla="*/ 3955075 w 7777717"/>
              <a:gd name="connsiteY10" fmla="*/ 2740439 h 2898113"/>
              <a:gd name="connsiteX11" fmla="*/ 5103104 w 7777717"/>
              <a:gd name="connsiteY11" fmla="*/ 2530755 h 2898113"/>
              <a:gd name="connsiteX12" fmla="*/ 7777717 w 7777717"/>
              <a:gd name="connsiteY12" fmla="*/ 2164799 h 2898113"/>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9095"/>
              <a:gd name="connsiteX1" fmla="*/ 445 w 7777717"/>
              <a:gd name="connsiteY1" fmla="*/ 654195 h 2909095"/>
              <a:gd name="connsiteX2" fmla="*/ 33803 w 7777717"/>
              <a:gd name="connsiteY2" fmla="*/ 1028698 h 2909095"/>
              <a:gd name="connsiteX3" fmla="*/ 19518 w 7777717"/>
              <a:gd name="connsiteY3" fmla="*/ 1362074 h 2909095"/>
              <a:gd name="connsiteX4" fmla="*/ 43329 w 7777717"/>
              <a:gd name="connsiteY4" fmla="*/ 1714497 h 2909095"/>
              <a:gd name="connsiteX5" fmla="*/ 267166 w 7777717"/>
              <a:gd name="connsiteY5" fmla="*/ 2143124 h 2909095"/>
              <a:gd name="connsiteX6" fmla="*/ 452903 w 7777717"/>
              <a:gd name="connsiteY6" fmla="*/ 2881312 h 2909095"/>
              <a:gd name="connsiteX7" fmla="*/ 1443305 w 7777717"/>
              <a:gd name="connsiteY7" fmla="*/ 2750317 h 2909095"/>
              <a:gd name="connsiteX8" fmla="*/ 2489363 w 7777717"/>
              <a:gd name="connsiteY8" fmla="*/ 2723212 h 2909095"/>
              <a:gd name="connsiteX9" fmla="*/ 3673064 w 7777717"/>
              <a:gd name="connsiteY9" fmla="*/ 2740439 h 2909095"/>
              <a:gd name="connsiteX10" fmla="*/ 5103104 w 7777717"/>
              <a:gd name="connsiteY10" fmla="*/ 2530755 h 2909095"/>
              <a:gd name="connsiteX11" fmla="*/ 7777717 w 7777717"/>
              <a:gd name="connsiteY11" fmla="*/ 2164799 h 2909095"/>
              <a:gd name="connsiteX0" fmla="*/ 81428 w 7777717"/>
              <a:gd name="connsiteY0" fmla="*/ 0 h 2937576"/>
              <a:gd name="connsiteX1" fmla="*/ 445 w 7777717"/>
              <a:gd name="connsiteY1" fmla="*/ 654195 h 2937576"/>
              <a:gd name="connsiteX2" fmla="*/ 33803 w 7777717"/>
              <a:gd name="connsiteY2" fmla="*/ 1028698 h 2937576"/>
              <a:gd name="connsiteX3" fmla="*/ 19518 w 7777717"/>
              <a:gd name="connsiteY3" fmla="*/ 1362074 h 2937576"/>
              <a:gd name="connsiteX4" fmla="*/ 43329 w 7777717"/>
              <a:gd name="connsiteY4" fmla="*/ 1714497 h 2937576"/>
              <a:gd name="connsiteX5" fmla="*/ 452903 w 7777717"/>
              <a:gd name="connsiteY5" fmla="*/ 2881312 h 2937576"/>
              <a:gd name="connsiteX6" fmla="*/ 1443305 w 7777717"/>
              <a:gd name="connsiteY6" fmla="*/ 2750317 h 2937576"/>
              <a:gd name="connsiteX7" fmla="*/ 2489363 w 7777717"/>
              <a:gd name="connsiteY7" fmla="*/ 2723212 h 2937576"/>
              <a:gd name="connsiteX8" fmla="*/ 3673064 w 7777717"/>
              <a:gd name="connsiteY8" fmla="*/ 2740439 h 2937576"/>
              <a:gd name="connsiteX9" fmla="*/ 5103104 w 7777717"/>
              <a:gd name="connsiteY9" fmla="*/ 2530755 h 2937576"/>
              <a:gd name="connsiteX10" fmla="*/ 7777717 w 7777717"/>
              <a:gd name="connsiteY10" fmla="*/ 2164799 h 2937576"/>
              <a:gd name="connsiteX0" fmla="*/ 89069 w 7785358"/>
              <a:gd name="connsiteY0" fmla="*/ 0 h 2962173"/>
              <a:gd name="connsiteX1" fmla="*/ 8086 w 7785358"/>
              <a:gd name="connsiteY1" fmla="*/ 654195 h 2962173"/>
              <a:gd name="connsiteX2" fmla="*/ 41444 w 7785358"/>
              <a:gd name="connsiteY2" fmla="*/ 1028698 h 2962173"/>
              <a:gd name="connsiteX3" fmla="*/ 27159 w 7785358"/>
              <a:gd name="connsiteY3" fmla="*/ 1362074 h 2962173"/>
              <a:gd name="connsiteX4" fmla="*/ 460544 w 7785358"/>
              <a:gd name="connsiteY4" fmla="*/ 2881312 h 2962173"/>
              <a:gd name="connsiteX5" fmla="*/ 1450946 w 7785358"/>
              <a:gd name="connsiteY5" fmla="*/ 2750317 h 2962173"/>
              <a:gd name="connsiteX6" fmla="*/ 2497004 w 7785358"/>
              <a:gd name="connsiteY6" fmla="*/ 2723212 h 2962173"/>
              <a:gd name="connsiteX7" fmla="*/ 3680705 w 7785358"/>
              <a:gd name="connsiteY7" fmla="*/ 2740439 h 2962173"/>
              <a:gd name="connsiteX8" fmla="*/ 5110745 w 7785358"/>
              <a:gd name="connsiteY8" fmla="*/ 2530755 h 2962173"/>
              <a:gd name="connsiteX9" fmla="*/ 7785358 w 7785358"/>
              <a:gd name="connsiteY9" fmla="*/ 2164799 h 2962173"/>
              <a:gd name="connsiteX0" fmla="*/ 104325 w 7800614"/>
              <a:gd name="connsiteY0" fmla="*/ 0 h 2962173"/>
              <a:gd name="connsiteX1" fmla="*/ 23342 w 7800614"/>
              <a:gd name="connsiteY1" fmla="*/ 654195 h 2962173"/>
              <a:gd name="connsiteX2" fmla="*/ 42415 w 7800614"/>
              <a:gd name="connsiteY2" fmla="*/ 1362074 h 2962173"/>
              <a:gd name="connsiteX3" fmla="*/ 475800 w 7800614"/>
              <a:gd name="connsiteY3" fmla="*/ 2881312 h 2962173"/>
              <a:gd name="connsiteX4" fmla="*/ 1466202 w 7800614"/>
              <a:gd name="connsiteY4" fmla="*/ 2750317 h 2962173"/>
              <a:gd name="connsiteX5" fmla="*/ 2512260 w 7800614"/>
              <a:gd name="connsiteY5" fmla="*/ 2723212 h 2962173"/>
              <a:gd name="connsiteX6" fmla="*/ 3695961 w 7800614"/>
              <a:gd name="connsiteY6" fmla="*/ 2740439 h 2962173"/>
              <a:gd name="connsiteX7" fmla="*/ 5126001 w 7800614"/>
              <a:gd name="connsiteY7" fmla="*/ 2530755 h 2962173"/>
              <a:gd name="connsiteX8" fmla="*/ 7800614 w 7800614"/>
              <a:gd name="connsiteY8" fmla="*/ 2164799 h 2962173"/>
              <a:gd name="connsiteX0" fmla="*/ 178116 w 7874405"/>
              <a:gd name="connsiteY0" fmla="*/ 0 h 3213293"/>
              <a:gd name="connsiteX1" fmla="*/ 97133 w 7874405"/>
              <a:gd name="connsiteY1" fmla="*/ 654195 h 3213293"/>
              <a:gd name="connsiteX2" fmla="*/ 22202 w 7874405"/>
              <a:gd name="connsiteY2" fmla="*/ 3079778 h 3213293"/>
              <a:gd name="connsiteX3" fmla="*/ 549591 w 7874405"/>
              <a:gd name="connsiteY3" fmla="*/ 2881312 h 3213293"/>
              <a:gd name="connsiteX4" fmla="*/ 1539993 w 7874405"/>
              <a:gd name="connsiteY4" fmla="*/ 2750317 h 3213293"/>
              <a:gd name="connsiteX5" fmla="*/ 2586051 w 7874405"/>
              <a:gd name="connsiteY5" fmla="*/ 2723212 h 3213293"/>
              <a:gd name="connsiteX6" fmla="*/ 3769752 w 7874405"/>
              <a:gd name="connsiteY6" fmla="*/ 2740439 h 3213293"/>
              <a:gd name="connsiteX7" fmla="*/ 5199792 w 7874405"/>
              <a:gd name="connsiteY7" fmla="*/ 2530755 h 3213293"/>
              <a:gd name="connsiteX8" fmla="*/ 7874405 w 7874405"/>
              <a:gd name="connsiteY8" fmla="*/ 2164799 h 3213293"/>
              <a:gd name="connsiteX0" fmla="*/ 303080 w 7999369"/>
              <a:gd name="connsiteY0" fmla="*/ 0 h 3084602"/>
              <a:gd name="connsiteX1" fmla="*/ 222097 w 7999369"/>
              <a:gd name="connsiteY1" fmla="*/ 654195 h 3084602"/>
              <a:gd name="connsiteX2" fmla="*/ 147166 w 7999369"/>
              <a:gd name="connsiteY2" fmla="*/ 3079778 h 3084602"/>
              <a:gd name="connsiteX3" fmla="*/ 674555 w 7999369"/>
              <a:gd name="connsiteY3" fmla="*/ 2881312 h 3084602"/>
              <a:gd name="connsiteX4" fmla="*/ 1664957 w 7999369"/>
              <a:gd name="connsiteY4" fmla="*/ 2750317 h 3084602"/>
              <a:gd name="connsiteX5" fmla="*/ 2711015 w 7999369"/>
              <a:gd name="connsiteY5" fmla="*/ 2723212 h 3084602"/>
              <a:gd name="connsiteX6" fmla="*/ 3894716 w 7999369"/>
              <a:gd name="connsiteY6" fmla="*/ 2740439 h 3084602"/>
              <a:gd name="connsiteX7" fmla="*/ 5324756 w 7999369"/>
              <a:gd name="connsiteY7" fmla="*/ 2530755 h 3084602"/>
              <a:gd name="connsiteX8" fmla="*/ 7999369 w 7999369"/>
              <a:gd name="connsiteY8" fmla="*/ 2164799 h 3084602"/>
              <a:gd name="connsiteX0" fmla="*/ 0 w 9490906"/>
              <a:gd name="connsiteY0" fmla="*/ 3177740 h 3185770"/>
              <a:gd name="connsiteX1" fmla="*/ 1713634 w 9490906"/>
              <a:gd name="connsiteY1" fmla="*/ 3419 h 3185770"/>
              <a:gd name="connsiteX2" fmla="*/ 1638703 w 9490906"/>
              <a:gd name="connsiteY2" fmla="*/ 2429002 h 3185770"/>
              <a:gd name="connsiteX3" fmla="*/ 2166092 w 9490906"/>
              <a:gd name="connsiteY3" fmla="*/ 2230536 h 3185770"/>
              <a:gd name="connsiteX4" fmla="*/ 3156494 w 9490906"/>
              <a:gd name="connsiteY4" fmla="*/ 2099541 h 3185770"/>
              <a:gd name="connsiteX5" fmla="*/ 4202552 w 9490906"/>
              <a:gd name="connsiteY5" fmla="*/ 2072436 h 3185770"/>
              <a:gd name="connsiteX6" fmla="*/ 5386253 w 9490906"/>
              <a:gd name="connsiteY6" fmla="*/ 2089663 h 3185770"/>
              <a:gd name="connsiteX7" fmla="*/ 6816293 w 9490906"/>
              <a:gd name="connsiteY7" fmla="*/ 1879979 h 3185770"/>
              <a:gd name="connsiteX8" fmla="*/ 9490906 w 9490906"/>
              <a:gd name="connsiteY8" fmla="*/ 1514023 h 3185770"/>
              <a:gd name="connsiteX0" fmla="*/ 0 w 9490906"/>
              <a:gd name="connsiteY0" fmla="*/ 1663717 h 1695475"/>
              <a:gd name="connsiteX1" fmla="*/ 807780 w 9490906"/>
              <a:gd name="connsiteY1" fmla="*/ 1198413 h 1695475"/>
              <a:gd name="connsiteX2" fmla="*/ 1638703 w 9490906"/>
              <a:gd name="connsiteY2" fmla="*/ 914979 h 1695475"/>
              <a:gd name="connsiteX3" fmla="*/ 2166092 w 9490906"/>
              <a:gd name="connsiteY3" fmla="*/ 716513 h 1695475"/>
              <a:gd name="connsiteX4" fmla="*/ 3156494 w 9490906"/>
              <a:gd name="connsiteY4" fmla="*/ 585518 h 1695475"/>
              <a:gd name="connsiteX5" fmla="*/ 4202552 w 9490906"/>
              <a:gd name="connsiteY5" fmla="*/ 558413 h 1695475"/>
              <a:gd name="connsiteX6" fmla="*/ 5386253 w 9490906"/>
              <a:gd name="connsiteY6" fmla="*/ 575640 h 1695475"/>
              <a:gd name="connsiteX7" fmla="*/ 6816293 w 9490906"/>
              <a:gd name="connsiteY7" fmla="*/ 365956 h 1695475"/>
              <a:gd name="connsiteX8" fmla="*/ 9490906 w 9490906"/>
              <a:gd name="connsiteY8" fmla="*/ 0 h 1695475"/>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663717"/>
              <a:gd name="connsiteX1" fmla="*/ 807780 w 9490906"/>
              <a:gd name="connsiteY1" fmla="*/ 1198413 h 1663717"/>
              <a:gd name="connsiteX2" fmla="*/ 1638703 w 9490906"/>
              <a:gd name="connsiteY2" fmla="*/ 914979 h 1663717"/>
              <a:gd name="connsiteX3" fmla="*/ 2166092 w 9490906"/>
              <a:gd name="connsiteY3" fmla="*/ 716513 h 1663717"/>
              <a:gd name="connsiteX4" fmla="*/ 3156494 w 9490906"/>
              <a:gd name="connsiteY4" fmla="*/ 585518 h 1663717"/>
              <a:gd name="connsiteX5" fmla="*/ 4202552 w 9490906"/>
              <a:gd name="connsiteY5" fmla="*/ 558413 h 1663717"/>
              <a:gd name="connsiteX6" fmla="*/ 5386253 w 9490906"/>
              <a:gd name="connsiteY6" fmla="*/ 575640 h 1663717"/>
              <a:gd name="connsiteX7" fmla="*/ 6816293 w 9490906"/>
              <a:gd name="connsiteY7" fmla="*/ 365956 h 1663717"/>
              <a:gd name="connsiteX8" fmla="*/ 9490906 w 9490906"/>
              <a:gd name="connsiteY8" fmla="*/ 0 h 1663717"/>
              <a:gd name="connsiteX0" fmla="*/ 0 w 9405448"/>
              <a:gd name="connsiteY0" fmla="*/ 1834632 h 1834632"/>
              <a:gd name="connsiteX1" fmla="*/ 722322 w 9405448"/>
              <a:gd name="connsiteY1" fmla="*/ 1198413 h 1834632"/>
              <a:gd name="connsiteX2" fmla="*/ 1553245 w 9405448"/>
              <a:gd name="connsiteY2" fmla="*/ 914979 h 1834632"/>
              <a:gd name="connsiteX3" fmla="*/ 2080634 w 9405448"/>
              <a:gd name="connsiteY3" fmla="*/ 716513 h 1834632"/>
              <a:gd name="connsiteX4" fmla="*/ 3071036 w 9405448"/>
              <a:gd name="connsiteY4" fmla="*/ 585518 h 1834632"/>
              <a:gd name="connsiteX5" fmla="*/ 4117094 w 9405448"/>
              <a:gd name="connsiteY5" fmla="*/ 558413 h 1834632"/>
              <a:gd name="connsiteX6" fmla="*/ 5300795 w 9405448"/>
              <a:gd name="connsiteY6" fmla="*/ 575640 h 1834632"/>
              <a:gd name="connsiteX7" fmla="*/ 6730835 w 9405448"/>
              <a:gd name="connsiteY7" fmla="*/ 365956 h 1834632"/>
              <a:gd name="connsiteX8" fmla="*/ 9405448 w 9405448"/>
              <a:gd name="connsiteY8" fmla="*/ 0 h 1834632"/>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987242 w 9559272"/>
              <a:gd name="connsiteY1" fmla="*/ 1369329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1707069 w 9559272"/>
              <a:gd name="connsiteY1" fmla="*/ 914979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694727 w 9559272"/>
              <a:gd name="connsiteY1" fmla="*/ 1501607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56858 w 9559272"/>
              <a:gd name="connsiteY8" fmla="*/ 185555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1801072 w 9619092"/>
              <a:gd name="connsiteY1" fmla="*/ 1077349 h 1706445"/>
              <a:gd name="connsiteX2" fmla="*/ 2234458 w 9619092"/>
              <a:gd name="connsiteY2" fmla="*/ 707967 h 1706445"/>
              <a:gd name="connsiteX3" fmla="*/ 3224860 w 9619092"/>
              <a:gd name="connsiteY3" fmla="*/ 576972 h 1706445"/>
              <a:gd name="connsiteX4" fmla="*/ 4270918 w 9619092"/>
              <a:gd name="connsiteY4" fmla="*/ 549867 h 1706445"/>
              <a:gd name="connsiteX5" fmla="*/ 5907546 w 9619092"/>
              <a:gd name="connsiteY5" fmla="*/ 456000 h 1706445"/>
              <a:gd name="connsiteX6" fmla="*/ 6884659 w 9619092"/>
              <a:gd name="connsiteY6" fmla="*/ 357410 h 1706445"/>
              <a:gd name="connsiteX7" fmla="*/ 8565404 w 9619092"/>
              <a:gd name="connsiteY7" fmla="*/ 236830 h 1706445"/>
              <a:gd name="connsiteX8" fmla="*/ 9619092 w 9619092"/>
              <a:gd name="connsiteY8" fmla="*/ 0 h 1706445"/>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43166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409" h="1159514">
                <a:moveTo>
                  <a:pt x="0" y="1159514"/>
                </a:moveTo>
                <a:cubicBezTo>
                  <a:pt x="272674" y="1113910"/>
                  <a:pt x="467260" y="1118424"/>
                  <a:pt x="647389" y="1043166"/>
                </a:cubicBezTo>
                <a:cubicBezTo>
                  <a:pt x="827518" y="967908"/>
                  <a:pt x="843477" y="785666"/>
                  <a:pt x="1080775" y="707967"/>
                </a:cubicBezTo>
                <a:cubicBezTo>
                  <a:pt x="1318073" y="630268"/>
                  <a:pt x="1731767" y="603322"/>
                  <a:pt x="2071177" y="576972"/>
                </a:cubicBezTo>
                <a:cubicBezTo>
                  <a:pt x="2410587" y="550622"/>
                  <a:pt x="2802328" y="509593"/>
                  <a:pt x="3117235" y="549867"/>
                </a:cubicBezTo>
                <a:cubicBezTo>
                  <a:pt x="3791069" y="574614"/>
                  <a:pt x="4540429" y="633355"/>
                  <a:pt x="4753863" y="456000"/>
                </a:cubicBezTo>
                <a:cubicBezTo>
                  <a:pt x="4967297" y="278645"/>
                  <a:pt x="5213936" y="422424"/>
                  <a:pt x="5730976" y="357410"/>
                </a:cubicBezTo>
                <a:cubicBezTo>
                  <a:pt x="6265107" y="318033"/>
                  <a:pt x="7085593" y="323460"/>
                  <a:pt x="7411721" y="236830"/>
                </a:cubicBezTo>
                <a:cubicBezTo>
                  <a:pt x="7762950" y="157887"/>
                  <a:pt x="8079997" y="70397"/>
                  <a:pt x="8465409" y="0"/>
                </a:cubicBez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17546167">
            <a:off x="7707590" y="3471946"/>
            <a:ext cx="2120477" cy="1466859"/>
          </a:xfrm>
          <a:custGeom>
            <a:avLst/>
            <a:gdLst>
              <a:gd name="connsiteX0" fmla="*/ 0 w 182075"/>
              <a:gd name="connsiteY0" fmla="*/ 0 h 1695450"/>
              <a:gd name="connsiteX1" fmla="*/ 66675 w 182075"/>
              <a:gd name="connsiteY1" fmla="*/ 190500 h 1695450"/>
              <a:gd name="connsiteX2" fmla="*/ 76200 w 182075"/>
              <a:gd name="connsiteY2" fmla="*/ 228600 h 1695450"/>
              <a:gd name="connsiteX3" fmla="*/ 85725 w 182075"/>
              <a:gd name="connsiteY3" fmla="*/ 304800 h 1695450"/>
              <a:gd name="connsiteX4" fmla="*/ 104775 w 182075"/>
              <a:gd name="connsiteY4" fmla="*/ 400050 h 1695450"/>
              <a:gd name="connsiteX5" fmla="*/ 114300 w 182075"/>
              <a:gd name="connsiteY5" fmla="*/ 523875 h 1695450"/>
              <a:gd name="connsiteX6" fmla="*/ 123825 w 182075"/>
              <a:gd name="connsiteY6" fmla="*/ 628650 h 1695450"/>
              <a:gd name="connsiteX7" fmla="*/ 142875 w 182075"/>
              <a:gd name="connsiteY7" fmla="*/ 847725 h 1695450"/>
              <a:gd name="connsiteX8" fmla="*/ 152400 w 182075"/>
              <a:gd name="connsiteY8" fmla="*/ 1009650 h 1695450"/>
              <a:gd name="connsiteX9" fmla="*/ 180975 w 182075"/>
              <a:gd name="connsiteY9" fmla="*/ 1257300 h 1695450"/>
              <a:gd name="connsiteX10" fmla="*/ 180975 w 182075"/>
              <a:gd name="connsiteY10" fmla="*/ 1695450 h 1695450"/>
              <a:gd name="connsiteX0" fmla="*/ 114300 w 311748"/>
              <a:gd name="connsiteY0" fmla="*/ 0 h 4238625"/>
              <a:gd name="connsiteX1" fmla="*/ 180975 w 311748"/>
              <a:gd name="connsiteY1" fmla="*/ 190500 h 4238625"/>
              <a:gd name="connsiteX2" fmla="*/ 190500 w 311748"/>
              <a:gd name="connsiteY2" fmla="*/ 228600 h 4238625"/>
              <a:gd name="connsiteX3" fmla="*/ 200025 w 311748"/>
              <a:gd name="connsiteY3" fmla="*/ 304800 h 4238625"/>
              <a:gd name="connsiteX4" fmla="*/ 219075 w 311748"/>
              <a:gd name="connsiteY4" fmla="*/ 400050 h 4238625"/>
              <a:gd name="connsiteX5" fmla="*/ 228600 w 311748"/>
              <a:gd name="connsiteY5" fmla="*/ 523875 h 4238625"/>
              <a:gd name="connsiteX6" fmla="*/ 238125 w 311748"/>
              <a:gd name="connsiteY6" fmla="*/ 628650 h 4238625"/>
              <a:gd name="connsiteX7" fmla="*/ 257175 w 311748"/>
              <a:gd name="connsiteY7" fmla="*/ 847725 h 4238625"/>
              <a:gd name="connsiteX8" fmla="*/ 266700 w 311748"/>
              <a:gd name="connsiteY8" fmla="*/ 1009650 h 4238625"/>
              <a:gd name="connsiteX9" fmla="*/ 295275 w 311748"/>
              <a:gd name="connsiteY9" fmla="*/ 1257300 h 4238625"/>
              <a:gd name="connsiteX10" fmla="*/ 0 w 311748"/>
              <a:gd name="connsiteY10" fmla="*/ 4238625 h 4238625"/>
              <a:gd name="connsiteX0" fmla="*/ 263996 w 444371"/>
              <a:gd name="connsiteY0" fmla="*/ 0 h 4251084"/>
              <a:gd name="connsiteX1" fmla="*/ 330671 w 444371"/>
              <a:gd name="connsiteY1" fmla="*/ 190500 h 4251084"/>
              <a:gd name="connsiteX2" fmla="*/ 340196 w 444371"/>
              <a:gd name="connsiteY2" fmla="*/ 228600 h 4251084"/>
              <a:gd name="connsiteX3" fmla="*/ 349721 w 444371"/>
              <a:gd name="connsiteY3" fmla="*/ 304800 h 4251084"/>
              <a:gd name="connsiteX4" fmla="*/ 368771 w 444371"/>
              <a:gd name="connsiteY4" fmla="*/ 400050 h 4251084"/>
              <a:gd name="connsiteX5" fmla="*/ 378296 w 444371"/>
              <a:gd name="connsiteY5" fmla="*/ 523875 h 4251084"/>
              <a:gd name="connsiteX6" fmla="*/ 387821 w 444371"/>
              <a:gd name="connsiteY6" fmla="*/ 628650 h 4251084"/>
              <a:gd name="connsiteX7" fmla="*/ 406871 w 444371"/>
              <a:gd name="connsiteY7" fmla="*/ 847725 h 4251084"/>
              <a:gd name="connsiteX8" fmla="*/ 416396 w 444371"/>
              <a:gd name="connsiteY8" fmla="*/ 1009650 h 4251084"/>
              <a:gd name="connsiteX9" fmla="*/ 6821 w 444371"/>
              <a:gd name="connsiteY9" fmla="*/ 3962400 h 4251084"/>
              <a:gd name="connsiteX10" fmla="*/ 149696 w 444371"/>
              <a:gd name="connsiteY10" fmla="*/ 4238625 h 4251084"/>
              <a:gd name="connsiteX0" fmla="*/ 257373 w 437748"/>
              <a:gd name="connsiteY0" fmla="*/ 0 h 4238625"/>
              <a:gd name="connsiteX1" fmla="*/ 324048 w 437748"/>
              <a:gd name="connsiteY1" fmla="*/ 190500 h 4238625"/>
              <a:gd name="connsiteX2" fmla="*/ 333573 w 437748"/>
              <a:gd name="connsiteY2" fmla="*/ 228600 h 4238625"/>
              <a:gd name="connsiteX3" fmla="*/ 343098 w 437748"/>
              <a:gd name="connsiteY3" fmla="*/ 304800 h 4238625"/>
              <a:gd name="connsiteX4" fmla="*/ 362148 w 437748"/>
              <a:gd name="connsiteY4" fmla="*/ 400050 h 4238625"/>
              <a:gd name="connsiteX5" fmla="*/ 371673 w 437748"/>
              <a:gd name="connsiteY5" fmla="*/ 523875 h 4238625"/>
              <a:gd name="connsiteX6" fmla="*/ 381198 w 437748"/>
              <a:gd name="connsiteY6" fmla="*/ 628650 h 4238625"/>
              <a:gd name="connsiteX7" fmla="*/ 400248 w 437748"/>
              <a:gd name="connsiteY7" fmla="*/ 847725 h 4238625"/>
              <a:gd name="connsiteX8" fmla="*/ 409773 w 437748"/>
              <a:gd name="connsiteY8" fmla="*/ 1009650 h 4238625"/>
              <a:gd name="connsiteX9" fmla="*/ 198 w 437748"/>
              <a:gd name="connsiteY9" fmla="*/ 3962400 h 4238625"/>
              <a:gd name="connsiteX10" fmla="*/ 143073 w 437748"/>
              <a:gd name="connsiteY10" fmla="*/ 4238625 h 4238625"/>
              <a:gd name="connsiteX0" fmla="*/ 257287 w 437662"/>
              <a:gd name="connsiteY0" fmla="*/ 0 h 4238625"/>
              <a:gd name="connsiteX1" fmla="*/ 323962 w 437662"/>
              <a:gd name="connsiteY1" fmla="*/ 190500 h 4238625"/>
              <a:gd name="connsiteX2" fmla="*/ 333487 w 437662"/>
              <a:gd name="connsiteY2" fmla="*/ 228600 h 4238625"/>
              <a:gd name="connsiteX3" fmla="*/ 343012 w 437662"/>
              <a:gd name="connsiteY3" fmla="*/ 304800 h 4238625"/>
              <a:gd name="connsiteX4" fmla="*/ 362062 w 437662"/>
              <a:gd name="connsiteY4" fmla="*/ 400050 h 4238625"/>
              <a:gd name="connsiteX5" fmla="*/ 371587 w 437662"/>
              <a:gd name="connsiteY5" fmla="*/ 523875 h 4238625"/>
              <a:gd name="connsiteX6" fmla="*/ 381112 w 437662"/>
              <a:gd name="connsiteY6" fmla="*/ 628650 h 4238625"/>
              <a:gd name="connsiteX7" fmla="*/ 400162 w 437662"/>
              <a:gd name="connsiteY7" fmla="*/ 847725 h 4238625"/>
              <a:gd name="connsiteX8" fmla="*/ 409687 w 437662"/>
              <a:gd name="connsiteY8" fmla="*/ 1009650 h 4238625"/>
              <a:gd name="connsiteX9" fmla="*/ 112 w 437662"/>
              <a:gd name="connsiteY9" fmla="*/ 3962400 h 4238625"/>
              <a:gd name="connsiteX10" fmla="*/ 142987 w 437662"/>
              <a:gd name="connsiteY10" fmla="*/ 4238625 h 4238625"/>
              <a:gd name="connsiteX0" fmla="*/ 257175 w 400079"/>
              <a:gd name="connsiteY0" fmla="*/ 0 h 4238625"/>
              <a:gd name="connsiteX1" fmla="*/ 323850 w 400079"/>
              <a:gd name="connsiteY1" fmla="*/ 190500 h 4238625"/>
              <a:gd name="connsiteX2" fmla="*/ 333375 w 400079"/>
              <a:gd name="connsiteY2" fmla="*/ 228600 h 4238625"/>
              <a:gd name="connsiteX3" fmla="*/ 342900 w 400079"/>
              <a:gd name="connsiteY3" fmla="*/ 304800 h 4238625"/>
              <a:gd name="connsiteX4" fmla="*/ 361950 w 400079"/>
              <a:gd name="connsiteY4" fmla="*/ 400050 h 4238625"/>
              <a:gd name="connsiteX5" fmla="*/ 371475 w 400079"/>
              <a:gd name="connsiteY5" fmla="*/ 523875 h 4238625"/>
              <a:gd name="connsiteX6" fmla="*/ 381000 w 400079"/>
              <a:gd name="connsiteY6" fmla="*/ 628650 h 4238625"/>
              <a:gd name="connsiteX7" fmla="*/ 400050 w 400079"/>
              <a:gd name="connsiteY7" fmla="*/ 847725 h 4238625"/>
              <a:gd name="connsiteX8" fmla="*/ 85725 w 400079"/>
              <a:gd name="connsiteY8" fmla="*/ 2952750 h 4238625"/>
              <a:gd name="connsiteX9" fmla="*/ 0 w 400079"/>
              <a:gd name="connsiteY9" fmla="*/ 3962400 h 4238625"/>
              <a:gd name="connsiteX10" fmla="*/ 142875 w 400079"/>
              <a:gd name="connsiteY10" fmla="*/ 4238625 h 4238625"/>
              <a:gd name="connsiteX0" fmla="*/ 258470 w 401370"/>
              <a:gd name="connsiteY0" fmla="*/ 0 h 4238625"/>
              <a:gd name="connsiteX1" fmla="*/ 325145 w 401370"/>
              <a:gd name="connsiteY1" fmla="*/ 190500 h 4238625"/>
              <a:gd name="connsiteX2" fmla="*/ 334670 w 401370"/>
              <a:gd name="connsiteY2" fmla="*/ 228600 h 4238625"/>
              <a:gd name="connsiteX3" fmla="*/ 344195 w 401370"/>
              <a:gd name="connsiteY3" fmla="*/ 304800 h 4238625"/>
              <a:gd name="connsiteX4" fmla="*/ 363245 w 401370"/>
              <a:gd name="connsiteY4" fmla="*/ 400050 h 4238625"/>
              <a:gd name="connsiteX5" fmla="*/ 372770 w 401370"/>
              <a:gd name="connsiteY5" fmla="*/ 523875 h 4238625"/>
              <a:gd name="connsiteX6" fmla="*/ 382295 w 401370"/>
              <a:gd name="connsiteY6" fmla="*/ 628650 h 4238625"/>
              <a:gd name="connsiteX7" fmla="*/ 401345 w 401370"/>
              <a:gd name="connsiteY7" fmla="*/ 847725 h 4238625"/>
              <a:gd name="connsiteX8" fmla="*/ 87020 w 401370"/>
              <a:gd name="connsiteY8" fmla="*/ 2952750 h 4238625"/>
              <a:gd name="connsiteX9" fmla="*/ 1295 w 401370"/>
              <a:gd name="connsiteY9" fmla="*/ 3962400 h 4238625"/>
              <a:gd name="connsiteX10" fmla="*/ 144170 w 401370"/>
              <a:gd name="connsiteY10" fmla="*/ 4238625 h 4238625"/>
              <a:gd name="connsiteX0" fmla="*/ 257939 w 400838"/>
              <a:gd name="connsiteY0" fmla="*/ 0 h 4238625"/>
              <a:gd name="connsiteX1" fmla="*/ 324614 w 400838"/>
              <a:gd name="connsiteY1" fmla="*/ 190500 h 4238625"/>
              <a:gd name="connsiteX2" fmla="*/ 334139 w 400838"/>
              <a:gd name="connsiteY2" fmla="*/ 228600 h 4238625"/>
              <a:gd name="connsiteX3" fmla="*/ 343664 w 400838"/>
              <a:gd name="connsiteY3" fmla="*/ 304800 h 4238625"/>
              <a:gd name="connsiteX4" fmla="*/ 362714 w 400838"/>
              <a:gd name="connsiteY4" fmla="*/ 400050 h 4238625"/>
              <a:gd name="connsiteX5" fmla="*/ 372239 w 400838"/>
              <a:gd name="connsiteY5" fmla="*/ 523875 h 4238625"/>
              <a:gd name="connsiteX6" fmla="*/ 381764 w 400838"/>
              <a:gd name="connsiteY6" fmla="*/ 628650 h 4238625"/>
              <a:gd name="connsiteX7" fmla="*/ 400814 w 400838"/>
              <a:gd name="connsiteY7" fmla="*/ 847725 h 4238625"/>
              <a:gd name="connsiteX8" fmla="*/ 86489 w 400838"/>
              <a:gd name="connsiteY8" fmla="*/ 2952750 h 4238625"/>
              <a:gd name="connsiteX9" fmla="*/ 764 w 400838"/>
              <a:gd name="connsiteY9" fmla="*/ 3962400 h 4238625"/>
              <a:gd name="connsiteX10" fmla="*/ 143639 w 400838"/>
              <a:gd name="connsiteY10" fmla="*/ 4238625 h 4238625"/>
              <a:gd name="connsiteX0" fmla="*/ 259487 w 464298"/>
              <a:gd name="connsiteY0" fmla="*/ 0 h 4238625"/>
              <a:gd name="connsiteX1" fmla="*/ 326162 w 464298"/>
              <a:gd name="connsiteY1" fmla="*/ 190500 h 4238625"/>
              <a:gd name="connsiteX2" fmla="*/ 335687 w 464298"/>
              <a:gd name="connsiteY2" fmla="*/ 228600 h 4238625"/>
              <a:gd name="connsiteX3" fmla="*/ 345212 w 464298"/>
              <a:gd name="connsiteY3" fmla="*/ 304800 h 4238625"/>
              <a:gd name="connsiteX4" fmla="*/ 364262 w 464298"/>
              <a:gd name="connsiteY4" fmla="*/ 400050 h 4238625"/>
              <a:gd name="connsiteX5" fmla="*/ 373787 w 464298"/>
              <a:gd name="connsiteY5" fmla="*/ 523875 h 4238625"/>
              <a:gd name="connsiteX6" fmla="*/ 383312 w 464298"/>
              <a:gd name="connsiteY6" fmla="*/ 628650 h 4238625"/>
              <a:gd name="connsiteX7" fmla="*/ 464274 w 464298"/>
              <a:gd name="connsiteY7" fmla="*/ 2081212 h 4238625"/>
              <a:gd name="connsiteX8" fmla="*/ 88037 w 464298"/>
              <a:gd name="connsiteY8" fmla="*/ 2952750 h 4238625"/>
              <a:gd name="connsiteX9" fmla="*/ 2312 w 464298"/>
              <a:gd name="connsiteY9" fmla="*/ 3962400 h 4238625"/>
              <a:gd name="connsiteX10" fmla="*/ 145187 w 464298"/>
              <a:gd name="connsiteY10" fmla="*/ 4238625 h 4238625"/>
              <a:gd name="connsiteX0" fmla="*/ 259487 w 464274"/>
              <a:gd name="connsiteY0" fmla="*/ 0 h 4238625"/>
              <a:gd name="connsiteX1" fmla="*/ 326162 w 464274"/>
              <a:gd name="connsiteY1" fmla="*/ 190500 h 4238625"/>
              <a:gd name="connsiteX2" fmla="*/ 335687 w 464274"/>
              <a:gd name="connsiteY2" fmla="*/ 228600 h 4238625"/>
              <a:gd name="connsiteX3" fmla="*/ 345212 w 464274"/>
              <a:gd name="connsiteY3" fmla="*/ 304800 h 4238625"/>
              <a:gd name="connsiteX4" fmla="*/ 364262 w 464274"/>
              <a:gd name="connsiteY4" fmla="*/ 400050 h 4238625"/>
              <a:gd name="connsiteX5" fmla="*/ 373787 w 464274"/>
              <a:gd name="connsiteY5" fmla="*/ 523875 h 4238625"/>
              <a:gd name="connsiteX6" fmla="*/ 383312 w 464274"/>
              <a:gd name="connsiteY6" fmla="*/ 628650 h 4238625"/>
              <a:gd name="connsiteX7" fmla="*/ 464274 w 464274"/>
              <a:gd name="connsiteY7" fmla="*/ 2081212 h 4238625"/>
              <a:gd name="connsiteX8" fmla="*/ 88037 w 464274"/>
              <a:gd name="connsiteY8" fmla="*/ 2952750 h 4238625"/>
              <a:gd name="connsiteX9" fmla="*/ 2312 w 464274"/>
              <a:gd name="connsiteY9" fmla="*/ 3962400 h 4238625"/>
              <a:gd name="connsiteX10" fmla="*/ 145187 w 464274"/>
              <a:gd name="connsiteY10" fmla="*/ 4238625 h 4238625"/>
              <a:gd name="connsiteX0" fmla="*/ 259487 w 481274"/>
              <a:gd name="connsiteY0" fmla="*/ 0 h 4238625"/>
              <a:gd name="connsiteX1" fmla="*/ 326162 w 481274"/>
              <a:gd name="connsiteY1" fmla="*/ 190500 h 4238625"/>
              <a:gd name="connsiteX2" fmla="*/ 335687 w 481274"/>
              <a:gd name="connsiteY2" fmla="*/ 228600 h 4238625"/>
              <a:gd name="connsiteX3" fmla="*/ 345212 w 481274"/>
              <a:gd name="connsiteY3" fmla="*/ 304800 h 4238625"/>
              <a:gd name="connsiteX4" fmla="*/ 364262 w 481274"/>
              <a:gd name="connsiteY4" fmla="*/ 400050 h 4238625"/>
              <a:gd name="connsiteX5" fmla="*/ 373787 w 481274"/>
              <a:gd name="connsiteY5" fmla="*/ 523875 h 4238625"/>
              <a:gd name="connsiteX6" fmla="*/ 383312 w 481274"/>
              <a:gd name="connsiteY6" fmla="*/ 628650 h 4238625"/>
              <a:gd name="connsiteX7" fmla="*/ 464274 w 481274"/>
              <a:gd name="connsiteY7" fmla="*/ 2081212 h 4238625"/>
              <a:gd name="connsiteX8" fmla="*/ 88037 w 481274"/>
              <a:gd name="connsiteY8" fmla="*/ 2952750 h 4238625"/>
              <a:gd name="connsiteX9" fmla="*/ 2312 w 481274"/>
              <a:gd name="connsiteY9" fmla="*/ 3962400 h 4238625"/>
              <a:gd name="connsiteX10" fmla="*/ 145187 w 481274"/>
              <a:gd name="connsiteY10" fmla="*/ 4238625 h 4238625"/>
              <a:gd name="connsiteX0" fmla="*/ 259487 w 516666"/>
              <a:gd name="connsiteY0" fmla="*/ 0 h 4238625"/>
              <a:gd name="connsiteX1" fmla="*/ 326162 w 516666"/>
              <a:gd name="connsiteY1" fmla="*/ 190500 h 4238625"/>
              <a:gd name="connsiteX2" fmla="*/ 335687 w 516666"/>
              <a:gd name="connsiteY2" fmla="*/ 228600 h 4238625"/>
              <a:gd name="connsiteX3" fmla="*/ 345212 w 516666"/>
              <a:gd name="connsiteY3" fmla="*/ 304800 h 4238625"/>
              <a:gd name="connsiteX4" fmla="*/ 364262 w 516666"/>
              <a:gd name="connsiteY4" fmla="*/ 400050 h 4238625"/>
              <a:gd name="connsiteX5" fmla="*/ 373787 w 516666"/>
              <a:gd name="connsiteY5" fmla="*/ 523875 h 4238625"/>
              <a:gd name="connsiteX6" fmla="*/ 507137 w 516666"/>
              <a:gd name="connsiteY6" fmla="*/ 1766887 h 4238625"/>
              <a:gd name="connsiteX7" fmla="*/ 464274 w 516666"/>
              <a:gd name="connsiteY7" fmla="*/ 2081212 h 4238625"/>
              <a:gd name="connsiteX8" fmla="*/ 88037 w 516666"/>
              <a:gd name="connsiteY8" fmla="*/ 2952750 h 4238625"/>
              <a:gd name="connsiteX9" fmla="*/ 2312 w 516666"/>
              <a:gd name="connsiteY9" fmla="*/ 3962400 h 4238625"/>
              <a:gd name="connsiteX10" fmla="*/ 145187 w 516666"/>
              <a:gd name="connsiteY10" fmla="*/ 4238625 h 4238625"/>
              <a:gd name="connsiteX0" fmla="*/ 259487 w 518773"/>
              <a:gd name="connsiteY0" fmla="*/ 0 h 4238625"/>
              <a:gd name="connsiteX1" fmla="*/ 326162 w 518773"/>
              <a:gd name="connsiteY1" fmla="*/ 190500 h 4238625"/>
              <a:gd name="connsiteX2" fmla="*/ 335687 w 518773"/>
              <a:gd name="connsiteY2" fmla="*/ 228600 h 4238625"/>
              <a:gd name="connsiteX3" fmla="*/ 345212 w 518773"/>
              <a:gd name="connsiteY3" fmla="*/ 304800 h 4238625"/>
              <a:gd name="connsiteX4" fmla="*/ 364262 w 518773"/>
              <a:gd name="connsiteY4" fmla="*/ 400050 h 4238625"/>
              <a:gd name="connsiteX5" fmla="*/ 373787 w 518773"/>
              <a:gd name="connsiteY5" fmla="*/ 523875 h 4238625"/>
              <a:gd name="connsiteX6" fmla="*/ 507137 w 518773"/>
              <a:gd name="connsiteY6" fmla="*/ 1766887 h 4238625"/>
              <a:gd name="connsiteX7" fmla="*/ 464274 w 518773"/>
              <a:gd name="connsiteY7" fmla="*/ 2081212 h 4238625"/>
              <a:gd name="connsiteX8" fmla="*/ 88037 w 518773"/>
              <a:gd name="connsiteY8" fmla="*/ 2952750 h 4238625"/>
              <a:gd name="connsiteX9" fmla="*/ 2312 w 518773"/>
              <a:gd name="connsiteY9" fmla="*/ 3962400 h 4238625"/>
              <a:gd name="connsiteX10" fmla="*/ 145187 w 518773"/>
              <a:gd name="connsiteY10" fmla="*/ 4238625 h 4238625"/>
              <a:gd name="connsiteX0" fmla="*/ 259487 w 520696"/>
              <a:gd name="connsiteY0" fmla="*/ 0 h 4238625"/>
              <a:gd name="connsiteX1" fmla="*/ 326162 w 520696"/>
              <a:gd name="connsiteY1" fmla="*/ 190500 h 4238625"/>
              <a:gd name="connsiteX2" fmla="*/ 335687 w 520696"/>
              <a:gd name="connsiteY2" fmla="*/ 228600 h 4238625"/>
              <a:gd name="connsiteX3" fmla="*/ 345212 w 520696"/>
              <a:gd name="connsiteY3" fmla="*/ 304800 h 4238625"/>
              <a:gd name="connsiteX4" fmla="*/ 364262 w 520696"/>
              <a:gd name="connsiteY4" fmla="*/ 400050 h 4238625"/>
              <a:gd name="connsiteX5" fmla="*/ 373787 w 520696"/>
              <a:gd name="connsiteY5" fmla="*/ 523875 h 4238625"/>
              <a:gd name="connsiteX6" fmla="*/ 507137 w 520696"/>
              <a:gd name="connsiteY6" fmla="*/ 1766887 h 4238625"/>
              <a:gd name="connsiteX7" fmla="*/ 464274 w 520696"/>
              <a:gd name="connsiteY7" fmla="*/ 2081212 h 4238625"/>
              <a:gd name="connsiteX8" fmla="*/ 88037 w 520696"/>
              <a:gd name="connsiteY8" fmla="*/ 2952750 h 4238625"/>
              <a:gd name="connsiteX9" fmla="*/ 2312 w 520696"/>
              <a:gd name="connsiteY9" fmla="*/ 3962400 h 4238625"/>
              <a:gd name="connsiteX10" fmla="*/ 145187 w 520696"/>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297587 w 521937"/>
              <a:gd name="connsiteY2" fmla="*/ 290513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97587 w 521937"/>
              <a:gd name="connsiteY1" fmla="*/ 290513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60921 w 520558"/>
              <a:gd name="connsiteY0" fmla="*/ 0 h 4238625"/>
              <a:gd name="connsiteX1" fmla="*/ 289496 w 520558"/>
              <a:gd name="connsiteY1" fmla="*/ 252412 h 4238625"/>
              <a:gd name="connsiteX2" fmla="*/ 389510 w 520558"/>
              <a:gd name="connsiteY2" fmla="*/ 676275 h 4238625"/>
              <a:gd name="connsiteX3" fmla="*/ 384747 w 520558"/>
              <a:gd name="connsiteY3" fmla="*/ 976311 h 4238625"/>
              <a:gd name="connsiteX4" fmla="*/ 341884 w 520558"/>
              <a:gd name="connsiteY4" fmla="*/ 1471613 h 4238625"/>
              <a:gd name="connsiteX5" fmla="*/ 508571 w 520558"/>
              <a:gd name="connsiteY5" fmla="*/ 1800225 h 4238625"/>
              <a:gd name="connsiteX6" fmla="*/ 465708 w 520558"/>
              <a:gd name="connsiteY6" fmla="*/ 2081212 h 4238625"/>
              <a:gd name="connsiteX7" fmla="*/ 79946 w 520558"/>
              <a:gd name="connsiteY7" fmla="*/ 2938462 h 4238625"/>
              <a:gd name="connsiteX8" fmla="*/ 3746 w 520558"/>
              <a:gd name="connsiteY8" fmla="*/ 3962400 h 4238625"/>
              <a:gd name="connsiteX9" fmla="*/ 146621 w 520558"/>
              <a:gd name="connsiteY9" fmla="*/ 4238625 h 4238625"/>
              <a:gd name="connsiteX0" fmla="*/ 260136 w 509709"/>
              <a:gd name="connsiteY0" fmla="*/ 0 h 4238625"/>
              <a:gd name="connsiteX1" fmla="*/ 288711 w 509709"/>
              <a:gd name="connsiteY1" fmla="*/ 252412 h 4238625"/>
              <a:gd name="connsiteX2" fmla="*/ 388725 w 509709"/>
              <a:gd name="connsiteY2" fmla="*/ 676275 h 4238625"/>
              <a:gd name="connsiteX3" fmla="*/ 383962 w 509709"/>
              <a:gd name="connsiteY3" fmla="*/ 976311 h 4238625"/>
              <a:gd name="connsiteX4" fmla="*/ 341099 w 509709"/>
              <a:gd name="connsiteY4" fmla="*/ 1471613 h 4238625"/>
              <a:gd name="connsiteX5" fmla="*/ 507786 w 509709"/>
              <a:gd name="connsiteY5" fmla="*/ 1800225 h 4238625"/>
              <a:gd name="connsiteX6" fmla="*/ 412535 w 509709"/>
              <a:gd name="connsiteY6" fmla="*/ 2162175 h 4238625"/>
              <a:gd name="connsiteX7" fmla="*/ 79161 w 509709"/>
              <a:gd name="connsiteY7" fmla="*/ 2938462 h 4238625"/>
              <a:gd name="connsiteX8" fmla="*/ 2961 w 509709"/>
              <a:gd name="connsiteY8" fmla="*/ 3962400 h 4238625"/>
              <a:gd name="connsiteX9" fmla="*/ 145836 w 509709"/>
              <a:gd name="connsiteY9" fmla="*/ 4238625 h 4238625"/>
              <a:gd name="connsiteX0" fmla="*/ 260136 w 514186"/>
              <a:gd name="connsiteY0" fmla="*/ 0 h 4238625"/>
              <a:gd name="connsiteX1" fmla="*/ 288711 w 514186"/>
              <a:gd name="connsiteY1" fmla="*/ 252412 h 4238625"/>
              <a:gd name="connsiteX2" fmla="*/ 388725 w 514186"/>
              <a:gd name="connsiteY2" fmla="*/ 676275 h 4238625"/>
              <a:gd name="connsiteX3" fmla="*/ 383962 w 514186"/>
              <a:gd name="connsiteY3" fmla="*/ 976311 h 4238625"/>
              <a:gd name="connsiteX4" fmla="*/ 341099 w 514186"/>
              <a:gd name="connsiteY4" fmla="*/ 1471613 h 4238625"/>
              <a:gd name="connsiteX5" fmla="*/ 507786 w 514186"/>
              <a:gd name="connsiteY5" fmla="*/ 1800225 h 4238625"/>
              <a:gd name="connsiteX6" fmla="*/ 412535 w 514186"/>
              <a:gd name="connsiteY6" fmla="*/ 2162175 h 4238625"/>
              <a:gd name="connsiteX7" fmla="*/ 79161 w 514186"/>
              <a:gd name="connsiteY7" fmla="*/ 2938462 h 4238625"/>
              <a:gd name="connsiteX8" fmla="*/ 2961 w 514186"/>
              <a:gd name="connsiteY8" fmla="*/ 3962400 h 4238625"/>
              <a:gd name="connsiteX9" fmla="*/ 145836 w 514186"/>
              <a:gd name="connsiteY9" fmla="*/ 4238625 h 4238625"/>
              <a:gd name="connsiteX0" fmla="*/ 269133 w 523183"/>
              <a:gd name="connsiteY0" fmla="*/ 0 h 4238625"/>
              <a:gd name="connsiteX1" fmla="*/ 297708 w 523183"/>
              <a:gd name="connsiteY1" fmla="*/ 252412 h 4238625"/>
              <a:gd name="connsiteX2" fmla="*/ 397722 w 523183"/>
              <a:gd name="connsiteY2" fmla="*/ 676275 h 4238625"/>
              <a:gd name="connsiteX3" fmla="*/ 392959 w 523183"/>
              <a:gd name="connsiteY3" fmla="*/ 976311 h 4238625"/>
              <a:gd name="connsiteX4" fmla="*/ 350096 w 523183"/>
              <a:gd name="connsiteY4" fmla="*/ 1471613 h 4238625"/>
              <a:gd name="connsiteX5" fmla="*/ 516783 w 523183"/>
              <a:gd name="connsiteY5" fmla="*/ 1800225 h 4238625"/>
              <a:gd name="connsiteX6" fmla="*/ 421532 w 523183"/>
              <a:gd name="connsiteY6" fmla="*/ 2162175 h 4238625"/>
              <a:gd name="connsiteX7" fmla="*/ 88158 w 523183"/>
              <a:gd name="connsiteY7" fmla="*/ 2938462 h 4238625"/>
              <a:gd name="connsiteX8" fmla="*/ 16719 w 523183"/>
              <a:gd name="connsiteY8" fmla="*/ 3448050 h 4238625"/>
              <a:gd name="connsiteX9" fmla="*/ 11958 w 523183"/>
              <a:gd name="connsiteY9" fmla="*/ 3962400 h 4238625"/>
              <a:gd name="connsiteX10" fmla="*/ 154833 w 523183"/>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61431 w 515481"/>
              <a:gd name="connsiteY0" fmla="*/ 0 h 4314825"/>
              <a:gd name="connsiteX1" fmla="*/ 290006 w 515481"/>
              <a:gd name="connsiteY1" fmla="*/ 252412 h 4314825"/>
              <a:gd name="connsiteX2" fmla="*/ 390020 w 515481"/>
              <a:gd name="connsiteY2" fmla="*/ 676275 h 4314825"/>
              <a:gd name="connsiteX3" fmla="*/ 385257 w 515481"/>
              <a:gd name="connsiteY3" fmla="*/ 976311 h 4314825"/>
              <a:gd name="connsiteX4" fmla="*/ 342394 w 515481"/>
              <a:gd name="connsiteY4" fmla="*/ 1471613 h 4314825"/>
              <a:gd name="connsiteX5" fmla="*/ 509081 w 515481"/>
              <a:gd name="connsiteY5" fmla="*/ 1800225 h 4314825"/>
              <a:gd name="connsiteX6" fmla="*/ 413830 w 515481"/>
              <a:gd name="connsiteY6" fmla="*/ 2162175 h 4314825"/>
              <a:gd name="connsiteX7" fmla="*/ 80456 w 515481"/>
              <a:gd name="connsiteY7" fmla="*/ 2938462 h 4314825"/>
              <a:gd name="connsiteX8" fmla="*/ 66167 w 515481"/>
              <a:gd name="connsiteY8" fmla="*/ 3509962 h 4314825"/>
              <a:gd name="connsiteX9" fmla="*/ 4256 w 515481"/>
              <a:gd name="connsiteY9" fmla="*/ 3962400 h 4314825"/>
              <a:gd name="connsiteX10" fmla="*/ 199519 w 515481"/>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2666 w 496716"/>
              <a:gd name="connsiteY0" fmla="*/ 0 h 4314825"/>
              <a:gd name="connsiteX1" fmla="*/ 271241 w 496716"/>
              <a:gd name="connsiteY1" fmla="*/ 252412 h 4314825"/>
              <a:gd name="connsiteX2" fmla="*/ 371255 w 496716"/>
              <a:gd name="connsiteY2" fmla="*/ 676275 h 4314825"/>
              <a:gd name="connsiteX3" fmla="*/ 366492 w 496716"/>
              <a:gd name="connsiteY3" fmla="*/ 976311 h 4314825"/>
              <a:gd name="connsiteX4" fmla="*/ 323629 w 496716"/>
              <a:gd name="connsiteY4" fmla="*/ 1471613 h 4314825"/>
              <a:gd name="connsiteX5" fmla="*/ 490316 w 496716"/>
              <a:gd name="connsiteY5" fmla="*/ 1800225 h 4314825"/>
              <a:gd name="connsiteX6" fmla="*/ 395065 w 496716"/>
              <a:gd name="connsiteY6" fmla="*/ 2162175 h 4314825"/>
              <a:gd name="connsiteX7" fmla="*/ 61691 w 496716"/>
              <a:gd name="connsiteY7" fmla="*/ 2938462 h 4314825"/>
              <a:gd name="connsiteX8" fmla="*/ 47402 w 496716"/>
              <a:gd name="connsiteY8" fmla="*/ 3509962 h 4314825"/>
              <a:gd name="connsiteX9" fmla="*/ 4541 w 496716"/>
              <a:gd name="connsiteY9" fmla="*/ 3990975 h 4314825"/>
              <a:gd name="connsiteX10" fmla="*/ 180754 w 496716"/>
              <a:gd name="connsiteY10" fmla="*/ 4314825 h 4314825"/>
              <a:gd name="connsiteX0" fmla="*/ 238146 w 492196"/>
              <a:gd name="connsiteY0" fmla="*/ 0 h 4314825"/>
              <a:gd name="connsiteX1" fmla="*/ 266721 w 492196"/>
              <a:gd name="connsiteY1" fmla="*/ 252412 h 4314825"/>
              <a:gd name="connsiteX2" fmla="*/ 366735 w 492196"/>
              <a:gd name="connsiteY2" fmla="*/ 676275 h 4314825"/>
              <a:gd name="connsiteX3" fmla="*/ 361972 w 492196"/>
              <a:gd name="connsiteY3" fmla="*/ 976311 h 4314825"/>
              <a:gd name="connsiteX4" fmla="*/ 319109 w 492196"/>
              <a:gd name="connsiteY4" fmla="*/ 1471613 h 4314825"/>
              <a:gd name="connsiteX5" fmla="*/ 485796 w 492196"/>
              <a:gd name="connsiteY5" fmla="*/ 1800225 h 4314825"/>
              <a:gd name="connsiteX6" fmla="*/ 390545 w 492196"/>
              <a:gd name="connsiteY6" fmla="*/ 2162175 h 4314825"/>
              <a:gd name="connsiteX7" fmla="*/ 57171 w 492196"/>
              <a:gd name="connsiteY7" fmla="*/ 2938462 h 4314825"/>
              <a:gd name="connsiteX8" fmla="*/ 42882 w 492196"/>
              <a:gd name="connsiteY8" fmla="*/ 3509962 h 4314825"/>
              <a:gd name="connsiteX9" fmla="*/ 21 w 492196"/>
              <a:gd name="connsiteY9" fmla="*/ 3990975 h 4314825"/>
              <a:gd name="connsiteX10" fmla="*/ 176234 w 492196"/>
              <a:gd name="connsiteY10" fmla="*/ 4314825 h 4314825"/>
              <a:gd name="connsiteX0" fmla="*/ 242905 w 496955"/>
              <a:gd name="connsiteY0" fmla="*/ 0 h 4314825"/>
              <a:gd name="connsiteX1" fmla="*/ 271480 w 496955"/>
              <a:gd name="connsiteY1" fmla="*/ 252412 h 4314825"/>
              <a:gd name="connsiteX2" fmla="*/ 371494 w 496955"/>
              <a:gd name="connsiteY2" fmla="*/ 676275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290531 w 496955"/>
              <a:gd name="connsiteY3" fmla="*/ 1085848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527697"/>
              <a:gd name="connsiteY0" fmla="*/ 0 h 4314825"/>
              <a:gd name="connsiteX1" fmla="*/ 271480 w 527697"/>
              <a:gd name="connsiteY1" fmla="*/ 252412 h 4314825"/>
              <a:gd name="connsiteX2" fmla="*/ 290532 w 527697"/>
              <a:gd name="connsiteY2" fmla="*/ 700088 h 4314825"/>
              <a:gd name="connsiteX3" fmla="*/ 290531 w 527697"/>
              <a:gd name="connsiteY3" fmla="*/ 1085848 h 4314825"/>
              <a:gd name="connsiteX4" fmla="*/ 514368 w 527697"/>
              <a:gd name="connsiteY4" fmla="*/ 1514475 h 4314825"/>
              <a:gd name="connsiteX5" fmla="*/ 490555 w 527697"/>
              <a:gd name="connsiteY5" fmla="*/ 1800225 h 4314825"/>
              <a:gd name="connsiteX6" fmla="*/ 395304 w 527697"/>
              <a:gd name="connsiteY6" fmla="*/ 2162175 h 4314825"/>
              <a:gd name="connsiteX7" fmla="*/ 61930 w 527697"/>
              <a:gd name="connsiteY7" fmla="*/ 2938462 h 4314825"/>
              <a:gd name="connsiteX8" fmla="*/ 47641 w 527697"/>
              <a:gd name="connsiteY8" fmla="*/ 3509962 h 4314825"/>
              <a:gd name="connsiteX9" fmla="*/ 18 w 527697"/>
              <a:gd name="connsiteY9" fmla="*/ 3952875 h 4314825"/>
              <a:gd name="connsiteX10" fmla="*/ 180993 w 527697"/>
              <a:gd name="connsiteY10" fmla="*/ 4314825 h 4314825"/>
              <a:gd name="connsiteX0" fmla="*/ 242905 w 543544"/>
              <a:gd name="connsiteY0" fmla="*/ 0 h 4314825"/>
              <a:gd name="connsiteX1" fmla="*/ 271480 w 543544"/>
              <a:gd name="connsiteY1" fmla="*/ 252412 h 4314825"/>
              <a:gd name="connsiteX2" fmla="*/ 290532 w 543544"/>
              <a:gd name="connsiteY2" fmla="*/ 700088 h 4314825"/>
              <a:gd name="connsiteX3" fmla="*/ 290531 w 543544"/>
              <a:gd name="connsiteY3" fmla="*/ 1085848 h 4314825"/>
              <a:gd name="connsiteX4" fmla="*/ 514368 w 543544"/>
              <a:gd name="connsiteY4" fmla="*/ 1514475 h 4314825"/>
              <a:gd name="connsiteX5" fmla="*/ 490555 w 543544"/>
              <a:gd name="connsiteY5" fmla="*/ 1800225 h 4314825"/>
              <a:gd name="connsiteX6" fmla="*/ 395304 w 543544"/>
              <a:gd name="connsiteY6" fmla="*/ 2162175 h 4314825"/>
              <a:gd name="connsiteX7" fmla="*/ 61930 w 543544"/>
              <a:gd name="connsiteY7" fmla="*/ 2938462 h 4314825"/>
              <a:gd name="connsiteX8" fmla="*/ 47641 w 543544"/>
              <a:gd name="connsiteY8" fmla="*/ 3509962 h 4314825"/>
              <a:gd name="connsiteX9" fmla="*/ 18 w 543544"/>
              <a:gd name="connsiteY9" fmla="*/ 3952875 h 4314825"/>
              <a:gd name="connsiteX10" fmla="*/ 180993 w 543544"/>
              <a:gd name="connsiteY10" fmla="*/ 4314825 h 4314825"/>
              <a:gd name="connsiteX0" fmla="*/ 242905 w 704283"/>
              <a:gd name="connsiteY0" fmla="*/ 0 h 4314825"/>
              <a:gd name="connsiteX1" fmla="*/ 271480 w 704283"/>
              <a:gd name="connsiteY1" fmla="*/ 252412 h 4314825"/>
              <a:gd name="connsiteX2" fmla="*/ 290532 w 704283"/>
              <a:gd name="connsiteY2" fmla="*/ 700088 h 4314825"/>
              <a:gd name="connsiteX3" fmla="*/ 290531 w 704283"/>
              <a:gd name="connsiteY3" fmla="*/ 1085848 h 4314825"/>
              <a:gd name="connsiteX4" fmla="*/ 514368 w 704283"/>
              <a:gd name="connsiteY4" fmla="*/ 1514475 h 4314825"/>
              <a:gd name="connsiteX5" fmla="*/ 490555 w 704283"/>
              <a:gd name="connsiteY5" fmla="*/ 1800225 h 4314825"/>
              <a:gd name="connsiteX6" fmla="*/ 676292 w 704283"/>
              <a:gd name="connsiteY6" fmla="*/ 2238375 h 4314825"/>
              <a:gd name="connsiteX7" fmla="*/ 61930 w 704283"/>
              <a:gd name="connsiteY7" fmla="*/ 2938462 h 4314825"/>
              <a:gd name="connsiteX8" fmla="*/ 47641 w 704283"/>
              <a:gd name="connsiteY8" fmla="*/ 3509962 h 4314825"/>
              <a:gd name="connsiteX9" fmla="*/ 18 w 704283"/>
              <a:gd name="connsiteY9" fmla="*/ 3952875 h 4314825"/>
              <a:gd name="connsiteX10" fmla="*/ 180993 w 704283"/>
              <a:gd name="connsiteY10" fmla="*/ 4314825 h 4314825"/>
              <a:gd name="connsiteX0" fmla="*/ 242905 w 728362"/>
              <a:gd name="connsiteY0" fmla="*/ 0 h 4314825"/>
              <a:gd name="connsiteX1" fmla="*/ 271480 w 728362"/>
              <a:gd name="connsiteY1" fmla="*/ 252412 h 4314825"/>
              <a:gd name="connsiteX2" fmla="*/ 290532 w 728362"/>
              <a:gd name="connsiteY2" fmla="*/ 700088 h 4314825"/>
              <a:gd name="connsiteX3" fmla="*/ 290531 w 728362"/>
              <a:gd name="connsiteY3" fmla="*/ 1085848 h 4314825"/>
              <a:gd name="connsiteX4" fmla="*/ 514368 w 728362"/>
              <a:gd name="connsiteY4" fmla="*/ 1514475 h 4314825"/>
              <a:gd name="connsiteX5" fmla="*/ 657243 w 728362"/>
              <a:gd name="connsiteY5" fmla="*/ 1852612 h 4314825"/>
              <a:gd name="connsiteX6" fmla="*/ 676292 w 728362"/>
              <a:gd name="connsiteY6" fmla="*/ 2238375 h 4314825"/>
              <a:gd name="connsiteX7" fmla="*/ 61930 w 728362"/>
              <a:gd name="connsiteY7" fmla="*/ 2938462 h 4314825"/>
              <a:gd name="connsiteX8" fmla="*/ 47641 w 728362"/>
              <a:gd name="connsiteY8" fmla="*/ 3509962 h 4314825"/>
              <a:gd name="connsiteX9" fmla="*/ 18 w 728362"/>
              <a:gd name="connsiteY9" fmla="*/ 3952875 h 4314825"/>
              <a:gd name="connsiteX10" fmla="*/ 180993 w 728362"/>
              <a:gd name="connsiteY10" fmla="*/ 4314825 h 4314825"/>
              <a:gd name="connsiteX0" fmla="*/ 242905 w 732892"/>
              <a:gd name="connsiteY0" fmla="*/ 0 h 4314825"/>
              <a:gd name="connsiteX1" fmla="*/ 271480 w 732892"/>
              <a:gd name="connsiteY1" fmla="*/ 252412 h 4314825"/>
              <a:gd name="connsiteX2" fmla="*/ 290532 w 732892"/>
              <a:gd name="connsiteY2" fmla="*/ 700088 h 4314825"/>
              <a:gd name="connsiteX3" fmla="*/ 290531 w 732892"/>
              <a:gd name="connsiteY3" fmla="*/ 1085848 h 4314825"/>
              <a:gd name="connsiteX4" fmla="*/ 514368 w 732892"/>
              <a:gd name="connsiteY4" fmla="*/ 1514475 h 4314825"/>
              <a:gd name="connsiteX5" fmla="*/ 657243 w 732892"/>
              <a:gd name="connsiteY5" fmla="*/ 1852612 h 4314825"/>
              <a:gd name="connsiteX6" fmla="*/ 676292 w 732892"/>
              <a:gd name="connsiteY6" fmla="*/ 2238375 h 4314825"/>
              <a:gd name="connsiteX7" fmla="*/ 61930 w 732892"/>
              <a:gd name="connsiteY7" fmla="*/ 2938462 h 4314825"/>
              <a:gd name="connsiteX8" fmla="*/ 47641 w 732892"/>
              <a:gd name="connsiteY8" fmla="*/ 3509962 h 4314825"/>
              <a:gd name="connsiteX9" fmla="*/ 18 w 732892"/>
              <a:gd name="connsiteY9" fmla="*/ 3952875 h 4314825"/>
              <a:gd name="connsiteX10" fmla="*/ 180993 w 732892"/>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1109538"/>
              <a:gd name="connsiteY0" fmla="*/ 0 h 4314825"/>
              <a:gd name="connsiteX1" fmla="*/ 271480 w 1109538"/>
              <a:gd name="connsiteY1" fmla="*/ 252412 h 4314825"/>
              <a:gd name="connsiteX2" fmla="*/ 290532 w 1109538"/>
              <a:gd name="connsiteY2" fmla="*/ 700088 h 4314825"/>
              <a:gd name="connsiteX3" fmla="*/ 290531 w 1109538"/>
              <a:gd name="connsiteY3" fmla="*/ 1085848 h 4314825"/>
              <a:gd name="connsiteX4" fmla="*/ 514368 w 1109538"/>
              <a:gd name="connsiteY4" fmla="*/ 1514475 h 4314825"/>
              <a:gd name="connsiteX5" fmla="*/ 657243 w 1109538"/>
              <a:gd name="connsiteY5" fmla="*/ 1852612 h 4314825"/>
              <a:gd name="connsiteX6" fmla="*/ 676292 w 1109538"/>
              <a:gd name="connsiteY6" fmla="*/ 2238375 h 4314825"/>
              <a:gd name="connsiteX7" fmla="*/ 1095392 w 1109538"/>
              <a:gd name="connsiteY7" fmla="*/ 2843212 h 4314825"/>
              <a:gd name="connsiteX8" fmla="*/ 47641 w 1109538"/>
              <a:gd name="connsiteY8" fmla="*/ 3509962 h 4314825"/>
              <a:gd name="connsiteX9" fmla="*/ 18 w 1109538"/>
              <a:gd name="connsiteY9" fmla="*/ 3952875 h 4314825"/>
              <a:gd name="connsiteX10" fmla="*/ 180993 w 1109538"/>
              <a:gd name="connsiteY10" fmla="*/ 4314825 h 4314825"/>
              <a:gd name="connsiteX0" fmla="*/ 242905 w 1097707"/>
              <a:gd name="connsiteY0" fmla="*/ 0 h 4314825"/>
              <a:gd name="connsiteX1" fmla="*/ 271480 w 1097707"/>
              <a:gd name="connsiteY1" fmla="*/ 252412 h 4314825"/>
              <a:gd name="connsiteX2" fmla="*/ 290532 w 1097707"/>
              <a:gd name="connsiteY2" fmla="*/ 700088 h 4314825"/>
              <a:gd name="connsiteX3" fmla="*/ 290531 w 1097707"/>
              <a:gd name="connsiteY3" fmla="*/ 1085848 h 4314825"/>
              <a:gd name="connsiteX4" fmla="*/ 514368 w 1097707"/>
              <a:gd name="connsiteY4" fmla="*/ 1514475 h 4314825"/>
              <a:gd name="connsiteX5" fmla="*/ 657243 w 1097707"/>
              <a:gd name="connsiteY5" fmla="*/ 1852612 h 4314825"/>
              <a:gd name="connsiteX6" fmla="*/ 676292 w 1097707"/>
              <a:gd name="connsiteY6" fmla="*/ 2238375 h 4314825"/>
              <a:gd name="connsiteX7" fmla="*/ 1095392 w 1097707"/>
              <a:gd name="connsiteY7" fmla="*/ 2843212 h 4314825"/>
              <a:gd name="connsiteX8" fmla="*/ 47641 w 1097707"/>
              <a:gd name="connsiteY8" fmla="*/ 3509962 h 4314825"/>
              <a:gd name="connsiteX9" fmla="*/ 18 w 1097707"/>
              <a:gd name="connsiteY9" fmla="*/ 3952875 h 4314825"/>
              <a:gd name="connsiteX10" fmla="*/ 180993 w 1097707"/>
              <a:gd name="connsiteY10" fmla="*/ 4314825 h 4314825"/>
              <a:gd name="connsiteX0" fmla="*/ 242905 w 1595780"/>
              <a:gd name="connsiteY0" fmla="*/ 0 h 4314825"/>
              <a:gd name="connsiteX1" fmla="*/ 271480 w 1595780"/>
              <a:gd name="connsiteY1" fmla="*/ 252412 h 4314825"/>
              <a:gd name="connsiteX2" fmla="*/ 290532 w 1595780"/>
              <a:gd name="connsiteY2" fmla="*/ 700088 h 4314825"/>
              <a:gd name="connsiteX3" fmla="*/ 290531 w 1595780"/>
              <a:gd name="connsiteY3" fmla="*/ 1085848 h 4314825"/>
              <a:gd name="connsiteX4" fmla="*/ 514368 w 1595780"/>
              <a:gd name="connsiteY4" fmla="*/ 1514475 h 4314825"/>
              <a:gd name="connsiteX5" fmla="*/ 657243 w 1595780"/>
              <a:gd name="connsiteY5" fmla="*/ 1852612 h 4314825"/>
              <a:gd name="connsiteX6" fmla="*/ 676292 w 1595780"/>
              <a:gd name="connsiteY6" fmla="*/ 2238375 h 4314825"/>
              <a:gd name="connsiteX7" fmla="*/ 1095392 w 1595780"/>
              <a:gd name="connsiteY7" fmla="*/ 2843212 h 4314825"/>
              <a:gd name="connsiteX8" fmla="*/ 1595453 w 1595780"/>
              <a:gd name="connsiteY8" fmla="*/ 3319462 h 4314825"/>
              <a:gd name="connsiteX9" fmla="*/ 18 w 1595780"/>
              <a:gd name="connsiteY9" fmla="*/ 3952875 h 4314825"/>
              <a:gd name="connsiteX10" fmla="*/ 180993 w 1595780"/>
              <a:gd name="connsiteY10" fmla="*/ 4314825 h 4314825"/>
              <a:gd name="connsiteX0" fmla="*/ 242905 w 1595454"/>
              <a:gd name="connsiteY0" fmla="*/ 0 h 4314825"/>
              <a:gd name="connsiteX1" fmla="*/ 271480 w 1595454"/>
              <a:gd name="connsiteY1" fmla="*/ 252412 h 4314825"/>
              <a:gd name="connsiteX2" fmla="*/ 290532 w 1595454"/>
              <a:gd name="connsiteY2" fmla="*/ 700088 h 4314825"/>
              <a:gd name="connsiteX3" fmla="*/ 290531 w 1595454"/>
              <a:gd name="connsiteY3" fmla="*/ 1085848 h 4314825"/>
              <a:gd name="connsiteX4" fmla="*/ 514368 w 1595454"/>
              <a:gd name="connsiteY4" fmla="*/ 1514475 h 4314825"/>
              <a:gd name="connsiteX5" fmla="*/ 657243 w 1595454"/>
              <a:gd name="connsiteY5" fmla="*/ 1852612 h 4314825"/>
              <a:gd name="connsiteX6" fmla="*/ 676292 w 1595454"/>
              <a:gd name="connsiteY6" fmla="*/ 2238375 h 4314825"/>
              <a:gd name="connsiteX7" fmla="*/ 1095392 w 1595454"/>
              <a:gd name="connsiteY7" fmla="*/ 2843212 h 4314825"/>
              <a:gd name="connsiteX8" fmla="*/ 1595453 w 1595454"/>
              <a:gd name="connsiteY8" fmla="*/ 3319462 h 4314825"/>
              <a:gd name="connsiteX9" fmla="*/ 18 w 1595454"/>
              <a:gd name="connsiteY9" fmla="*/ 3952875 h 4314825"/>
              <a:gd name="connsiteX10" fmla="*/ 180993 w 1595454"/>
              <a:gd name="connsiteY10" fmla="*/ 4314825 h 4314825"/>
              <a:gd name="connsiteX0" fmla="*/ 242905 w 1602470"/>
              <a:gd name="connsiteY0" fmla="*/ 0 h 4314825"/>
              <a:gd name="connsiteX1" fmla="*/ 271480 w 1602470"/>
              <a:gd name="connsiteY1" fmla="*/ 252412 h 4314825"/>
              <a:gd name="connsiteX2" fmla="*/ 290532 w 1602470"/>
              <a:gd name="connsiteY2" fmla="*/ 700088 h 4314825"/>
              <a:gd name="connsiteX3" fmla="*/ 290531 w 1602470"/>
              <a:gd name="connsiteY3" fmla="*/ 1085848 h 4314825"/>
              <a:gd name="connsiteX4" fmla="*/ 514368 w 1602470"/>
              <a:gd name="connsiteY4" fmla="*/ 1514475 h 4314825"/>
              <a:gd name="connsiteX5" fmla="*/ 657243 w 1602470"/>
              <a:gd name="connsiteY5" fmla="*/ 1852612 h 4314825"/>
              <a:gd name="connsiteX6" fmla="*/ 676292 w 1602470"/>
              <a:gd name="connsiteY6" fmla="*/ 2238375 h 4314825"/>
              <a:gd name="connsiteX7" fmla="*/ 1095392 w 1602470"/>
              <a:gd name="connsiteY7" fmla="*/ 2843212 h 4314825"/>
              <a:gd name="connsiteX8" fmla="*/ 1595453 w 1602470"/>
              <a:gd name="connsiteY8" fmla="*/ 3319462 h 4314825"/>
              <a:gd name="connsiteX9" fmla="*/ 18 w 1602470"/>
              <a:gd name="connsiteY9" fmla="*/ 3952875 h 4314825"/>
              <a:gd name="connsiteX10" fmla="*/ 180993 w 1602470"/>
              <a:gd name="connsiteY10" fmla="*/ 4314825 h 4314825"/>
              <a:gd name="connsiteX0" fmla="*/ 67462 w 1872455"/>
              <a:gd name="connsiteY0" fmla="*/ 0 h 4314825"/>
              <a:gd name="connsiteX1" fmla="*/ 96037 w 1872455"/>
              <a:gd name="connsiteY1" fmla="*/ 252412 h 4314825"/>
              <a:gd name="connsiteX2" fmla="*/ 115089 w 1872455"/>
              <a:gd name="connsiteY2" fmla="*/ 700088 h 4314825"/>
              <a:gd name="connsiteX3" fmla="*/ 115088 w 1872455"/>
              <a:gd name="connsiteY3" fmla="*/ 1085848 h 4314825"/>
              <a:gd name="connsiteX4" fmla="*/ 338925 w 1872455"/>
              <a:gd name="connsiteY4" fmla="*/ 1514475 h 4314825"/>
              <a:gd name="connsiteX5" fmla="*/ 481800 w 1872455"/>
              <a:gd name="connsiteY5" fmla="*/ 1852612 h 4314825"/>
              <a:gd name="connsiteX6" fmla="*/ 500849 w 1872455"/>
              <a:gd name="connsiteY6" fmla="*/ 2238375 h 4314825"/>
              <a:gd name="connsiteX7" fmla="*/ 919949 w 1872455"/>
              <a:gd name="connsiteY7" fmla="*/ 2843212 h 4314825"/>
              <a:gd name="connsiteX8" fmla="*/ 1420010 w 1872455"/>
              <a:gd name="connsiteY8" fmla="*/ 3319462 h 4314825"/>
              <a:gd name="connsiteX9" fmla="*/ 1872450 w 1872455"/>
              <a:gd name="connsiteY9" fmla="*/ 3757612 h 4314825"/>
              <a:gd name="connsiteX10" fmla="*/ 5550 w 1872455"/>
              <a:gd name="connsiteY10" fmla="*/ 4314825 h 4314825"/>
              <a:gd name="connsiteX0" fmla="*/ 0 w 3348038"/>
              <a:gd name="connsiteY0" fmla="*/ 0 h 5262563"/>
              <a:gd name="connsiteX1" fmla="*/ 28575 w 3348038"/>
              <a:gd name="connsiteY1" fmla="*/ 252412 h 5262563"/>
              <a:gd name="connsiteX2" fmla="*/ 47627 w 3348038"/>
              <a:gd name="connsiteY2" fmla="*/ 700088 h 5262563"/>
              <a:gd name="connsiteX3" fmla="*/ 47626 w 3348038"/>
              <a:gd name="connsiteY3" fmla="*/ 1085848 h 5262563"/>
              <a:gd name="connsiteX4" fmla="*/ 271463 w 3348038"/>
              <a:gd name="connsiteY4" fmla="*/ 1514475 h 5262563"/>
              <a:gd name="connsiteX5" fmla="*/ 414338 w 3348038"/>
              <a:gd name="connsiteY5" fmla="*/ 1852612 h 5262563"/>
              <a:gd name="connsiteX6" fmla="*/ 433387 w 3348038"/>
              <a:gd name="connsiteY6" fmla="*/ 2238375 h 5262563"/>
              <a:gd name="connsiteX7" fmla="*/ 852487 w 3348038"/>
              <a:gd name="connsiteY7" fmla="*/ 2843212 h 5262563"/>
              <a:gd name="connsiteX8" fmla="*/ 1352548 w 3348038"/>
              <a:gd name="connsiteY8" fmla="*/ 3319462 h 5262563"/>
              <a:gd name="connsiteX9" fmla="*/ 1804988 w 3348038"/>
              <a:gd name="connsiteY9" fmla="*/ 3757612 h 5262563"/>
              <a:gd name="connsiteX10" fmla="*/ 3348038 w 3348038"/>
              <a:gd name="connsiteY10" fmla="*/ 5262563 h 526256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1804988 w 4052888"/>
              <a:gd name="connsiteY9" fmla="*/ 3757612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004867 w 4052888"/>
              <a:gd name="connsiteY7" fmla="*/ 2916383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657205 w 4052888"/>
              <a:gd name="connsiteY7" fmla="*/ 2621108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14267 w 4052888"/>
              <a:gd name="connsiteY1" fmla="*/ 125558 h 5586413"/>
              <a:gd name="connsiteX2" fmla="*/ 28575 w 4052888"/>
              <a:gd name="connsiteY2" fmla="*/ 252412 h 5586413"/>
              <a:gd name="connsiteX3" fmla="*/ 47627 w 4052888"/>
              <a:gd name="connsiteY3" fmla="*/ 700088 h 5586413"/>
              <a:gd name="connsiteX4" fmla="*/ 47626 w 4052888"/>
              <a:gd name="connsiteY4" fmla="*/ 1085848 h 5586413"/>
              <a:gd name="connsiteX5" fmla="*/ 271463 w 4052888"/>
              <a:gd name="connsiteY5" fmla="*/ 1514475 h 5586413"/>
              <a:gd name="connsiteX6" fmla="*/ 414338 w 4052888"/>
              <a:gd name="connsiteY6" fmla="*/ 1852612 h 5586413"/>
              <a:gd name="connsiteX7" fmla="*/ 457200 w 4052888"/>
              <a:gd name="connsiteY7" fmla="*/ 2252663 h 5586413"/>
              <a:gd name="connsiteX8" fmla="*/ 781030 w 4052888"/>
              <a:gd name="connsiteY8" fmla="*/ 2625870 h 5586413"/>
              <a:gd name="connsiteX9" fmla="*/ 981054 w 4052888"/>
              <a:gd name="connsiteY9" fmla="*/ 3068783 h 5586413"/>
              <a:gd name="connsiteX10" fmla="*/ 1771649 w 4052888"/>
              <a:gd name="connsiteY10" fmla="*/ 3667125 h 5586413"/>
              <a:gd name="connsiteX11" fmla="*/ 2090736 w 4052888"/>
              <a:gd name="connsiteY11" fmla="*/ 4329112 h 5586413"/>
              <a:gd name="connsiteX12" fmla="*/ 3543300 w 4052888"/>
              <a:gd name="connsiteY12" fmla="*/ 5424487 h 5586413"/>
              <a:gd name="connsiteX13" fmla="*/ 4052888 w 4052888"/>
              <a:gd name="connsiteY13" fmla="*/ 5586413 h 5586413"/>
              <a:gd name="connsiteX0" fmla="*/ 33549 w 4043575"/>
              <a:gd name="connsiteY0" fmla="*/ 0 h 5576888"/>
              <a:gd name="connsiteX1" fmla="*/ 4954 w 4043575"/>
              <a:gd name="connsiteY1" fmla="*/ 116033 h 5576888"/>
              <a:gd name="connsiteX2" fmla="*/ 19262 w 4043575"/>
              <a:gd name="connsiteY2" fmla="*/ 242887 h 5576888"/>
              <a:gd name="connsiteX3" fmla="*/ 38314 w 4043575"/>
              <a:gd name="connsiteY3" fmla="*/ 690563 h 5576888"/>
              <a:gd name="connsiteX4" fmla="*/ 38313 w 4043575"/>
              <a:gd name="connsiteY4" fmla="*/ 1076323 h 5576888"/>
              <a:gd name="connsiteX5" fmla="*/ 262150 w 4043575"/>
              <a:gd name="connsiteY5" fmla="*/ 1504950 h 5576888"/>
              <a:gd name="connsiteX6" fmla="*/ 405025 w 4043575"/>
              <a:gd name="connsiteY6" fmla="*/ 1843087 h 5576888"/>
              <a:gd name="connsiteX7" fmla="*/ 447887 w 4043575"/>
              <a:gd name="connsiteY7" fmla="*/ 2243138 h 5576888"/>
              <a:gd name="connsiteX8" fmla="*/ 771717 w 4043575"/>
              <a:gd name="connsiteY8" fmla="*/ 2616345 h 5576888"/>
              <a:gd name="connsiteX9" fmla="*/ 971741 w 4043575"/>
              <a:gd name="connsiteY9" fmla="*/ 3059258 h 5576888"/>
              <a:gd name="connsiteX10" fmla="*/ 1762336 w 4043575"/>
              <a:gd name="connsiteY10" fmla="*/ 3657600 h 5576888"/>
              <a:gd name="connsiteX11" fmla="*/ 2081423 w 4043575"/>
              <a:gd name="connsiteY11" fmla="*/ 4319587 h 5576888"/>
              <a:gd name="connsiteX12" fmla="*/ 3533987 w 4043575"/>
              <a:gd name="connsiteY12" fmla="*/ 5414962 h 5576888"/>
              <a:gd name="connsiteX13" fmla="*/ 4043575 w 4043575"/>
              <a:gd name="connsiteY13" fmla="*/ 5576888 h 5576888"/>
              <a:gd name="connsiteX0" fmla="*/ 0 w 4171951"/>
              <a:gd name="connsiteY0" fmla="*/ 0 h 5634038"/>
              <a:gd name="connsiteX1" fmla="*/ 133330 w 4171951"/>
              <a:gd name="connsiteY1" fmla="*/ 173183 h 5634038"/>
              <a:gd name="connsiteX2" fmla="*/ 147638 w 4171951"/>
              <a:gd name="connsiteY2" fmla="*/ 300037 h 5634038"/>
              <a:gd name="connsiteX3" fmla="*/ 166690 w 4171951"/>
              <a:gd name="connsiteY3" fmla="*/ 747713 h 5634038"/>
              <a:gd name="connsiteX4" fmla="*/ 166689 w 4171951"/>
              <a:gd name="connsiteY4" fmla="*/ 1133473 h 5634038"/>
              <a:gd name="connsiteX5" fmla="*/ 390526 w 4171951"/>
              <a:gd name="connsiteY5" fmla="*/ 1562100 h 5634038"/>
              <a:gd name="connsiteX6" fmla="*/ 533401 w 4171951"/>
              <a:gd name="connsiteY6" fmla="*/ 1900237 h 5634038"/>
              <a:gd name="connsiteX7" fmla="*/ 576263 w 4171951"/>
              <a:gd name="connsiteY7" fmla="*/ 2300288 h 5634038"/>
              <a:gd name="connsiteX8" fmla="*/ 900093 w 4171951"/>
              <a:gd name="connsiteY8" fmla="*/ 2673495 h 5634038"/>
              <a:gd name="connsiteX9" fmla="*/ 1100117 w 4171951"/>
              <a:gd name="connsiteY9" fmla="*/ 3116408 h 5634038"/>
              <a:gd name="connsiteX10" fmla="*/ 1890712 w 4171951"/>
              <a:gd name="connsiteY10" fmla="*/ 3714750 h 5634038"/>
              <a:gd name="connsiteX11" fmla="*/ 2209799 w 4171951"/>
              <a:gd name="connsiteY11" fmla="*/ 4376737 h 5634038"/>
              <a:gd name="connsiteX12" fmla="*/ 3662363 w 4171951"/>
              <a:gd name="connsiteY12" fmla="*/ 5472112 h 5634038"/>
              <a:gd name="connsiteX13" fmla="*/ 4171951 w 4171951"/>
              <a:gd name="connsiteY13" fmla="*/ 5634038 h 5634038"/>
              <a:gd name="connsiteX0" fmla="*/ 66887 w 4043575"/>
              <a:gd name="connsiteY0" fmla="*/ 0 h 6229350"/>
              <a:gd name="connsiteX1" fmla="*/ 4954 w 4043575"/>
              <a:gd name="connsiteY1" fmla="*/ 768495 h 6229350"/>
              <a:gd name="connsiteX2" fmla="*/ 19262 w 4043575"/>
              <a:gd name="connsiteY2" fmla="*/ 895349 h 6229350"/>
              <a:gd name="connsiteX3" fmla="*/ 38314 w 4043575"/>
              <a:gd name="connsiteY3" fmla="*/ 1343025 h 6229350"/>
              <a:gd name="connsiteX4" fmla="*/ 38313 w 4043575"/>
              <a:gd name="connsiteY4" fmla="*/ 1728785 h 6229350"/>
              <a:gd name="connsiteX5" fmla="*/ 262150 w 4043575"/>
              <a:gd name="connsiteY5" fmla="*/ 2157412 h 6229350"/>
              <a:gd name="connsiteX6" fmla="*/ 405025 w 4043575"/>
              <a:gd name="connsiteY6" fmla="*/ 2495549 h 6229350"/>
              <a:gd name="connsiteX7" fmla="*/ 447887 w 4043575"/>
              <a:gd name="connsiteY7" fmla="*/ 2895600 h 6229350"/>
              <a:gd name="connsiteX8" fmla="*/ 771717 w 4043575"/>
              <a:gd name="connsiteY8" fmla="*/ 3268807 h 6229350"/>
              <a:gd name="connsiteX9" fmla="*/ 971741 w 4043575"/>
              <a:gd name="connsiteY9" fmla="*/ 3711720 h 6229350"/>
              <a:gd name="connsiteX10" fmla="*/ 1762336 w 4043575"/>
              <a:gd name="connsiteY10" fmla="*/ 4310062 h 6229350"/>
              <a:gd name="connsiteX11" fmla="*/ 2081423 w 4043575"/>
              <a:gd name="connsiteY11" fmla="*/ 4972049 h 6229350"/>
              <a:gd name="connsiteX12" fmla="*/ 3533987 w 4043575"/>
              <a:gd name="connsiteY12" fmla="*/ 6067424 h 6229350"/>
              <a:gd name="connsiteX13" fmla="*/ 4043575 w 4043575"/>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458 w 4048146"/>
              <a:gd name="connsiteY0" fmla="*/ 0 h 6229350"/>
              <a:gd name="connsiteX1" fmla="*/ 0 w 4048146"/>
              <a:gd name="connsiteY1" fmla="*/ 668483 h 6229350"/>
              <a:gd name="connsiteX2" fmla="*/ 23833 w 4048146"/>
              <a:gd name="connsiteY2" fmla="*/ 895349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4416 w 4051104"/>
              <a:gd name="connsiteY0" fmla="*/ 0 h 6229350"/>
              <a:gd name="connsiteX1" fmla="*/ 2958 w 4051104"/>
              <a:gd name="connsiteY1" fmla="*/ 668483 h 6229350"/>
              <a:gd name="connsiteX2" fmla="*/ 36316 w 4051104"/>
              <a:gd name="connsiteY2" fmla="*/ 1042986 h 6229350"/>
              <a:gd name="connsiteX3" fmla="*/ 22031 w 4051104"/>
              <a:gd name="connsiteY3" fmla="*/ 1376362 h 6229350"/>
              <a:gd name="connsiteX4" fmla="*/ 45842 w 4051104"/>
              <a:gd name="connsiteY4" fmla="*/ 1728785 h 6229350"/>
              <a:gd name="connsiteX5" fmla="*/ 269679 w 4051104"/>
              <a:gd name="connsiteY5" fmla="*/ 2157412 h 6229350"/>
              <a:gd name="connsiteX6" fmla="*/ 412554 w 4051104"/>
              <a:gd name="connsiteY6" fmla="*/ 2495549 h 6229350"/>
              <a:gd name="connsiteX7" fmla="*/ 455416 w 4051104"/>
              <a:gd name="connsiteY7" fmla="*/ 2895600 h 6229350"/>
              <a:gd name="connsiteX8" fmla="*/ 779246 w 4051104"/>
              <a:gd name="connsiteY8" fmla="*/ 3268807 h 6229350"/>
              <a:gd name="connsiteX9" fmla="*/ 979270 w 4051104"/>
              <a:gd name="connsiteY9" fmla="*/ 3711720 h 6229350"/>
              <a:gd name="connsiteX10" fmla="*/ 1769865 w 4051104"/>
              <a:gd name="connsiteY10" fmla="*/ 4310062 h 6229350"/>
              <a:gd name="connsiteX11" fmla="*/ 2088952 w 4051104"/>
              <a:gd name="connsiteY11" fmla="*/ 4972049 h 6229350"/>
              <a:gd name="connsiteX12" fmla="*/ 3541516 w 4051104"/>
              <a:gd name="connsiteY12" fmla="*/ 6067424 h 6229350"/>
              <a:gd name="connsiteX13" fmla="*/ 4051104 w 4051104"/>
              <a:gd name="connsiteY13" fmla="*/ 6229350 h 6229350"/>
              <a:gd name="connsiteX0" fmla="*/ 83651 w 4060339"/>
              <a:gd name="connsiteY0" fmla="*/ 0 h 6229350"/>
              <a:gd name="connsiteX1" fmla="*/ 12193 w 4060339"/>
              <a:gd name="connsiteY1" fmla="*/ 668483 h 6229350"/>
              <a:gd name="connsiteX2" fmla="*/ 45551 w 4060339"/>
              <a:gd name="connsiteY2" fmla="*/ 1042986 h 6229350"/>
              <a:gd name="connsiteX3" fmla="*/ 31266 w 4060339"/>
              <a:gd name="connsiteY3" fmla="*/ 1376362 h 6229350"/>
              <a:gd name="connsiteX4" fmla="*/ 55077 w 4060339"/>
              <a:gd name="connsiteY4" fmla="*/ 1728785 h 6229350"/>
              <a:gd name="connsiteX5" fmla="*/ 278914 w 4060339"/>
              <a:gd name="connsiteY5" fmla="*/ 2157412 h 6229350"/>
              <a:gd name="connsiteX6" fmla="*/ 421789 w 4060339"/>
              <a:gd name="connsiteY6" fmla="*/ 2495549 h 6229350"/>
              <a:gd name="connsiteX7" fmla="*/ 464651 w 4060339"/>
              <a:gd name="connsiteY7" fmla="*/ 2895600 h 6229350"/>
              <a:gd name="connsiteX8" fmla="*/ 788481 w 4060339"/>
              <a:gd name="connsiteY8" fmla="*/ 3268807 h 6229350"/>
              <a:gd name="connsiteX9" fmla="*/ 988505 w 4060339"/>
              <a:gd name="connsiteY9" fmla="*/ 3711720 h 6229350"/>
              <a:gd name="connsiteX10" fmla="*/ 1779100 w 4060339"/>
              <a:gd name="connsiteY10" fmla="*/ 4310062 h 6229350"/>
              <a:gd name="connsiteX11" fmla="*/ 2098187 w 4060339"/>
              <a:gd name="connsiteY11" fmla="*/ 4972049 h 6229350"/>
              <a:gd name="connsiteX12" fmla="*/ 3550751 w 4060339"/>
              <a:gd name="connsiteY12" fmla="*/ 6067424 h 6229350"/>
              <a:gd name="connsiteX13" fmla="*/ 4060339 w 4060339"/>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19073 w 4048146"/>
              <a:gd name="connsiteY3" fmla="*/ 1376362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81428 w 4048591"/>
              <a:gd name="connsiteY0" fmla="*/ 0 h 6191250"/>
              <a:gd name="connsiteX1" fmla="*/ 445 w 4048591"/>
              <a:gd name="connsiteY1" fmla="*/ 630383 h 6191250"/>
              <a:gd name="connsiteX2" fmla="*/ 33803 w 4048591"/>
              <a:gd name="connsiteY2" fmla="*/ 1004886 h 6191250"/>
              <a:gd name="connsiteX3" fmla="*/ 19518 w 4048591"/>
              <a:gd name="connsiteY3" fmla="*/ 1338262 h 6191250"/>
              <a:gd name="connsiteX4" fmla="*/ 43329 w 4048591"/>
              <a:gd name="connsiteY4" fmla="*/ 1690685 h 6191250"/>
              <a:gd name="connsiteX5" fmla="*/ 267166 w 4048591"/>
              <a:gd name="connsiteY5" fmla="*/ 2119312 h 6191250"/>
              <a:gd name="connsiteX6" fmla="*/ 410041 w 4048591"/>
              <a:gd name="connsiteY6" fmla="*/ 2457449 h 6191250"/>
              <a:gd name="connsiteX7" fmla="*/ 452903 w 4048591"/>
              <a:gd name="connsiteY7" fmla="*/ 2857500 h 6191250"/>
              <a:gd name="connsiteX8" fmla="*/ 776733 w 4048591"/>
              <a:gd name="connsiteY8" fmla="*/ 3230707 h 6191250"/>
              <a:gd name="connsiteX9" fmla="*/ 976757 w 4048591"/>
              <a:gd name="connsiteY9" fmla="*/ 3673620 h 6191250"/>
              <a:gd name="connsiteX10" fmla="*/ 1767352 w 4048591"/>
              <a:gd name="connsiteY10" fmla="*/ 4271962 h 6191250"/>
              <a:gd name="connsiteX11" fmla="*/ 2086439 w 4048591"/>
              <a:gd name="connsiteY11" fmla="*/ 4933949 h 6191250"/>
              <a:gd name="connsiteX12" fmla="*/ 3539003 w 4048591"/>
              <a:gd name="connsiteY12" fmla="*/ 6029324 h 6191250"/>
              <a:gd name="connsiteX13" fmla="*/ 4048591 w 4048591"/>
              <a:gd name="connsiteY13" fmla="*/ 6191250 h 6191250"/>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776733 w 3539003"/>
              <a:gd name="connsiteY8" fmla="*/ 3254519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2489363 w 3539003"/>
              <a:gd name="connsiteY9" fmla="*/ 272321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958066"/>
              <a:gd name="connsiteY0" fmla="*/ 0 h 6053136"/>
              <a:gd name="connsiteX1" fmla="*/ 445 w 3958066"/>
              <a:gd name="connsiteY1" fmla="*/ 654195 h 6053136"/>
              <a:gd name="connsiteX2" fmla="*/ 33803 w 3958066"/>
              <a:gd name="connsiteY2" fmla="*/ 1028698 h 6053136"/>
              <a:gd name="connsiteX3" fmla="*/ 19518 w 3958066"/>
              <a:gd name="connsiteY3" fmla="*/ 1362074 h 6053136"/>
              <a:gd name="connsiteX4" fmla="*/ 43329 w 3958066"/>
              <a:gd name="connsiteY4" fmla="*/ 1714497 h 6053136"/>
              <a:gd name="connsiteX5" fmla="*/ 267166 w 3958066"/>
              <a:gd name="connsiteY5" fmla="*/ 2143124 h 6053136"/>
              <a:gd name="connsiteX6" fmla="*/ 410041 w 3958066"/>
              <a:gd name="connsiteY6" fmla="*/ 2481261 h 6053136"/>
              <a:gd name="connsiteX7" fmla="*/ 452903 w 3958066"/>
              <a:gd name="connsiteY7" fmla="*/ 2881312 h 6053136"/>
              <a:gd name="connsiteX8" fmla="*/ 1443305 w 3958066"/>
              <a:gd name="connsiteY8" fmla="*/ 2750317 h 6053136"/>
              <a:gd name="connsiteX9" fmla="*/ 2489363 w 3958066"/>
              <a:gd name="connsiteY9" fmla="*/ 2723212 h 6053136"/>
              <a:gd name="connsiteX10" fmla="*/ 3955075 w 3958066"/>
              <a:gd name="connsiteY10" fmla="*/ 2740439 h 6053136"/>
              <a:gd name="connsiteX11" fmla="*/ 2086439 w 3958066"/>
              <a:gd name="connsiteY11" fmla="*/ 4957761 h 6053136"/>
              <a:gd name="connsiteX12" fmla="*/ 3539003 w 3958066"/>
              <a:gd name="connsiteY12" fmla="*/ 6053136 h 6053136"/>
              <a:gd name="connsiteX0" fmla="*/ 81428 w 5164549"/>
              <a:gd name="connsiteY0" fmla="*/ 0 h 6053136"/>
              <a:gd name="connsiteX1" fmla="*/ 445 w 5164549"/>
              <a:gd name="connsiteY1" fmla="*/ 654195 h 6053136"/>
              <a:gd name="connsiteX2" fmla="*/ 33803 w 5164549"/>
              <a:gd name="connsiteY2" fmla="*/ 1028698 h 6053136"/>
              <a:gd name="connsiteX3" fmla="*/ 19518 w 5164549"/>
              <a:gd name="connsiteY3" fmla="*/ 1362074 h 6053136"/>
              <a:gd name="connsiteX4" fmla="*/ 43329 w 5164549"/>
              <a:gd name="connsiteY4" fmla="*/ 1714497 h 6053136"/>
              <a:gd name="connsiteX5" fmla="*/ 267166 w 5164549"/>
              <a:gd name="connsiteY5" fmla="*/ 2143124 h 6053136"/>
              <a:gd name="connsiteX6" fmla="*/ 410041 w 5164549"/>
              <a:gd name="connsiteY6" fmla="*/ 2481261 h 6053136"/>
              <a:gd name="connsiteX7" fmla="*/ 452903 w 5164549"/>
              <a:gd name="connsiteY7" fmla="*/ 2881312 h 6053136"/>
              <a:gd name="connsiteX8" fmla="*/ 1443305 w 5164549"/>
              <a:gd name="connsiteY8" fmla="*/ 2750317 h 6053136"/>
              <a:gd name="connsiteX9" fmla="*/ 2489363 w 5164549"/>
              <a:gd name="connsiteY9" fmla="*/ 2723212 h 6053136"/>
              <a:gd name="connsiteX10" fmla="*/ 3955075 w 5164549"/>
              <a:gd name="connsiteY10" fmla="*/ 2740439 h 6053136"/>
              <a:gd name="connsiteX11" fmla="*/ 5103104 w 5164549"/>
              <a:gd name="connsiteY11" fmla="*/ 2530755 h 6053136"/>
              <a:gd name="connsiteX12" fmla="*/ 3539003 w 5164549"/>
              <a:gd name="connsiteY12" fmla="*/ 6053136 h 605313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898113"/>
              <a:gd name="connsiteX1" fmla="*/ 445 w 7777717"/>
              <a:gd name="connsiteY1" fmla="*/ 654195 h 2898113"/>
              <a:gd name="connsiteX2" fmla="*/ 33803 w 7777717"/>
              <a:gd name="connsiteY2" fmla="*/ 1028698 h 2898113"/>
              <a:gd name="connsiteX3" fmla="*/ 19518 w 7777717"/>
              <a:gd name="connsiteY3" fmla="*/ 1362074 h 2898113"/>
              <a:gd name="connsiteX4" fmla="*/ 43329 w 7777717"/>
              <a:gd name="connsiteY4" fmla="*/ 1714497 h 2898113"/>
              <a:gd name="connsiteX5" fmla="*/ 267166 w 7777717"/>
              <a:gd name="connsiteY5" fmla="*/ 2143124 h 2898113"/>
              <a:gd name="connsiteX6" fmla="*/ 410041 w 7777717"/>
              <a:gd name="connsiteY6" fmla="*/ 2481261 h 2898113"/>
              <a:gd name="connsiteX7" fmla="*/ 452903 w 7777717"/>
              <a:gd name="connsiteY7" fmla="*/ 2881312 h 2898113"/>
              <a:gd name="connsiteX8" fmla="*/ 1443305 w 7777717"/>
              <a:gd name="connsiteY8" fmla="*/ 2750317 h 2898113"/>
              <a:gd name="connsiteX9" fmla="*/ 2489363 w 7777717"/>
              <a:gd name="connsiteY9" fmla="*/ 2723212 h 2898113"/>
              <a:gd name="connsiteX10" fmla="*/ 3955075 w 7777717"/>
              <a:gd name="connsiteY10" fmla="*/ 2740439 h 2898113"/>
              <a:gd name="connsiteX11" fmla="*/ 5103104 w 7777717"/>
              <a:gd name="connsiteY11" fmla="*/ 2530755 h 2898113"/>
              <a:gd name="connsiteX12" fmla="*/ 7777717 w 7777717"/>
              <a:gd name="connsiteY12" fmla="*/ 2164799 h 2898113"/>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9095"/>
              <a:gd name="connsiteX1" fmla="*/ 445 w 7777717"/>
              <a:gd name="connsiteY1" fmla="*/ 654195 h 2909095"/>
              <a:gd name="connsiteX2" fmla="*/ 33803 w 7777717"/>
              <a:gd name="connsiteY2" fmla="*/ 1028698 h 2909095"/>
              <a:gd name="connsiteX3" fmla="*/ 19518 w 7777717"/>
              <a:gd name="connsiteY3" fmla="*/ 1362074 h 2909095"/>
              <a:gd name="connsiteX4" fmla="*/ 43329 w 7777717"/>
              <a:gd name="connsiteY4" fmla="*/ 1714497 h 2909095"/>
              <a:gd name="connsiteX5" fmla="*/ 267166 w 7777717"/>
              <a:gd name="connsiteY5" fmla="*/ 2143124 h 2909095"/>
              <a:gd name="connsiteX6" fmla="*/ 452903 w 7777717"/>
              <a:gd name="connsiteY6" fmla="*/ 2881312 h 2909095"/>
              <a:gd name="connsiteX7" fmla="*/ 1443305 w 7777717"/>
              <a:gd name="connsiteY7" fmla="*/ 2750317 h 2909095"/>
              <a:gd name="connsiteX8" fmla="*/ 2489363 w 7777717"/>
              <a:gd name="connsiteY8" fmla="*/ 2723212 h 2909095"/>
              <a:gd name="connsiteX9" fmla="*/ 3673064 w 7777717"/>
              <a:gd name="connsiteY9" fmla="*/ 2740439 h 2909095"/>
              <a:gd name="connsiteX10" fmla="*/ 5103104 w 7777717"/>
              <a:gd name="connsiteY10" fmla="*/ 2530755 h 2909095"/>
              <a:gd name="connsiteX11" fmla="*/ 7777717 w 7777717"/>
              <a:gd name="connsiteY11" fmla="*/ 2164799 h 2909095"/>
              <a:gd name="connsiteX0" fmla="*/ 81428 w 7777717"/>
              <a:gd name="connsiteY0" fmla="*/ 0 h 2937576"/>
              <a:gd name="connsiteX1" fmla="*/ 445 w 7777717"/>
              <a:gd name="connsiteY1" fmla="*/ 654195 h 2937576"/>
              <a:gd name="connsiteX2" fmla="*/ 33803 w 7777717"/>
              <a:gd name="connsiteY2" fmla="*/ 1028698 h 2937576"/>
              <a:gd name="connsiteX3" fmla="*/ 19518 w 7777717"/>
              <a:gd name="connsiteY3" fmla="*/ 1362074 h 2937576"/>
              <a:gd name="connsiteX4" fmla="*/ 43329 w 7777717"/>
              <a:gd name="connsiteY4" fmla="*/ 1714497 h 2937576"/>
              <a:gd name="connsiteX5" fmla="*/ 452903 w 7777717"/>
              <a:gd name="connsiteY5" fmla="*/ 2881312 h 2937576"/>
              <a:gd name="connsiteX6" fmla="*/ 1443305 w 7777717"/>
              <a:gd name="connsiteY6" fmla="*/ 2750317 h 2937576"/>
              <a:gd name="connsiteX7" fmla="*/ 2489363 w 7777717"/>
              <a:gd name="connsiteY7" fmla="*/ 2723212 h 2937576"/>
              <a:gd name="connsiteX8" fmla="*/ 3673064 w 7777717"/>
              <a:gd name="connsiteY8" fmla="*/ 2740439 h 2937576"/>
              <a:gd name="connsiteX9" fmla="*/ 5103104 w 7777717"/>
              <a:gd name="connsiteY9" fmla="*/ 2530755 h 2937576"/>
              <a:gd name="connsiteX10" fmla="*/ 7777717 w 7777717"/>
              <a:gd name="connsiteY10" fmla="*/ 2164799 h 2937576"/>
              <a:gd name="connsiteX0" fmla="*/ 89069 w 7785358"/>
              <a:gd name="connsiteY0" fmla="*/ 0 h 2962173"/>
              <a:gd name="connsiteX1" fmla="*/ 8086 w 7785358"/>
              <a:gd name="connsiteY1" fmla="*/ 654195 h 2962173"/>
              <a:gd name="connsiteX2" fmla="*/ 41444 w 7785358"/>
              <a:gd name="connsiteY2" fmla="*/ 1028698 h 2962173"/>
              <a:gd name="connsiteX3" fmla="*/ 27159 w 7785358"/>
              <a:gd name="connsiteY3" fmla="*/ 1362074 h 2962173"/>
              <a:gd name="connsiteX4" fmla="*/ 460544 w 7785358"/>
              <a:gd name="connsiteY4" fmla="*/ 2881312 h 2962173"/>
              <a:gd name="connsiteX5" fmla="*/ 1450946 w 7785358"/>
              <a:gd name="connsiteY5" fmla="*/ 2750317 h 2962173"/>
              <a:gd name="connsiteX6" fmla="*/ 2497004 w 7785358"/>
              <a:gd name="connsiteY6" fmla="*/ 2723212 h 2962173"/>
              <a:gd name="connsiteX7" fmla="*/ 3680705 w 7785358"/>
              <a:gd name="connsiteY7" fmla="*/ 2740439 h 2962173"/>
              <a:gd name="connsiteX8" fmla="*/ 5110745 w 7785358"/>
              <a:gd name="connsiteY8" fmla="*/ 2530755 h 2962173"/>
              <a:gd name="connsiteX9" fmla="*/ 7785358 w 7785358"/>
              <a:gd name="connsiteY9" fmla="*/ 2164799 h 2962173"/>
              <a:gd name="connsiteX0" fmla="*/ 104325 w 7800614"/>
              <a:gd name="connsiteY0" fmla="*/ 0 h 2962173"/>
              <a:gd name="connsiteX1" fmla="*/ 23342 w 7800614"/>
              <a:gd name="connsiteY1" fmla="*/ 654195 h 2962173"/>
              <a:gd name="connsiteX2" fmla="*/ 42415 w 7800614"/>
              <a:gd name="connsiteY2" fmla="*/ 1362074 h 2962173"/>
              <a:gd name="connsiteX3" fmla="*/ 475800 w 7800614"/>
              <a:gd name="connsiteY3" fmla="*/ 2881312 h 2962173"/>
              <a:gd name="connsiteX4" fmla="*/ 1466202 w 7800614"/>
              <a:gd name="connsiteY4" fmla="*/ 2750317 h 2962173"/>
              <a:gd name="connsiteX5" fmla="*/ 2512260 w 7800614"/>
              <a:gd name="connsiteY5" fmla="*/ 2723212 h 2962173"/>
              <a:gd name="connsiteX6" fmla="*/ 3695961 w 7800614"/>
              <a:gd name="connsiteY6" fmla="*/ 2740439 h 2962173"/>
              <a:gd name="connsiteX7" fmla="*/ 5126001 w 7800614"/>
              <a:gd name="connsiteY7" fmla="*/ 2530755 h 2962173"/>
              <a:gd name="connsiteX8" fmla="*/ 7800614 w 7800614"/>
              <a:gd name="connsiteY8" fmla="*/ 2164799 h 2962173"/>
              <a:gd name="connsiteX0" fmla="*/ 178116 w 7874405"/>
              <a:gd name="connsiteY0" fmla="*/ 0 h 3213293"/>
              <a:gd name="connsiteX1" fmla="*/ 97133 w 7874405"/>
              <a:gd name="connsiteY1" fmla="*/ 654195 h 3213293"/>
              <a:gd name="connsiteX2" fmla="*/ 22202 w 7874405"/>
              <a:gd name="connsiteY2" fmla="*/ 3079778 h 3213293"/>
              <a:gd name="connsiteX3" fmla="*/ 549591 w 7874405"/>
              <a:gd name="connsiteY3" fmla="*/ 2881312 h 3213293"/>
              <a:gd name="connsiteX4" fmla="*/ 1539993 w 7874405"/>
              <a:gd name="connsiteY4" fmla="*/ 2750317 h 3213293"/>
              <a:gd name="connsiteX5" fmla="*/ 2586051 w 7874405"/>
              <a:gd name="connsiteY5" fmla="*/ 2723212 h 3213293"/>
              <a:gd name="connsiteX6" fmla="*/ 3769752 w 7874405"/>
              <a:gd name="connsiteY6" fmla="*/ 2740439 h 3213293"/>
              <a:gd name="connsiteX7" fmla="*/ 5199792 w 7874405"/>
              <a:gd name="connsiteY7" fmla="*/ 2530755 h 3213293"/>
              <a:gd name="connsiteX8" fmla="*/ 7874405 w 7874405"/>
              <a:gd name="connsiteY8" fmla="*/ 2164799 h 3213293"/>
              <a:gd name="connsiteX0" fmla="*/ 303080 w 7999369"/>
              <a:gd name="connsiteY0" fmla="*/ 0 h 3084602"/>
              <a:gd name="connsiteX1" fmla="*/ 222097 w 7999369"/>
              <a:gd name="connsiteY1" fmla="*/ 654195 h 3084602"/>
              <a:gd name="connsiteX2" fmla="*/ 147166 w 7999369"/>
              <a:gd name="connsiteY2" fmla="*/ 3079778 h 3084602"/>
              <a:gd name="connsiteX3" fmla="*/ 674555 w 7999369"/>
              <a:gd name="connsiteY3" fmla="*/ 2881312 h 3084602"/>
              <a:gd name="connsiteX4" fmla="*/ 1664957 w 7999369"/>
              <a:gd name="connsiteY4" fmla="*/ 2750317 h 3084602"/>
              <a:gd name="connsiteX5" fmla="*/ 2711015 w 7999369"/>
              <a:gd name="connsiteY5" fmla="*/ 2723212 h 3084602"/>
              <a:gd name="connsiteX6" fmla="*/ 3894716 w 7999369"/>
              <a:gd name="connsiteY6" fmla="*/ 2740439 h 3084602"/>
              <a:gd name="connsiteX7" fmla="*/ 5324756 w 7999369"/>
              <a:gd name="connsiteY7" fmla="*/ 2530755 h 3084602"/>
              <a:gd name="connsiteX8" fmla="*/ 7999369 w 7999369"/>
              <a:gd name="connsiteY8" fmla="*/ 2164799 h 3084602"/>
              <a:gd name="connsiteX0" fmla="*/ 0 w 9490906"/>
              <a:gd name="connsiteY0" fmla="*/ 3177740 h 3185770"/>
              <a:gd name="connsiteX1" fmla="*/ 1713634 w 9490906"/>
              <a:gd name="connsiteY1" fmla="*/ 3419 h 3185770"/>
              <a:gd name="connsiteX2" fmla="*/ 1638703 w 9490906"/>
              <a:gd name="connsiteY2" fmla="*/ 2429002 h 3185770"/>
              <a:gd name="connsiteX3" fmla="*/ 2166092 w 9490906"/>
              <a:gd name="connsiteY3" fmla="*/ 2230536 h 3185770"/>
              <a:gd name="connsiteX4" fmla="*/ 3156494 w 9490906"/>
              <a:gd name="connsiteY4" fmla="*/ 2099541 h 3185770"/>
              <a:gd name="connsiteX5" fmla="*/ 4202552 w 9490906"/>
              <a:gd name="connsiteY5" fmla="*/ 2072436 h 3185770"/>
              <a:gd name="connsiteX6" fmla="*/ 5386253 w 9490906"/>
              <a:gd name="connsiteY6" fmla="*/ 2089663 h 3185770"/>
              <a:gd name="connsiteX7" fmla="*/ 6816293 w 9490906"/>
              <a:gd name="connsiteY7" fmla="*/ 1879979 h 3185770"/>
              <a:gd name="connsiteX8" fmla="*/ 9490906 w 9490906"/>
              <a:gd name="connsiteY8" fmla="*/ 1514023 h 3185770"/>
              <a:gd name="connsiteX0" fmla="*/ 0 w 9490906"/>
              <a:gd name="connsiteY0" fmla="*/ 1663717 h 1695475"/>
              <a:gd name="connsiteX1" fmla="*/ 807780 w 9490906"/>
              <a:gd name="connsiteY1" fmla="*/ 1198413 h 1695475"/>
              <a:gd name="connsiteX2" fmla="*/ 1638703 w 9490906"/>
              <a:gd name="connsiteY2" fmla="*/ 914979 h 1695475"/>
              <a:gd name="connsiteX3" fmla="*/ 2166092 w 9490906"/>
              <a:gd name="connsiteY3" fmla="*/ 716513 h 1695475"/>
              <a:gd name="connsiteX4" fmla="*/ 3156494 w 9490906"/>
              <a:gd name="connsiteY4" fmla="*/ 585518 h 1695475"/>
              <a:gd name="connsiteX5" fmla="*/ 4202552 w 9490906"/>
              <a:gd name="connsiteY5" fmla="*/ 558413 h 1695475"/>
              <a:gd name="connsiteX6" fmla="*/ 5386253 w 9490906"/>
              <a:gd name="connsiteY6" fmla="*/ 575640 h 1695475"/>
              <a:gd name="connsiteX7" fmla="*/ 6816293 w 9490906"/>
              <a:gd name="connsiteY7" fmla="*/ 365956 h 1695475"/>
              <a:gd name="connsiteX8" fmla="*/ 9490906 w 9490906"/>
              <a:gd name="connsiteY8" fmla="*/ 0 h 1695475"/>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663717"/>
              <a:gd name="connsiteX1" fmla="*/ 807780 w 9490906"/>
              <a:gd name="connsiteY1" fmla="*/ 1198413 h 1663717"/>
              <a:gd name="connsiteX2" fmla="*/ 1638703 w 9490906"/>
              <a:gd name="connsiteY2" fmla="*/ 914979 h 1663717"/>
              <a:gd name="connsiteX3" fmla="*/ 2166092 w 9490906"/>
              <a:gd name="connsiteY3" fmla="*/ 716513 h 1663717"/>
              <a:gd name="connsiteX4" fmla="*/ 3156494 w 9490906"/>
              <a:gd name="connsiteY4" fmla="*/ 585518 h 1663717"/>
              <a:gd name="connsiteX5" fmla="*/ 4202552 w 9490906"/>
              <a:gd name="connsiteY5" fmla="*/ 558413 h 1663717"/>
              <a:gd name="connsiteX6" fmla="*/ 5386253 w 9490906"/>
              <a:gd name="connsiteY6" fmla="*/ 575640 h 1663717"/>
              <a:gd name="connsiteX7" fmla="*/ 6816293 w 9490906"/>
              <a:gd name="connsiteY7" fmla="*/ 365956 h 1663717"/>
              <a:gd name="connsiteX8" fmla="*/ 9490906 w 9490906"/>
              <a:gd name="connsiteY8" fmla="*/ 0 h 1663717"/>
              <a:gd name="connsiteX0" fmla="*/ 0 w 9405448"/>
              <a:gd name="connsiteY0" fmla="*/ 1834632 h 1834632"/>
              <a:gd name="connsiteX1" fmla="*/ 722322 w 9405448"/>
              <a:gd name="connsiteY1" fmla="*/ 1198413 h 1834632"/>
              <a:gd name="connsiteX2" fmla="*/ 1553245 w 9405448"/>
              <a:gd name="connsiteY2" fmla="*/ 914979 h 1834632"/>
              <a:gd name="connsiteX3" fmla="*/ 2080634 w 9405448"/>
              <a:gd name="connsiteY3" fmla="*/ 716513 h 1834632"/>
              <a:gd name="connsiteX4" fmla="*/ 3071036 w 9405448"/>
              <a:gd name="connsiteY4" fmla="*/ 585518 h 1834632"/>
              <a:gd name="connsiteX5" fmla="*/ 4117094 w 9405448"/>
              <a:gd name="connsiteY5" fmla="*/ 558413 h 1834632"/>
              <a:gd name="connsiteX6" fmla="*/ 5300795 w 9405448"/>
              <a:gd name="connsiteY6" fmla="*/ 575640 h 1834632"/>
              <a:gd name="connsiteX7" fmla="*/ 6730835 w 9405448"/>
              <a:gd name="connsiteY7" fmla="*/ 365956 h 1834632"/>
              <a:gd name="connsiteX8" fmla="*/ 9405448 w 9405448"/>
              <a:gd name="connsiteY8" fmla="*/ 0 h 1834632"/>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987242 w 9559272"/>
              <a:gd name="connsiteY1" fmla="*/ 1369329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1707069 w 9559272"/>
              <a:gd name="connsiteY1" fmla="*/ 914979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694727 w 9559272"/>
              <a:gd name="connsiteY1" fmla="*/ 1501607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56858 w 9559272"/>
              <a:gd name="connsiteY8" fmla="*/ 185555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6884659 w 9559272"/>
              <a:gd name="connsiteY6" fmla="*/ 365956 h 1714991"/>
              <a:gd name="connsiteX7" fmla="*/ 9559272 w 9559272"/>
              <a:gd name="connsiteY7"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6884659 w 9559272"/>
              <a:gd name="connsiteY5" fmla="*/ 365956 h 1714991"/>
              <a:gd name="connsiteX6" fmla="*/ 9559272 w 9559272"/>
              <a:gd name="connsiteY6"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6884659 w 9559272"/>
              <a:gd name="connsiteY4" fmla="*/ 365956 h 1714991"/>
              <a:gd name="connsiteX5" fmla="*/ 9559272 w 9559272"/>
              <a:gd name="connsiteY5" fmla="*/ 0 h 1714991"/>
              <a:gd name="connsiteX0" fmla="*/ 0 w 7797351"/>
              <a:gd name="connsiteY0" fmla="*/ 1459007 h 1459007"/>
              <a:gd name="connsiteX1" fmla="*/ 703273 w 7797351"/>
              <a:gd name="connsiteY1" fmla="*/ 1057616 h 1459007"/>
              <a:gd name="connsiteX2" fmla="*/ 1801072 w 7797351"/>
              <a:gd name="connsiteY2" fmla="*/ 829911 h 1459007"/>
              <a:gd name="connsiteX3" fmla="*/ 2234458 w 7797351"/>
              <a:gd name="connsiteY3" fmla="*/ 460529 h 1459007"/>
              <a:gd name="connsiteX4" fmla="*/ 6884659 w 7797351"/>
              <a:gd name="connsiteY4" fmla="*/ 109972 h 1459007"/>
              <a:gd name="connsiteX5" fmla="*/ 7797351 w 7797351"/>
              <a:gd name="connsiteY5" fmla="*/ 0 h 1459007"/>
              <a:gd name="connsiteX0" fmla="*/ 0 w 7797351"/>
              <a:gd name="connsiteY0" fmla="*/ 1459007 h 1531424"/>
              <a:gd name="connsiteX1" fmla="*/ 703273 w 7797351"/>
              <a:gd name="connsiteY1" fmla="*/ 1057616 h 1531424"/>
              <a:gd name="connsiteX2" fmla="*/ 1801072 w 7797351"/>
              <a:gd name="connsiteY2" fmla="*/ 829911 h 1531424"/>
              <a:gd name="connsiteX3" fmla="*/ 2234458 w 7797351"/>
              <a:gd name="connsiteY3" fmla="*/ 460529 h 1531424"/>
              <a:gd name="connsiteX4" fmla="*/ 5265144 w 7797351"/>
              <a:gd name="connsiteY4" fmla="*/ 1528987 h 1531424"/>
              <a:gd name="connsiteX5" fmla="*/ 6884659 w 7797351"/>
              <a:gd name="connsiteY5" fmla="*/ 109972 h 1531424"/>
              <a:gd name="connsiteX6" fmla="*/ 7797351 w 7797351"/>
              <a:gd name="connsiteY6" fmla="*/ 0 h 1531424"/>
              <a:gd name="connsiteX0" fmla="*/ 0 w 7797351"/>
              <a:gd name="connsiteY0" fmla="*/ 1459007 h 1533072"/>
              <a:gd name="connsiteX1" fmla="*/ 703273 w 7797351"/>
              <a:gd name="connsiteY1" fmla="*/ 1057616 h 1533072"/>
              <a:gd name="connsiteX2" fmla="*/ 1801072 w 7797351"/>
              <a:gd name="connsiteY2" fmla="*/ 829911 h 1533072"/>
              <a:gd name="connsiteX3" fmla="*/ 2234458 w 7797351"/>
              <a:gd name="connsiteY3" fmla="*/ 460529 h 1533072"/>
              <a:gd name="connsiteX4" fmla="*/ 5265144 w 7797351"/>
              <a:gd name="connsiteY4" fmla="*/ 1528987 h 1533072"/>
              <a:gd name="connsiteX5" fmla="*/ 7797351 w 7797351"/>
              <a:gd name="connsiteY5" fmla="*/ 0 h 1533072"/>
              <a:gd name="connsiteX0" fmla="*/ 0 w 7302125"/>
              <a:gd name="connsiteY0" fmla="*/ 1020158 h 2739986"/>
              <a:gd name="connsiteX1" fmla="*/ 703273 w 7302125"/>
              <a:gd name="connsiteY1" fmla="*/ 618767 h 2739986"/>
              <a:gd name="connsiteX2" fmla="*/ 1801072 w 7302125"/>
              <a:gd name="connsiteY2" fmla="*/ 391062 h 2739986"/>
              <a:gd name="connsiteX3" fmla="*/ 2234458 w 7302125"/>
              <a:gd name="connsiteY3" fmla="*/ 21680 h 2739986"/>
              <a:gd name="connsiteX4" fmla="*/ 5265144 w 7302125"/>
              <a:gd name="connsiteY4" fmla="*/ 1090138 h 2739986"/>
              <a:gd name="connsiteX5" fmla="*/ 7302125 w 7302125"/>
              <a:gd name="connsiteY5" fmla="*/ 2705747 h 2739986"/>
              <a:gd name="connsiteX0" fmla="*/ 0 w 7302125"/>
              <a:gd name="connsiteY0" fmla="*/ 1143618 h 3193921"/>
              <a:gd name="connsiteX1" fmla="*/ 703273 w 7302125"/>
              <a:gd name="connsiteY1" fmla="*/ 742227 h 3193921"/>
              <a:gd name="connsiteX2" fmla="*/ 1801072 w 7302125"/>
              <a:gd name="connsiteY2" fmla="*/ 514522 h 3193921"/>
              <a:gd name="connsiteX3" fmla="*/ 2234458 w 7302125"/>
              <a:gd name="connsiteY3" fmla="*/ 145140 h 3193921"/>
              <a:gd name="connsiteX4" fmla="*/ 6294817 w 7302125"/>
              <a:gd name="connsiteY4" fmla="*/ 3192304 h 3193921"/>
              <a:gd name="connsiteX5" fmla="*/ 7302125 w 7302125"/>
              <a:gd name="connsiteY5" fmla="*/ 2829207 h 3193921"/>
              <a:gd name="connsiteX0" fmla="*/ 0 w 7302125"/>
              <a:gd name="connsiteY0" fmla="*/ 1143618 h 3193921"/>
              <a:gd name="connsiteX1" fmla="*/ 703273 w 7302125"/>
              <a:gd name="connsiteY1" fmla="*/ 742227 h 3193921"/>
              <a:gd name="connsiteX2" fmla="*/ 1801072 w 7302125"/>
              <a:gd name="connsiteY2" fmla="*/ 514522 h 3193921"/>
              <a:gd name="connsiteX3" fmla="*/ 2234458 w 7302125"/>
              <a:gd name="connsiteY3" fmla="*/ 145140 h 3193921"/>
              <a:gd name="connsiteX4" fmla="*/ 6294817 w 7302125"/>
              <a:gd name="connsiteY4" fmla="*/ 3192304 h 3193921"/>
              <a:gd name="connsiteX5" fmla="*/ 7302125 w 7302125"/>
              <a:gd name="connsiteY5" fmla="*/ 2829207 h 3193921"/>
              <a:gd name="connsiteX0" fmla="*/ 0 w 7302125"/>
              <a:gd name="connsiteY0" fmla="*/ 1144563 h 3208619"/>
              <a:gd name="connsiteX1" fmla="*/ 703273 w 7302125"/>
              <a:gd name="connsiteY1" fmla="*/ 743172 h 3208619"/>
              <a:gd name="connsiteX2" fmla="*/ 1801072 w 7302125"/>
              <a:gd name="connsiteY2" fmla="*/ 515467 h 3208619"/>
              <a:gd name="connsiteX3" fmla="*/ 2234458 w 7302125"/>
              <a:gd name="connsiteY3" fmla="*/ 146085 h 3208619"/>
              <a:gd name="connsiteX4" fmla="*/ 6485411 w 7302125"/>
              <a:gd name="connsiteY4" fmla="*/ 3207008 h 3208619"/>
              <a:gd name="connsiteX5" fmla="*/ 7302125 w 7302125"/>
              <a:gd name="connsiteY5" fmla="*/ 2830152 h 3208619"/>
              <a:gd name="connsiteX0" fmla="*/ 0 w 7302125"/>
              <a:gd name="connsiteY0" fmla="*/ 1145035 h 3215966"/>
              <a:gd name="connsiteX1" fmla="*/ 703273 w 7302125"/>
              <a:gd name="connsiteY1" fmla="*/ 743644 h 3215966"/>
              <a:gd name="connsiteX2" fmla="*/ 1801072 w 7302125"/>
              <a:gd name="connsiteY2" fmla="*/ 515939 h 3215966"/>
              <a:gd name="connsiteX3" fmla="*/ 2234458 w 7302125"/>
              <a:gd name="connsiteY3" fmla="*/ 146557 h 3215966"/>
              <a:gd name="connsiteX4" fmla="*/ 6580708 w 7302125"/>
              <a:gd name="connsiteY4" fmla="*/ 3214359 h 3215966"/>
              <a:gd name="connsiteX5" fmla="*/ 7302125 w 7302125"/>
              <a:gd name="connsiteY5" fmla="*/ 2830624 h 3215966"/>
              <a:gd name="connsiteX0" fmla="*/ 0 w 7302125"/>
              <a:gd name="connsiteY0" fmla="*/ 1145035 h 3215966"/>
              <a:gd name="connsiteX1" fmla="*/ 703273 w 7302125"/>
              <a:gd name="connsiteY1" fmla="*/ 743644 h 3215966"/>
              <a:gd name="connsiteX2" fmla="*/ 1801072 w 7302125"/>
              <a:gd name="connsiteY2" fmla="*/ 515939 h 3215966"/>
              <a:gd name="connsiteX3" fmla="*/ 2234458 w 7302125"/>
              <a:gd name="connsiteY3" fmla="*/ 146557 h 3215966"/>
              <a:gd name="connsiteX4" fmla="*/ 6580708 w 7302125"/>
              <a:gd name="connsiteY4" fmla="*/ 3214359 h 3215966"/>
              <a:gd name="connsiteX5" fmla="*/ 7302125 w 7302125"/>
              <a:gd name="connsiteY5" fmla="*/ 2830624 h 3215966"/>
              <a:gd name="connsiteX0" fmla="*/ 0 w 6598852"/>
              <a:gd name="connsiteY0" fmla="*/ 743644 h 3215966"/>
              <a:gd name="connsiteX1" fmla="*/ 1097799 w 6598852"/>
              <a:gd name="connsiteY1" fmla="*/ 515939 h 3215966"/>
              <a:gd name="connsiteX2" fmla="*/ 1531185 w 6598852"/>
              <a:gd name="connsiteY2" fmla="*/ 146557 h 3215966"/>
              <a:gd name="connsiteX3" fmla="*/ 5877435 w 6598852"/>
              <a:gd name="connsiteY3" fmla="*/ 3214359 h 3215966"/>
              <a:gd name="connsiteX4" fmla="*/ 6598852 w 6598852"/>
              <a:gd name="connsiteY4" fmla="*/ 2830624 h 3215966"/>
              <a:gd name="connsiteX0" fmla="*/ 0 w 5501053"/>
              <a:gd name="connsiteY0" fmla="*/ 515939 h 3215966"/>
              <a:gd name="connsiteX1" fmla="*/ 433386 w 5501053"/>
              <a:gd name="connsiteY1" fmla="*/ 146557 h 3215966"/>
              <a:gd name="connsiteX2" fmla="*/ 4779636 w 5501053"/>
              <a:gd name="connsiteY2" fmla="*/ 3214359 h 3215966"/>
              <a:gd name="connsiteX3" fmla="*/ 5501053 w 5501053"/>
              <a:gd name="connsiteY3" fmla="*/ 2830624 h 3215966"/>
              <a:gd name="connsiteX0" fmla="*/ 0 w 5067667"/>
              <a:gd name="connsiteY0" fmla="*/ 0 h 3069409"/>
              <a:gd name="connsiteX1" fmla="*/ 4346250 w 5067667"/>
              <a:gd name="connsiteY1" fmla="*/ 3067802 h 3069409"/>
              <a:gd name="connsiteX2" fmla="*/ 5067667 w 5067667"/>
              <a:gd name="connsiteY2" fmla="*/ 2684067 h 3069409"/>
              <a:gd name="connsiteX0" fmla="*/ 0 w 3023878"/>
              <a:gd name="connsiteY0" fmla="*/ 0 h 1565699"/>
              <a:gd name="connsiteX1" fmla="*/ 2302461 w 3023878"/>
              <a:gd name="connsiteY1" fmla="*/ 1562151 h 1565699"/>
              <a:gd name="connsiteX2" fmla="*/ 3023878 w 3023878"/>
              <a:gd name="connsiteY2" fmla="*/ 1178416 h 1565699"/>
              <a:gd name="connsiteX0" fmla="*/ 0 w 1613066"/>
              <a:gd name="connsiteY0" fmla="*/ 1253127 h 1350960"/>
              <a:gd name="connsiteX1" fmla="*/ 891649 w 1613066"/>
              <a:gd name="connsiteY1" fmla="*/ 383735 h 1350960"/>
              <a:gd name="connsiteX2" fmla="*/ 1613066 w 1613066"/>
              <a:gd name="connsiteY2" fmla="*/ 0 h 1350960"/>
              <a:gd name="connsiteX0" fmla="*/ 222243 w 1835309"/>
              <a:gd name="connsiteY0" fmla="*/ 1253127 h 1253127"/>
              <a:gd name="connsiteX1" fmla="*/ 1113892 w 1835309"/>
              <a:gd name="connsiteY1" fmla="*/ 383735 h 1253127"/>
              <a:gd name="connsiteX2" fmla="*/ 1835309 w 1835309"/>
              <a:gd name="connsiteY2" fmla="*/ 0 h 1253127"/>
              <a:gd name="connsiteX0" fmla="*/ 0 w 1613066"/>
              <a:gd name="connsiteY0" fmla="*/ 1253127 h 1253127"/>
              <a:gd name="connsiteX1" fmla="*/ 277108 w 1613066"/>
              <a:gd name="connsiteY1" fmla="*/ 350869 h 1253127"/>
              <a:gd name="connsiteX2" fmla="*/ 891649 w 1613066"/>
              <a:gd name="connsiteY2" fmla="*/ 383735 h 1253127"/>
              <a:gd name="connsiteX3" fmla="*/ 1613066 w 1613066"/>
              <a:gd name="connsiteY3" fmla="*/ 0 h 1253127"/>
              <a:gd name="connsiteX0" fmla="*/ 165786 w 1778852"/>
              <a:gd name="connsiteY0" fmla="*/ 1253127 h 1253127"/>
              <a:gd name="connsiteX1" fmla="*/ 39588 w 1778852"/>
              <a:gd name="connsiteY1" fmla="*/ 45870 h 1253127"/>
              <a:gd name="connsiteX2" fmla="*/ 1057435 w 1778852"/>
              <a:gd name="connsiteY2" fmla="*/ 383735 h 1253127"/>
              <a:gd name="connsiteX3" fmla="*/ 1778852 w 1778852"/>
              <a:gd name="connsiteY3" fmla="*/ 0 h 1253127"/>
              <a:gd name="connsiteX0" fmla="*/ 165786 w 1778852"/>
              <a:gd name="connsiteY0" fmla="*/ 1253127 h 1253127"/>
              <a:gd name="connsiteX1" fmla="*/ 39588 w 1778852"/>
              <a:gd name="connsiteY1" fmla="*/ 45870 h 1253127"/>
              <a:gd name="connsiteX2" fmla="*/ 1057435 w 1778852"/>
              <a:gd name="connsiteY2" fmla="*/ 383735 h 1253127"/>
              <a:gd name="connsiteX3" fmla="*/ 1778852 w 1778852"/>
              <a:gd name="connsiteY3" fmla="*/ 0 h 1253127"/>
              <a:gd name="connsiteX0" fmla="*/ 239818 w 1852884"/>
              <a:gd name="connsiteY0" fmla="*/ 1253127 h 1253127"/>
              <a:gd name="connsiteX1" fmla="*/ 113620 w 1852884"/>
              <a:gd name="connsiteY1" fmla="*/ 45870 h 1253127"/>
              <a:gd name="connsiteX2" fmla="*/ 1131467 w 1852884"/>
              <a:gd name="connsiteY2" fmla="*/ 383735 h 1253127"/>
              <a:gd name="connsiteX3" fmla="*/ 1852884 w 1852884"/>
              <a:gd name="connsiteY3" fmla="*/ 0 h 1253127"/>
              <a:gd name="connsiteX0" fmla="*/ 102890 w 1715956"/>
              <a:gd name="connsiteY0" fmla="*/ 1263901 h 1263901"/>
              <a:gd name="connsiteX1" fmla="*/ 149093 w 1715956"/>
              <a:gd name="connsiteY1" fmla="*/ 3949 h 1263901"/>
              <a:gd name="connsiteX2" fmla="*/ 994539 w 1715956"/>
              <a:gd name="connsiteY2" fmla="*/ 394509 h 1263901"/>
              <a:gd name="connsiteX3" fmla="*/ 1715956 w 1715956"/>
              <a:gd name="connsiteY3" fmla="*/ 10774 h 1263901"/>
              <a:gd name="connsiteX0" fmla="*/ 102890 w 1715956"/>
              <a:gd name="connsiteY0" fmla="*/ 1260506 h 1260506"/>
              <a:gd name="connsiteX1" fmla="*/ 149093 w 1715956"/>
              <a:gd name="connsiteY1" fmla="*/ 554 h 1260506"/>
              <a:gd name="connsiteX2" fmla="*/ 994539 w 1715956"/>
              <a:gd name="connsiteY2" fmla="*/ 391114 h 1260506"/>
              <a:gd name="connsiteX3" fmla="*/ 1715956 w 1715956"/>
              <a:gd name="connsiteY3" fmla="*/ 7379 h 1260506"/>
              <a:gd name="connsiteX0" fmla="*/ 113258 w 1726324"/>
              <a:gd name="connsiteY0" fmla="*/ 1269561 h 1269561"/>
              <a:gd name="connsiteX1" fmla="*/ 159461 w 1726324"/>
              <a:gd name="connsiteY1" fmla="*/ 9609 h 1269561"/>
              <a:gd name="connsiteX2" fmla="*/ 1004907 w 1726324"/>
              <a:gd name="connsiteY2" fmla="*/ 400169 h 1269561"/>
              <a:gd name="connsiteX3" fmla="*/ 1726324 w 1726324"/>
              <a:gd name="connsiteY3" fmla="*/ 16434 h 1269561"/>
              <a:gd name="connsiteX0" fmla="*/ 113258 w 1726324"/>
              <a:gd name="connsiteY0" fmla="*/ 1269561 h 1269561"/>
              <a:gd name="connsiteX1" fmla="*/ 159461 w 1726324"/>
              <a:gd name="connsiteY1" fmla="*/ 9609 h 1269561"/>
              <a:gd name="connsiteX2" fmla="*/ 1004907 w 1726324"/>
              <a:gd name="connsiteY2" fmla="*/ 400169 h 1269561"/>
              <a:gd name="connsiteX3" fmla="*/ 1726324 w 1726324"/>
              <a:gd name="connsiteY3" fmla="*/ 16434 h 1269561"/>
              <a:gd name="connsiteX0" fmla="*/ 113258 w 1726324"/>
              <a:gd name="connsiteY0" fmla="*/ 1269561 h 1269561"/>
              <a:gd name="connsiteX1" fmla="*/ 159461 w 1726324"/>
              <a:gd name="connsiteY1" fmla="*/ 9609 h 1269561"/>
              <a:gd name="connsiteX2" fmla="*/ 1004907 w 1726324"/>
              <a:gd name="connsiteY2" fmla="*/ 400169 h 1269561"/>
              <a:gd name="connsiteX3" fmla="*/ 1726324 w 1726324"/>
              <a:gd name="connsiteY3" fmla="*/ 16434 h 1269561"/>
              <a:gd name="connsiteX0" fmla="*/ 187416 w 1800482"/>
              <a:gd name="connsiteY0" fmla="*/ 1272951 h 1272951"/>
              <a:gd name="connsiteX1" fmla="*/ 233619 w 1800482"/>
              <a:gd name="connsiteY1" fmla="*/ 12999 h 1272951"/>
              <a:gd name="connsiteX2" fmla="*/ 1079065 w 1800482"/>
              <a:gd name="connsiteY2" fmla="*/ 403559 h 1272951"/>
              <a:gd name="connsiteX3" fmla="*/ 1800482 w 1800482"/>
              <a:gd name="connsiteY3" fmla="*/ 19824 h 1272951"/>
              <a:gd name="connsiteX0" fmla="*/ 89466 w 1702532"/>
              <a:gd name="connsiteY0" fmla="*/ 1260305 h 1260305"/>
              <a:gd name="connsiteX1" fmla="*/ 135669 w 1702532"/>
              <a:gd name="connsiteY1" fmla="*/ 353 h 1260305"/>
              <a:gd name="connsiteX2" fmla="*/ 981115 w 1702532"/>
              <a:gd name="connsiteY2" fmla="*/ 390913 h 1260305"/>
              <a:gd name="connsiteX3" fmla="*/ 1702532 w 1702532"/>
              <a:gd name="connsiteY3" fmla="*/ 7178 h 1260305"/>
              <a:gd name="connsiteX0" fmla="*/ 137039 w 1750105"/>
              <a:gd name="connsiteY0" fmla="*/ 1253127 h 1253127"/>
              <a:gd name="connsiteX1" fmla="*/ 120560 w 1750105"/>
              <a:gd name="connsiteY1" fmla="*/ 65285 h 1253127"/>
              <a:gd name="connsiteX2" fmla="*/ 1028688 w 1750105"/>
              <a:gd name="connsiteY2" fmla="*/ 383735 h 1253127"/>
              <a:gd name="connsiteX3" fmla="*/ 1750105 w 1750105"/>
              <a:gd name="connsiteY3" fmla="*/ 0 h 1253127"/>
              <a:gd name="connsiteX0" fmla="*/ 143329 w 1756395"/>
              <a:gd name="connsiteY0" fmla="*/ 1253127 h 1253127"/>
              <a:gd name="connsiteX1" fmla="*/ 126850 w 1756395"/>
              <a:gd name="connsiteY1" fmla="*/ 65285 h 1253127"/>
              <a:gd name="connsiteX2" fmla="*/ 1034978 w 1756395"/>
              <a:gd name="connsiteY2" fmla="*/ 383735 h 1253127"/>
              <a:gd name="connsiteX3" fmla="*/ 1756395 w 1756395"/>
              <a:gd name="connsiteY3" fmla="*/ 0 h 1253127"/>
              <a:gd name="connsiteX0" fmla="*/ 143329 w 1756395"/>
              <a:gd name="connsiteY0" fmla="*/ 1253127 h 1253127"/>
              <a:gd name="connsiteX1" fmla="*/ 126850 w 1756395"/>
              <a:gd name="connsiteY1" fmla="*/ 65285 h 1253127"/>
              <a:gd name="connsiteX2" fmla="*/ 1034978 w 1756395"/>
              <a:gd name="connsiteY2" fmla="*/ 383735 h 1253127"/>
              <a:gd name="connsiteX3" fmla="*/ 1756395 w 1756395"/>
              <a:gd name="connsiteY3" fmla="*/ 0 h 1253127"/>
              <a:gd name="connsiteX0" fmla="*/ 143329 w 1756395"/>
              <a:gd name="connsiteY0" fmla="*/ 1253127 h 1253127"/>
              <a:gd name="connsiteX1" fmla="*/ 126850 w 1756395"/>
              <a:gd name="connsiteY1" fmla="*/ 65285 h 1253127"/>
              <a:gd name="connsiteX2" fmla="*/ 1034978 w 1756395"/>
              <a:gd name="connsiteY2" fmla="*/ 383735 h 1253127"/>
              <a:gd name="connsiteX3" fmla="*/ 1756395 w 1756395"/>
              <a:gd name="connsiteY3" fmla="*/ 0 h 1253127"/>
              <a:gd name="connsiteX0" fmla="*/ 143329 w 1756395"/>
              <a:gd name="connsiteY0" fmla="*/ 1253127 h 1253127"/>
              <a:gd name="connsiteX1" fmla="*/ 126850 w 1756395"/>
              <a:gd name="connsiteY1" fmla="*/ 65285 h 1253127"/>
              <a:gd name="connsiteX2" fmla="*/ 1034978 w 1756395"/>
              <a:gd name="connsiteY2" fmla="*/ 383735 h 1253127"/>
              <a:gd name="connsiteX3" fmla="*/ 1756395 w 1756395"/>
              <a:gd name="connsiteY3" fmla="*/ 0 h 1253127"/>
              <a:gd name="connsiteX0" fmla="*/ 146588 w 1759654"/>
              <a:gd name="connsiteY0" fmla="*/ 1253127 h 1253127"/>
              <a:gd name="connsiteX1" fmla="*/ 130109 w 1759654"/>
              <a:gd name="connsiteY1" fmla="*/ 65285 h 1253127"/>
              <a:gd name="connsiteX2" fmla="*/ 1038237 w 1759654"/>
              <a:gd name="connsiteY2" fmla="*/ 383735 h 1253127"/>
              <a:gd name="connsiteX3" fmla="*/ 1759654 w 1759654"/>
              <a:gd name="connsiteY3" fmla="*/ 0 h 1253127"/>
              <a:gd name="connsiteX0" fmla="*/ 172515 w 1785581"/>
              <a:gd name="connsiteY0" fmla="*/ 1253127 h 1253127"/>
              <a:gd name="connsiteX1" fmla="*/ 156036 w 1785581"/>
              <a:gd name="connsiteY1" fmla="*/ 65285 h 1253127"/>
              <a:gd name="connsiteX2" fmla="*/ 1064164 w 1785581"/>
              <a:gd name="connsiteY2" fmla="*/ 383735 h 1253127"/>
              <a:gd name="connsiteX3" fmla="*/ 1785581 w 1785581"/>
              <a:gd name="connsiteY3" fmla="*/ 0 h 1253127"/>
              <a:gd name="connsiteX0" fmla="*/ 113698 w 1697920"/>
              <a:gd name="connsiteY0" fmla="*/ 1278200 h 1278200"/>
              <a:gd name="connsiteX1" fmla="*/ 68375 w 1697920"/>
              <a:gd name="connsiteY1" fmla="*/ 65285 h 1278200"/>
              <a:gd name="connsiteX2" fmla="*/ 976503 w 1697920"/>
              <a:gd name="connsiteY2" fmla="*/ 383735 h 1278200"/>
              <a:gd name="connsiteX3" fmla="*/ 1697920 w 1697920"/>
              <a:gd name="connsiteY3" fmla="*/ 0 h 1278200"/>
              <a:gd name="connsiteX0" fmla="*/ 126888 w 1711110"/>
              <a:gd name="connsiteY0" fmla="*/ 1278200 h 1278200"/>
              <a:gd name="connsiteX1" fmla="*/ 81565 w 1711110"/>
              <a:gd name="connsiteY1" fmla="*/ 65285 h 1278200"/>
              <a:gd name="connsiteX2" fmla="*/ 989693 w 1711110"/>
              <a:gd name="connsiteY2" fmla="*/ 383735 h 1278200"/>
              <a:gd name="connsiteX3" fmla="*/ 1711110 w 1711110"/>
              <a:gd name="connsiteY3" fmla="*/ 0 h 1278200"/>
              <a:gd name="connsiteX0" fmla="*/ 170722 w 1754944"/>
              <a:gd name="connsiteY0" fmla="*/ 1278200 h 1278200"/>
              <a:gd name="connsiteX1" fmla="*/ 125399 w 1754944"/>
              <a:gd name="connsiteY1" fmla="*/ 65285 h 1278200"/>
              <a:gd name="connsiteX2" fmla="*/ 1033527 w 1754944"/>
              <a:gd name="connsiteY2" fmla="*/ 383735 h 1278200"/>
              <a:gd name="connsiteX3" fmla="*/ 1754944 w 1754944"/>
              <a:gd name="connsiteY3" fmla="*/ 0 h 1278200"/>
              <a:gd name="connsiteX0" fmla="*/ 119784 w 1704006"/>
              <a:gd name="connsiteY0" fmla="*/ 1278200 h 1278200"/>
              <a:gd name="connsiteX1" fmla="*/ 156712 w 1704006"/>
              <a:gd name="connsiteY1" fmla="*/ 40568 h 1278200"/>
              <a:gd name="connsiteX2" fmla="*/ 982589 w 1704006"/>
              <a:gd name="connsiteY2" fmla="*/ 383735 h 1278200"/>
              <a:gd name="connsiteX3" fmla="*/ 1704006 w 1704006"/>
              <a:gd name="connsiteY3" fmla="*/ 0 h 1278200"/>
              <a:gd name="connsiteX0" fmla="*/ 121079 w 1705301"/>
              <a:gd name="connsiteY0" fmla="*/ 1278200 h 1278200"/>
              <a:gd name="connsiteX1" fmla="*/ 158007 w 1705301"/>
              <a:gd name="connsiteY1" fmla="*/ 40568 h 1278200"/>
              <a:gd name="connsiteX2" fmla="*/ 983884 w 1705301"/>
              <a:gd name="connsiteY2" fmla="*/ 383735 h 1278200"/>
              <a:gd name="connsiteX3" fmla="*/ 1705301 w 1705301"/>
              <a:gd name="connsiteY3" fmla="*/ 0 h 1278200"/>
              <a:gd name="connsiteX0" fmla="*/ 121079 w 2072270"/>
              <a:gd name="connsiteY0" fmla="*/ 1531426 h 1531426"/>
              <a:gd name="connsiteX1" fmla="*/ 158007 w 2072270"/>
              <a:gd name="connsiteY1" fmla="*/ 293794 h 1531426"/>
              <a:gd name="connsiteX2" fmla="*/ 983884 w 2072270"/>
              <a:gd name="connsiteY2" fmla="*/ 636961 h 1531426"/>
              <a:gd name="connsiteX3" fmla="*/ 2072270 w 2072270"/>
              <a:gd name="connsiteY3" fmla="*/ 0 h 1531426"/>
              <a:gd name="connsiteX0" fmla="*/ 121079 w 2091840"/>
              <a:gd name="connsiteY0" fmla="*/ 1484032 h 1484032"/>
              <a:gd name="connsiteX1" fmla="*/ 158007 w 2091840"/>
              <a:gd name="connsiteY1" fmla="*/ 246400 h 1484032"/>
              <a:gd name="connsiteX2" fmla="*/ 983884 w 2091840"/>
              <a:gd name="connsiteY2" fmla="*/ 589567 h 1484032"/>
              <a:gd name="connsiteX3" fmla="*/ 2091840 w 2091840"/>
              <a:gd name="connsiteY3" fmla="*/ 0 h 1484032"/>
              <a:gd name="connsiteX0" fmla="*/ 121079 w 2091840"/>
              <a:gd name="connsiteY0" fmla="*/ 1484032 h 1484032"/>
              <a:gd name="connsiteX1" fmla="*/ 158007 w 2091840"/>
              <a:gd name="connsiteY1" fmla="*/ 246400 h 1484032"/>
              <a:gd name="connsiteX2" fmla="*/ 983884 w 2091840"/>
              <a:gd name="connsiteY2" fmla="*/ 589567 h 1484032"/>
              <a:gd name="connsiteX3" fmla="*/ 2091840 w 2091840"/>
              <a:gd name="connsiteY3" fmla="*/ 0 h 1484032"/>
              <a:gd name="connsiteX0" fmla="*/ 121079 w 2115537"/>
              <a:gd name="connsiteY0" fmla="*/ 1493817 h 1493817"/>
              <a:gd name="connsiteX1" fmla="*/ 158007 w 2115537"/>
              <a:gd name="connsiteY1" fmla="*/ 256185 h 1493817"/>
              <a:gd name="connsiteX2" fmla="*/ 983884 w 2115537"/>
              <a:gd name="connsiteY2" fmla="*/ 599352 h 1493817"/>
              <a:gd name="connsiteX3" fmla="*/ 2115537 w 2115537"/>
              <a:gd name="connsiteY3" fmla="*/ 0 h 1493817"/>
              <a:gd name="connsiteX0" fmla="*/ 81842 w 2078185"/>
              <a:gd name="connsiteY0" fmla="*/ 1466859 h 1466859"/>
              <a:gd name="connsiteX1" fmla="*/ 120655 w 2078185"/>
              <a:gd name="connsiteY1" fmla="*/ 256185 h 1466859"/>
              <a:gd name="connsiteX2" fmla="*/ 946532 w 2078185"/>
              <a:gd name="connsiteY2" fmla="*/ 599352 h 1466859"/>
              <a:gd name="connsiteX3" fmla="*/ 2078185 w 2078185"/>
              <a:gd name="connsiteY3" fmla="*/ 0 h 1466859"/>
              <a:gd name="connsiteX0" fmla="*/ 136861 w 2133204"/>
              <a:gd name="connsiteY0" fmla="*/ 1466859 h 1466859"/>
              <a:gd name="connsiteX1" fmla="*/ 175674 w 2133204"/>
              <a:gd name="connsiteY1" fmla="*/ 256185 h 1466859"/>
              <a:gd name="connsiteX2" fmla="*/ 1001551 w 2133204"/>
              <a:gd name="connsiteY2" fmla="*/ 599352 h 1466859"/>
              <a:gd name="connsiteX3" fmla="*/ 2133204 w 2133204"/>
              <a:gd name="connsiteY3" fmla="*/ 0 h 1466859"/>
              <a:gd name="connsiteX0" fmla="*/ 124134 w 2120477"/>
              <a:gd name="connsiteY0" fmla="*/ 1466859 h 1466859"/>
              <a:gd name="connsiteX1" fmla="*/ 185777 w 2120477"/>
              <a:gd name="connsiteY1" fmla="*/ 311478 h 1466859"/>
              <a:gd name="connsiteX2" fmla="*/ 988824 w 2120477"/>
              <a:gd name="connsiteY2" fmla="*/ 599352 h 1466859"/>
              <a:gd name="connsiteX3" fmla="*/ 2120477 w 2120477"/>
              <a:gd name="connsiteY3" fmla="*/ 0 h 1466859"/>
            </a:gdLst>
            <a:ahLst/>
            <a:cxnLst>
              <a:cxn ang="0">
                <a:pos x="connsiteX0" y="connsiteY0"/>
              </a:cxn>
              <a:cxn ang="0">
                <a:pos x="connsiteX1" y="connsiteY1"/>
              </a:cxn>
              <a:cxn ang="0">
                <a:pos x="connsiteX2" y="connsiteY2"/>
              </a:cxn>
              <a:cxn ang="0">
                <a:pos x="connsiteX3" y="connsiteY3"/>
              </a:cxn>
            </a:cxnLst>
            <a:rect l="l" t="t" r="r" b="b"/>
            <a:pathLst>
              <a:path w="2120477" h="1466859">
                <a:moveTo>
                  <a:pt x="124134" y="1466859"/>
                </a:moveTo>
                <a:cubicBezTo>
                  <a:pt x="1229" y="951757"/>
                  <a:pt x="-103425" y="395775"/>
                  <a:pt x="185777" y="311478"/>
                </a:cubicBezTo>
                <a:cubicBezTo>
                  <a:pt x="474979" y="227181"/>
                  <a:pt x="666374" y="651265"/>
                  <a:pt x="988824" y="599352"/>
                </a:cubicBezTo>
                <a:cubicBezTo>
                  <a:pt x="1311274" y="547439"/>
                  <a:pt x="1756926" y="223089"/>
                  <a:pt x="2120477" y="0"/>
                </a:cubicBez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ular Callout 28"/>
          <p:cNvSpPr/>
          <p:nvPr/>
        </p:nvSpPr>
        <p:spPr>
          <a:xfrm>
            <a:off x="2343197" y="3540215"/>
            <a:ext cx="1891896" cy="327964"/>
          </a:xfrm>
          <a:prstGeom prst="wedgeRoundRectCallout">
            <a:avLst>
              <a:gd name="adj1" fmla="val -61037"/>
              <a:gd name="adj2" fmla="val -4670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Pearsons</a:t>
            </a:r>
            <a:r>
              <a:rPr lang="en-US" sz="1200" dirty="0">
                <a:solidFill>
                  <a:schemeClr val="tx1"/>
                </a:solidFill>
              </a:rPr>
              <a:t> Corner</a:t>
            </a:r>
          </a:p>
        </p:txBody>
      </p:sp>
      <p:sp>
        <p:nvSpPr>
          <p:cNvPr id="30" name="Rounded Rectangular Callout 29"/>
          <p:cNvSpPr/>
          <p:nvPr/>
        </p:nvSpPr>
        <p:spPr>
          <a:xfrm>
            <a:off x="4275662" y="2610252"/>
            <a:ext cx="1891896" cy="327964"/>
          </a:xfrm>
          <a:prstGeom prst="wedgeRoundRectCallout">
            <a:avLst>
              <a:gd name="adj1" fmla="val 64988"/>
              <a:gd name="adj2" fmla="val 4189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Dover High School</a:t>
            </a:r>
          </a:p>
        </p:txBody>
      </p:sp>
      <p:sp>
        <p:nvSpPr>
          <p:cNvPr id="31" name="Rounded Rectangular Callout 30"/>
          <p:cNvSpPr/>
          <p:nvPr/>
        </p:nvSpPr>
        <p:spPr>
          <a:xfrm>
            <a:off x="8490088" y="1878751"/>
            <a:ext cx="1891896" cy="429798"/>
          </a:xfrm>
          <a:prstGeom prst="wedgeRoundRectCallout">
            <a:avLst>
              <a:gd name="adj1" fmla="val -49731"/>
              <a:gd name="adj2" fmla="val 192745"/>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SR 8 @ </a:t>
            </a:r>
            <a:r>
              <a:rPr lang="en-US" sz="1200" dirty="0" err="1"/>
              <a:t>Saulsbury</a:t>
            </a:r>
            <a:r>
              <a:rPr lang="en-US" sz="1200" dirty="0"/>
              <a:t> Road</a:t>
            </a:r>
          </a:p>
        </p:txBody>
      </p:sp>
      <p:sp>
        <p:nvSpPr>
          <p:cNvPr id="32" name="Rounded Rectangular Callout 31"/>
          <p:cNvSpPr/>
          <p:nvPr/>
        </p:nvSpPr>
        <p:spPr>
          <a:xfrm>
            <a:off x="5828981" y="4691830"/>
            <a:ext cx="1891896" cy="489771"/>
          </a:xfrm>
          <a:prstGeom prst="wedgeRoundRectCallout">
            <a:avLst>
              <a:gd name="adj1" fmla="val 65891"/>
              <a:gd name="adj2" fmla="val 801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POW-MIA Parkway</a:t>
            </a:r>
          </a:p>
        </p:txBody>
      </p:sp>
      <p:pic>
        <p:nvPicPr>
          <p:cNvPr id="33"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8012" y="3335369"/>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0751" y="2366215"/>
            <a:ext cx="495300" cy="495300"/>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Connector 40"/>
          <p:cNvCxnSpPr/>
          <p:nvPr/>
        </p:nvCxnSpPr>
        <p:spPr>
          <a:xfrm>
            <a:off x="8229600" y="2962521"/>
            <a:ext cx="0" cy="375820"/>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42" name="Rounded Rectangular Callout 41"/>
          <p:cNvSpPr/>
          <p:nvPr/>
        </p:nvSpPr>
        <p:spPr>
          <a:xfrm>
            <a:off x="6496051" y="3465195"/>
            <a:ext cx="1891896" cy="327964"/>
          </a:xfrm>
          <a:prstGeom prst="wedgeRoundRectCallout">
            <a:avLst>
              <a:gd name="adj1" fmla="val 41395"/>
              <a:gd name="adj2" fmla="val -112539"/>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SR 8 Connector</a:t>
            </a:r>
          </a:p>
        </p:txBody>
      </p:sp>
      <p:sp>
        <p:nvSpPr>
          <p:cNvPr id="43" name="Rectangle 42"/>
          <p:cNvSpPr/>
          <p:nvPr/>
        </p:nvSpPr>
        <p:spPr>
          <a:xfrm>
            <a:off x="887322" y="5563282"/>
            <a:ext cx="34290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400778" y="5510224"/>
            <a:ext cx="2874884" cy="338554"/>
          </a:xfrm>
          <a:prstGeom prst="rect">
            <a:avLst/>
          </a:prstGeom>
          <a:noFill/>
        </p:spPr>
        <p:txBody>
          <a:bodyPr wrap="square" rtlCol="0">
            <a:spAutoFit/>
          </a:bodyPr>
          <a:lstStyle/>
          <a:p>
            <a:r>
              <a:rPr lang="en-US" sz="1600" b="1" dirty="0"/>
              <a:t>Project Development Phase</a:t>
            </a:r>
          </a:p>
        </p:txBody>
      </p:sp>
      <p:sp>
        <p:nvSpPr>
          <p:cNvPr id="45" name="Rectangle 44"/>
          <p:cNvSpPr/>
          <p:nvPr/>
        </p:nvSpPr>
        <p:spPr>
          <a:xfrm>
            <a:off x="887322" y="6190982"/>
            <a:ext cx="342900" cy="338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887988" y="4989814"/>
            <a:ext cx="342900" cy="33855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437166" y="4936714"/>
            <a:ext cx="2514600" cy="338554"/>
          </a:xfrm>
          <a:prstGeom prst="rect">
            <a:avLst/>
          </a:prstGeom>
          <a:noFill/>
        </p:spPr>
        <p:txBody>
          <a:bodyPr wrap="square" rtlCol="0">
            <a:spAutoFit/>
          </a:bodyPr>
          <a:lstStyle/>
          <a:p>
            <a:r>
              <a:rPr lang="en-US" sz="1600" b="1" dirty="0"/>
              <a:t>Planned</a:t>
            </a:r>
          </a:p>
        </p:txBody>
      </p:sp>
      <p:sp>
        <p:nvSpPr>
          <p:cNvPr id="49" name="TextBox 48"/>
          <p:cNvSpPr txBox="1"/>
          <p:nvPr/>
        </p:nvSpPr>
        <p:spPr>
          <a:xfrm>
            <a:off x="1462471" y="6113915"/>
            <a:ext cx="2514600" cy="338554"/>
          </a:xfrm>
          <a:prstGeom prst="rect">
            <a:avLst/>
          </a:prstGeom>
          <a:noFill/>
        </p:spPr>
        <p:txBody>
          <a:bodyPr wrap="square" rtlCol="0">
            <a:spAutoFit/>
          </a:bodyPr>
          <a:lstStyle/>
          <a:p>
            <a:r>
              <a:rPr lang="en-US" sz="1600" b="1" dirty="0"/>
              <a:t>Completed</a:t>
            </a:r>
          </a:p>
        </p:txBody>
      </p:sp>
      <p:pic>
        <p:nvPicPr>
          <p:cNvPr id="50"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2746" y="608694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7447064" y="4631037"/>
            <a:ext cx="493819" cy="493819"/>
          </a:xfrm>
          <a:prstGeom prst="rect">
            <a:avLst/>
          </a:prstGeom>
        </p:spPr>
      </p:pic>
      <p:sp>
        <p:nvSpPr>
          <p:cNvPr id="35" name="Rounded Rectangular Callout 34"/>
          <p:cNvSpPr/>
          <p:nvPr/>
        </p:nvSpPr>
        <p:spPr>
          <a:xfrm>
            <a:off x="5150052" y="1619624"/>
            <a:ext cx="1891896" cy="429798"/>
          </a:xfrm>
          <a:prstGeom prst="wedgeRoundRectCallout">
            <a:avLst>
              <a:gd name="adj1" fmla="val 42402"/>
              <a:gd name="adj2" fmla="val 109639"/>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Kenton Road</a:t>
            </a:r>
          </a:p>
        </p:txBody>
      </p:sp>
    </p:spTree>
    <p:extLst>
      <p:ext uri="{BB962C8B-B14F-4D97-AF65-F5344CB8AC3E}">
        <p14:creationId xmlns:p14="http://schemas.microsoft.com/office/powerpoint/2010/main" val="1520723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929" t="7876" b="10732"/>
          <a:stretch/>
        </p:blipFill>
        <p:spPr bwMode="auto">
          <a:xfrm>
            <a:off x="609600" y="1"/>
            <a:ext cx="109728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Donut 39"/>
          <p:cNvSpPr/>
          <p:nvPr/>
        </p:nvSpPr>
        <p:spPr>
          <a:xfrm>
            <a:off x="6814187" y="6306848"/>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41" name="Donut 40"/>
          <p:cNvSpPr/>
          <p:nvPr/>
        </p:nvSpPr>
        <p:spPr>
          <a:xfrm>
            <a:off x="5594034" y="5486400"/>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42" name="Donut 41"/>
          <p:cNvSpPr/>
          <p:nvPr/>
        </p:nvSpPr>
        <p:spPr>
          <a:xfrm>
            <a:off x="6461760" y="6097298"/>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43" name="Donut 42"/>
          <p:cNvSpPr/>
          <p:nvPr/>
        </p:nvSpPr>
        <p:spPr>
          <a:xfrm>
            <a:off x="2604160" y="990600"/>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44" name="Donut 43"/>
          <p:cNvSpPr/>
          <p:nvPr/>
        </p:nvSpPr>
        <p:spPr>
          <a:xfrm>
            <a:off x="2712720" y="304511"/>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45" name="Donut 44"/>
          <p:cNvSpPr/>
          <p:nvPr/>
        </p:nvSpPr>
        <p:spPr>
          <a:xfrm>
            <a:off x="3268080" y="3352800"/>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46" name="Group 45"/>
          <p:cNvGrpSpPr/>
          <p:nvPr/>
        </p:nvGrpSpPr>
        <p:grpSpPr>
          <a:xfrm>
            <a:off x="622939" y="4"/>
            <a:ext cx="1682117" cy="1603375"/>
            <a:chOff x="3870324" y="2627313"/>
            <a:chExt cx="1401764" cy="1603375"/>
          </a:xfrm>
        </p:grpSpPr>
        <p:pic>
          <p:nvPicPr>
            <p:cNvPr id="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325" y="2627313"/>
              <a:ext cx="140176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ounded Rectangle 47"/>
            <p:cNvSpPr/>
            <p:nvPr/>
          </p:nvSpPr>
          <p:spPr>
            <a:xfrm>
              <a:off x="4267200" y="2971800"/>
              <a:ext cx="609600" cy="762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Box 48"/>
            <p:cNvSpPr txBox="1"/>
            <p:nvPr/>
          </p:nvSpPr>
          <p:spPr>
            <a:xfrm>
              <a:off x="3870324" y="2743200"/>
              <a:ext cx="1401763" cy="1015663"/>
            </a:xfrm>
            <a:prstGeom prst="rect">
              <a:avLst/>
            </a:prstGeom>
            <a:noFill/>
          </p:spPr>
          <p:txBody>
            <a:bodyPr wrap="square" rtlCol="0">
              <a:spAutoFit/>
            </a:bodyPr>
            <a:lstStyle/>
            <a:p>
              <a:pPr algn="ctr"/>
              <a:r>
                <a:rPr lang="en-US" sz="6000" dirty="0">
                  <a:solidFill>
                    <a:prstClr val="black"/>
                  </a:solidFill>
                </a:rPr>
                <a:t>1</a:t>
              </a:r>
            </a:p>
          </p:txBody>
        </p:sp>
      </p:grpSp>
      <p:sp>
        <p:nvSpPr>
          <p:cNvPr id="50" name="Donut 49"/>
          <p:cNvSpPr/>
          <p:nvPr/>
        </p:nvSpPr>
        <p:spPr>
          <a:xfrm>
            <a:off x="3724273" y="3962400"/>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1" name="Donut 50"/>
          <p:cNvSpPr/>
          <p:nvPr/>
        </p:nvSpPr>
        <p:spPr>
          <a:xfrm>
            <a:off x="3093748" y="2812905"/>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2" name="Donut 51"/>
          <p:cNvSpPr/>
          <p:nvPr/>
        </p:nvSpPr>
        <p:spPr>
          <a:xfrm>
            <a:off x="2857526" y="2345314"/>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3" name="Donut 52"/>
          <p:cNvSpPr/>
          <p:nvPr/>
        </p:nvSpPr>
        <p:spPr>
          <a:xfrm>
            <a:off x="2604160" y="1676400"/>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4" name="Rounded Rectangular Callout 53"/>
          <p:cNvSpPr/>
          <p:nvPr/>
        </p:nvSpPr>
        <p:spPr>
          <a:xfrm>
            <a:off x="3234228" y="1598109"/>
            <a:ext cx="2248826" cy="305811"/>
          </a:xfrm>
          <a:prstGeom prst="wedgeRoundRectCallout">
            <a:avLst>
              <a:gd name="adj1" fmla="val -64858"/>
              <a:gd name="adj2" fmla="val 3769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solidFill>
                  <a:prstClr val="black"/>
                </a:solidFill>
              </a:rPr>
              <a:t>SR 1 @ North Frederica</a:t>
            </a:r>
          </a:p>
        </p:txBody>
      </p:sp>
      <p:sp>
        <p:nvSpPr>
          <p:cNvPr id="55" name="Freeform 54"/>
          <p:cNvSpPr/>
          <p:nvPr/>
        </p:nvSpPr>
        <p:spPr>
          <a:xfrm>
            <a:off x="2826485" y="469757"/>
            <a:ext cx="4246804" cy="6053136"/>
          </a:xfrm>
          <a:custGeom>
            <a:avLst/>
            <a:gdLst>
              <a:gd name="connsiteX0" fmla="*/ 0 w 182075"/>
              <a:gd name="connsiteY0" fmla="*/ 0 h 1695450"/>
              <a:gd name="connsiteX1" fmla="*/ 66675 w 182075"/>
              <a:gd name="connsiteY1" fmla="*/ 190500 h 1695450"/>
              <a:gd name="connsiteX2" fmla="*/ 76200 w 182075"/>
              <a:gd name="connsiteY2" fmla="*/ 228600 h 1695450"/>
              <a:gd name="connsiteX3" fmla="*/ 85725 w 182075"/>
              <a:gd name="connsiteY3" fmla="*/ 304800 h 1695450"/>
              <a:gd name="connsiteX4" fmla="*/ 104775 w 182075"/>
              <a:gd name="connsiteY4" fmla="*/ 400050 h 1695450"/>
              <a:gd name="connsiteX5" fmla="*/ 114300 w 182075"/>
              <a:gd name="connsiteY5" fmla="*/ 523875 h 1695450"/>
              <a:gd name="connsiteX6" fmla="*/ 123825 w 182075"/>
              <a:gd name="connsiteY6" fmla="*/ 628650 h 1695450"/>
              <a:gd name="connsiteX7" fmla="*/ 142875 w 182075"/>
              <a:gd name="connsiteY7" fmla="*/ 847725 h 1695450"/>
              <a:gd name="connsiteX8" fmla="*/ 152400 w 182075"/>
              <a:gd name="connsiteY8" fmla="*/ 1009650 h 1695450"/>
              <a:gd name="connsiteX9" fmla="*/ 180975 w 182075"/>
              <a:gd name="connsiteY9" fmla="*/ 1257300 h 1695450"/>
              <a:gd name="connsiteX10" fmla="*/ 180975 w 182075"/>
              <a:gd name="connsiteY10" fmla="*/ 1695450 h 1695450"/>
              <a:gd name="connsiteX0" fmla="*/ 114300 w 311748"/>
              <a:gd name="connsiteY0" fmla="*/ 0 h 4238625"/>
              <a:gd name="connsiteX1" fmla="*/ 180975 w 311748"/>
              <a:gd name="connsiteY1" fmla="*/ 190500 h 4238625"/>
              <a:gd name="connsiteX2" fmla="*/ 190500 w 311748"/>
              <a:gd name="connsiteY2" fmla="*/ 228600 h 4238625"/>
              <a:gd name="connsiteX3" fmla="*/ 200025 w 311748"/>
              <a:gd name="connsiteY3" fmla="*/ 304800 h 4238625"/>
              <a:gd name="connsiteX4" fmla="*/ 219075 w 311748"/>
              <a:gd name="connsiteY4" fmla="*/ 400050 h 4238625"/>
              <a:gd name="connsiteX5" fmla="*/ 228600 w 311748"/>
              <a:gd name="connsiteY5" fmla="*/ 523875 h 4238625"/>
              <a:gd name="connsiteX6" fmla="*/ 238125 w 311748"/>
              <a:gd name="connsiteY6" fmla="*/ 628650 h 4238625"/>
              <a:gd name="connsiteX7" fmla="*/ 257175 w 311748"/>
              <a:gd name="connsiteY7" fmla="*/ 847725 h 4238625"/>
              <a:gd name="connsiteX8" fmla="*/ 266700 w 311748"/>
              <a:gd name="connsiteY8" fmla="*/ 1009650 h 4238625"/>
              <a:gd name="connsiteX9" fmla="*/ 295275 w 311748"/>
              <a:gd name="connsiteY9" fmla="*/ 1257300 h 4238625"/>
              <a:gd name="connsiteX10" fmla="*/ 0 w 311748"/>
              <a:gd name="connsiteY10" fmla="*/ 4238625 h 4238625"/>
              <a:gd name="connsiteX0" fmla="*/ 263996 w 444371"/>
              <a:gd name="connsiteY0" fmla="*/ 0 h 4251084"/>
              <a:gd name="connsiteX1" fmla="*/ 330671 w 444371"/>
              <a:gd name="connsiteY1" fmla="*/ 190500 h 4251084"/>
              <a:gd name="connsiteX2" fmla="*/ 340196 w 444371"/>
              <a:gd name="connsiteY2" fmla="*/ 228600 h 4251084"/>
              <a:gd name="connsiteX3" fmla="*/ 349721 w 444371"/>
              <a:gd name="connsiteY3" fmla="*/ 304800 h 4251084"/>
              <a:gd name="connsiteX4" fmla="*/ 368771 w 444371"/>
              <a:gd name="connsiteY4" fmla="*/ 400050 h 4251084"/>
              <a:gd name="connsiteX5" fmla="*/ 378296 w 444371"/>
              <a:gd name="connsiteY5" fmla="*/ 523875 h 4251084"/>
              <a:gd name="connsiteX6" fmla="*/ 387821 w 444371"/>
              <a:gd name="connsiteY6" fmla="*/ 628650 h 4251084"/>
              <a:gd name="connsiteX7" fmla="*/ 406871 w 444371"/>
              <a:gd name="connsiteY7" fmla="*/ 847725 h 4251084"/>
              <a:gd name="connsiteX8" fmla="*/ 416396 w 444371"/>
              <a:gd name="connsiteY8" fmla="*/ 1009650 h 4251084"/>
              <a:gd name="connsiteX9" fmla="*/ 6821 w 444371"/>
              <a:gd name="connsiteY9" fmla="*/ 3962400 h 4251084"/>
              <a:gd name="connsiteX10" fmla="*/ 149696 w 444371"/>
              <a:gd name="connsiteY10" fmla="*/ 4238625 h 4251084"/>
              <a:gd name="connsiteX0" fmla="*/ 257373 w 437748"/>
              <a:gd name="connsiteY0" fmla="*/ 0 h 4238625"/>
              <a:gd name="connsiteX1" fmla="*/ 324048 w 437748"/>
              <a:gd name="connsiteY1" fmla="*/ 190500 h 4238625"/>
              <a:gd name="connsiteX2" fmla="*/ 333573 w 437748"/>
              <a:gd name="connsiteY2" fmla="*/ 228600 h 4238625"/>
              <a:gd name="connsiteX3" fmla="*/ 343098 w 437748"/>
              <a:gd name="connsiteY3" fmla="*/ 304800 h 4238625"/>
              <a:gd name="connsiteX4" fmla="*/ 362148 w 437748"/>
              <a:gd name="connsiteY4" fmla="*/ 400050 h 4238625"/>
              <a:gd name="connsiteX5" fmla="*/ 371673 w 437748"/>
              <a:gd name="connsiteY5" fmla="*/ 523875 h 4238625"/>
              <a:gd name="connsiteX6" fmla="*/ 381198 w 437748"/>
              <a:gd name="connsiteY6" fmla="*/ 628650 h 4238625"/>
              <a:gd name="connsiteX7" fmla="*/ 400248 w 437748"/>
              <a:gd name="connsiteY7" fmla="*/ 847725 h 4238625"/>
              <a:gd name="connsiteX8" fmla="*/ 409773 w 437748"/>
              <a:gd name="connsiteY8" fmla="*/ 1009650 h 4238625"/>
              <a:gd name="connsiteX9" fmla="*/ 198 w 437748"/>
              <a:gd name="connsiteY9" fmla="*/ 3962400 h 4238625"/>
              <a:gd name="connsiteX10" fmla="*/ 143073 w 437748"/>
              <a:gd name="connsiteY10" fmla="*/ 4238625 h 4238625"/>
              <a:gd name="connsiteX0" fmla="*/ 257287 w 437662"/>
              <a:gd name="connsiteY0" fmla="*/ 0 h 4238625"/>
              <a:gd name="connsiteX1" fmla="*/ 323962 w 437662"/>
              <a:gd name="connsiteY1" fmla="*/ 190500 h 4238625"/>
              <a:gd name="connsiteX2" fmla="*/ 333487 w 437662"/>
              <a:gd name="connsiteY2" fmla="*/ 228600 h 4238625"/>
              <a:gd name="connsiteX3" fmla="*/ 343012 w 437662"/>
              <a:gd name="connsiteY3" fmla="*/ 304800 h 4238625"/>
              <a:gd name="connsiteX4" fmla="*/ 362062 w 437662"/>
              <a:gd name="connsiteY4" fmla="*/ 400050 h 4238625"/>
              <a:gd name="connsiteX5" fmla="*/ 371587 w 437662"/>
              <a:gd name="connsiteY5" fmla="*/ 523875 h 4238625"/>
              <a:gd name="connsiteX6" fmla="*/ 381112 w 437662"/>
              <a:gd name="connsiteY6" fmla="*/ 628650 h 4238625"/>
              <a:gd name="connsiteX7" fmla="*/ 400162 w 437662"/>
              <a:gd name="connsiteY7" fmla="*/ 847725 h 4238625"/>
              <a:gd name="connsiteX8" fmla="*/ 409687 w 437662"/>
              <a:gd name="connsiteY8" fmla="*/ 1009650 h 4238625"/>
              <a:gd name="connsiteX9" fmla="*/ 112 w 437662"/>
              <a:gd name="connsiteY9" fmla="*/ 3962400 h 4238625"/>
              <a:gd name="connsiteX10" fmla="*/ 142987 w 437662"/>
              <a:gd name="connsiteY10" fmla="*/ 4238625 h 4238625"/>
              <a:gd name="connsiteX0" fmla="*/ 257175 w 400079"/>
              <a:gd name="connsiteY0" fmla="*/ 0 h 4238625"/>
              <a:gd name="connsiteX1" fmla="*/ 323850 w 400079"/>
              <a:gd name="connsiteY1" fmla="*/ 190500 h 4238625"/>
              <a:gd name="connsiteX2" fmla="*/ 333375 w 400079"/>
              <a:gd name="connsiteY2" fmla="*/ 228600 h 4238625"/>
              <a:gd name="connsiteX3" fmla="*/ 342900 w 400079"/>
              <a:gd name="connsiteY3" fmla="*/ 304800 h 4238625"/>
              <a:gd name="connsiteX4" fmla="*/ 361950 w 400079"/>
              <a:gd name="connsiteY4" fmla="*/ 400050 h 4238625"/>
              <a:gd name="connsiteX5" fmla="*/ 371475 w 400079"/>
              <a:gd name="connsiteY5" fmla="*/ 523875 h 4238625"/>
              <a:gd name="connsiteX6" fmla="*/ 381000 w 400079"/>
              <a:gd name="connsiteY6" fmla="*/ 628650 h 4238625"/>
              <a:gd name="connsiteX7" fmla="*/ 400050 w 400079"/>
              <a:gd name="connsiteY7" fmla="*/ 847725 h 4238625"/>
              <a:gd name="connsiteX8" fmla="*/ 85725 w 400079"/>
              <a:gd name="connsiteY8" fmla="*/ 2952750 h 4238625"/>
              <a:gd name="connsiteX9" fmla="*/ 0 w 400079"/>
              <a:gd name="connsiteY9" fmla="*/ 3962400 h 4238625"/>
              <a:gd name="connsiteX10" fmla="*/ 142875 w 400079"/>
              <a:gd name="connsiteY10" fmla="*/ 4238625 h 4238625"/>
              <a:gd name="connsiteX0" fmla="*/ 258470 w 401370"/>
              <a:gd name="connsiteY0" fmla="*/ 0 h 4238625"/>
              <a:gd name="connsiteX1" fmla="*/ 325145 w 401370"/>
              <a:gd name="connsiteY1" fmla="*/ 190500 h 4238625"/>
              <a:gd name="connsiteX2" fmla="*/ 334670 w 401370"/>
              <a:gd name="connsiteY2" fmla="*/ 228600 h 4238625"/>
              <a:gd name="connsiteX3" fmla="*/ 344195 w 401370"/>
              <a:gd name="connsiteY3" fmla="*/ 304800 h 4238625"/>
              <a:gd name="connsiteX4" fmla="*/ 363245 w 401370"/>
              <a:gd name="connsiteY4" fmla="*/ 400050 h 4238625"/>
              <a:gd name="connsiteX5" fmla="*/ 372770 w 401370"/>
              <a:gd name="connsiteY5" fmla="*/ 523875 h 4238625"/>
              <a:gd name="connsiteX6" fmla="*/ 382295 w 401370"/>
              <a:gd name="connsiteY6" fmla="*/ 628650 h 4238625"/>
              <a:gd name="connsiteX7" fmla="*/ 401345 w 401370"/>
              <a:gd name="connsiteY7" fmla="*/ 847725 h 4238625"/>
              <a:gd name="connsiteX8" fmla="*/ 87020 w 401370"/>
              <a:gd name="connsiteY8" fmla="*/ 2952750 h 4238625"/>
              <a:gd name="connsiteX9" fmla="*/ 1295 w 401370"/>
              <a:gd name="connsiteY9" fmla="*/ 3962400 h 4238625"/>
              <a:gd name="connsiteX10" fmla="*/ 144170 w 401370"/>
              <a:gd name="connsiteY10" fmla="*/ 4238625 h 4238625"/>
              <a:gd name="connsiteX0" fmla="*/ 257939 w 400838"/>
              <a:gd name="connsiteY0" fmla="*/ 0 h 4238625"/>
              <a:gd name="connsiteX1" fmla="*/ 324614 w 400838"/>
              <a:gd name="connsiteY1" fmla="*/ 190500 h 4238625"/>
              <a:gd name="connsiteX2" fmla="*/ 334139 w 400838"/>
              <a:gd name="connsiteY2" fmla="*/ 228600 h 4238625"/>
              <a:gd name="connsiteX3" fmla="*/ 343664 w 400838"/>
              <a:gd name="connsiteY3" fmla="*/ 304800 h 4238625"/>
              <a:gd name="connsiteX4" fmla="*/ 362714 w 400838"/>
              <a:gd name="connsiteY4" fmla="*/ 400050 h 4238625"/>
              <a:gd name="connsiteX5" fmla="*/ 372239 w 400838"/>
              <a:gd name="connsiteY5" fmla="*/ 523875 h 4238625"/>
              <a:gd name="connsiteX6" fmla="*/ 381764 w 400838"/>
              <a:gd name="connsiteY6" fmla="*/ 628650 h 4238625"/>
              <a:gd name="connsiteX7" fmla="*/ 400814 w 400838"/>
              <a:gd name="connsiteY7" fmla="*/ 847725 h 4238625"/>
              <a:gd name="connsiteX8" fmla="*/ 86489 w 400838"/>
              <a:gd name="connsiteY8" fmla="*/ 2952750 h 4238625"/>
              <a:gd name="connsiteX9" fmla="*/ 764 w 400838"/>
              <a:gd name="connsiteY9" fmla="*/ 3962400 h 4238625"/>
              <a:gd name="connsiteX10" fmla="*/ 143639 w 400838"/>
              <a:gd name="connsiteY10" fmla="*/ 4238625 h 4238625"/>
              <a:gd name="connsiteX0" fmla="*/ 259487 w 464298"/>
              <a:gd name="connsiteY0" fmla="*/ 0 h 4238625"/>
              <a:gd name="connsiteX1" fmla="*/ 326162 w 464298"/>
              <a:gd name="connsiteY1" fmla="*/ 190500 h 4238625"/>
              <a:gd name="connsiteX2" fmla="*/ 335687 w 464298"/>
              <a:gd name="connsiteY2" fmla="*/ 228600 h 4238625"/>
              <a:gd name="connsiteX3" fmla="*/ 345212 w 464298"/>
              <a:gd name="connsiteY3" fmla="*/ 304800 h 4238625"/>
              <a:gd name="connsiteX4" fmla="*/ 364262 w 464298"/>
              <a:gd name="connsiteY4" fmla="*/ 400050 h 4238625"/>
              <a:gd name="connsiteX5" fmla="*/ 373787 w 464298"/>
              <a:gd name="connsiteY5" fmla="*/ 523875 h 4238625"/>
              <a:gd name="connsiteX6" fmla="*/ 383312 w 464298"/>
              <a:gd name="connsiteY6" fmla="*/ 628650 h 4238625"/>
              <a:gd name="connsiteX7" fmla="*/ 464274 w 464298"/>
              <a:gd name="connsiteY7" fmla="*/ 2081212 h 4238625"/>
              <a:gd name="connsiteX8" fmla="*/ 88037 w 464298"/>
              <a:gd name="connsiteY8" fmla="*/ 2952750 h 4238625"/>
              <a:gd name="connsiteX9" fmla="*/ 2312 w 464298"/>
              <a:gd name="connsiteY9" fmla="*/ 3962400 h 4238625"/>
              <a:gd name="connsiteX10" fmla="*/ 145187 w 464298"/>
              <a:gd name="connsiteY10" fmla="*/ 4238625 h 4238625"/>
              <a:gd name="connsiteX0" fmla="*/ 259487 w 464274"/>
              <a:gd name="connsiteY0" fmla="*/ 0 h 4238625"/>
              <a:gd name="connsiteX1" fmla="*/ 326162 w 464274"/>
              <a:gd name="connsiteY1" fmla="*/ 190500 h 4238625"/>
              <a:gd name="connsiteX2" fmla="*/ 335687 w 464274"/>
              <a:gd name="connsiteY2" fmla="*/ 228600 h 4238625"/>
              <a:gd name="connsiteX3" fmla="*/ 345212 w 464274"/>
              <a:gd name="connsiteY3" fmla="*/ 304800 h 4238625"/>
              <a:gd name="connsiteX4" fmla="*/ 364262 w 464274"/>
              <a:gd name="connsiteY4" fmla="*/ 400050 h 4238625"/>
              <a:gd name="connsiteX5" fmla="*/ 373787 w 464274"/>
              <a:gd name="connsiteY5" fmla="*/ 523875 h 4238625"/>
              <a:gd name="connsiteX6" fmla="*/ 383312 w 464274"/>
              <a:gd name="connsiteY6" fmla="*/ 628650 h 4238625"/>
              <a:gd name="connsiteX7" fmla="*/ 464274 w 464274"/>
              <a:gd name="connsiteY7" fmla="*/ 2081212 h 4238625"/>
              <a:gd name="connsiteX8" fmla="*/ 88037 w 464274"/>
              <a:gd name="connsiteY8" fmla="*/ 2952750 h 4238625"/>
              <a:gd name="connsiteX9" fmla="*/ 2312 w 464274"/>
              <a:gd name="connsiteY9" fmla="*/ 3962400 h 4238625"/>
              <a:gd name="connsiteX10" fmla="*/ 145187 w 464274"/>
              <a:gd name="connsiteY10" fmla="*/ 4238625 h 4238625"/>
              <a:gd name="connsiteX0" fmla="*/ 259487 w 481274"/>
              <a:gd name="connsiteY0" fmla="*/ 0 h 4238625"/>
              <a:gd name="connsiteX1" fmla="*/ 326162 w 481274"/>
              <a:gd name="connsiteY1" fmla="*/ 190500 h 4238625"/>
              <a:gd name="connsiteX2" fmla="*/ 335687 w 481274"/>
              <a:gd name="connsiteY2" fmla="*/ 228600 h 4238625"/>
              <a:gd name="connsiteX3" fmla="*/ 345212 w 481274"/>
              <a:gd name="connsiteY3" fmla="*/ 304800 h 4238625"/>
              <a:gd name="connsiteX4" fmla="*/ 364262 w 481274"/>
              <a:gd name="connsiteY4" fmla="*/ 400050 h 4238625"/>
              <a:gd name="connsiteX5" fmla="*/ 373787 w 481274"/>
              <a:gd name="connsiteY5" fmla="*/ 523875 h 4238625"/>
              <a:gd name="connsiteX6" fmla="*/ 383312 w 481274"/>
              <a:gd name="connsiteY6" fmla="*/ 628650 h 4238625"/>
              <a:gd name="connsiteX7" fmla="*/ 464274 w 481274"/>
              <a:gd name="connsiteY7" fmla="*/ 2081212 h 4238625"/>
              <a:gd name="connsiteX8" fmla="*/ 88037 w 481274"/>
              <a:gd name="connsiteY8" fmla="*/ 2952750 h 4238625"/>
              <a:gd name="connsiteX9" fmla="*/ 2312 w 481274"/>
              <a:gd name="connsiteY9" fmla="*/ 3962400 h 4238625"/>
              <a:gd name="connsiteX10" fmla="*/ 145187 w 481274"/>
              <a:gd name="connsiteY10" fmla="*/ 4238625 h 4238625"/>
              <a:gd name="connsiteX0" fmla="*/ 259487 w 516666"/>
              <a:gd name="connsiteY0" fmla="*/ 0 h 4238625"/>
              <a:gd name="connsiteX1" fmla="*/ 326162 w 516666"/>
              <a:gd name="connsiteY1" fmla="*/ 190500 h 4238625"/>
              <a:gd name="connsiteX2" fmla="*/ 335687 w 516666"/>
              <a:gd name="connsiteY2" fmla="*/ 228600 h 4238625"/>
              <a:gd name="connsiteX3" fmla="*/ 345212 w 516666"/>
              <a:gd name="connsiteY3" fmla="*/ 304800 h 4238625"/>
              <a:gd name="connsiteX4" fmla="*/ 364262 w 516666"/>
              <a:gd name="connsiteY4" fmla="*/ 400050 h 4238625"/>
              <a:gd name="connsiteX5" fmla="*/ 373787 w 516666"/>
              <a:gd name="connsiteY5" fmla="*/ 523875 h 4238625"/>
              <a:gd name="connsiteX6" fmla="*/ 507137 w 516666"/>
              <a:gd name="connsiteY6" fmla="*/ 1766887 h 4238625"/>
              <a:gd name="connsiteX7" fmla="*/ 464274 w 516666"/>
              <a:gd name="connsiteY7" fmla="*/ 2081212 h 4238625"/>
              <a:gd name="connsiteX8" fmla="*/ 88037 w 516666"/>
              <a:gd name="connsiteY8" fmla="*/ 2952750 h 4238625"/>
              <a:gd name="connsiteX9" fmla="*/ 2312 w 516666"/>
              <a:gd name="connsiteY9" fmla="*/ 3962400 h 4238625"/>
              <a:gd name="connsiteX10" fmla="*/ 145187 w 516666"/>
              <a:gd name="connsiteY10" fmla="*/ 4238625 h 4238625"/>
              <a:gd name="connsiteX0" fmla="*/ 259487 w 518773"/>
              <a:gd name="connsiteY0" fmla="*/ 0 h 4238625"/>
              <a:gd name="connsiteX1" fmla="*/ 326162 w 518773"/>
              <a:gd name="connsiteY1" fmla="*/ 190500 h 4238625"/>
              <a:gd name="connsiteX2" fmla="*/ 335687 w 518773"/>
              <a:gd name="connsiteY2" fmla="*/ 228600 h 4238625"/>
              <a:gd name="connsiteX3" fmla="*/ 345212 w 518773"/>
              <a:gd name="connsiteY3" fmla="*/ 304800 h 4238625"/>
              <a:gd name="connsiteX4" fmla="*/ 364262 w 518773"/>
              <a:gd name="connsiteY4" fmla="*/ 400050 h 4238625"/>
              <a:gd name="connsiteX5" fmla="*/ 373787 w 518773"/>
              <a:gd name="connsiteY5" fmla="*/ 523875 h 4238625"/>
              <a:gd name="connsiteX6" fmla="*/ 507137 w 518773"/>
              <a:gd name="connsiteY6" fmla="*/ 1766887 h 4238625"/>
              <a:gd name="connsiteX7" fmla="*/ 464274 w 518773"/>
              <a:gd name="connsiteY7" fmla="*/ 2081212 h 4238625"/>
              <a:gd name="connsiteX8" fmla="*/ 88037 w 518773"/>
              <a:gd name="connsiteY8" fmla="*/ 2952750 h 4238625"/>
              <a:gd name="connsiteX9" fmla="*/ 2312 w 518773"/>
              <a:gd name="connsiteY9" fmla="*/ 3962400 h 4238625"/>
              <a:gd name="connsiteX10" fmla="*/ 145187 w 518773"/>
              <a:gd name="connsiteY10" fmla="*/ 4238625 h 4238625"/>
              <a:gd name="connsiteX0" fmla="*/ 259487 w 520696"/>
              <a:gd name="connsiteY0" fmla="*/ 0 h 4238625"/>
              <a:gd name="connsiteX1" fmla="*/ 326162 w 520696"/>
              <a:gd name="connsiteY1" fmla="*/ 190500 h 4238625"/>
              <a:gd name="connsiteX2" fmla="*/ 335687 w 520696"/>
              <a:gd name="connsiteY2" fmla="*/ 228600 h 4238625"/>
              <a:gd name="connsiteX3" fmla="*/ 345212 w 520696"/>
              <a:gd name="connsiteY3" fmla="*/ 304800 h 4238625"/>
              <a:gd name="connsiteX4" fmla="*/ 364262 w 520696"/>
              <a:gd name="connsiteY4" fmla="*/ 400050 h 4238625"/>
              <a:gd name="connsiteX5" fmla="*/ 373787 w 520696"/>
              <a:gd name="connsiteY5" fmla="*/ 523875 h 4238625"/>
              <a:gd name="connsiteX6" fmla="*/ 507137 w 520696"/>
              <a:gd name="connsiteY6" fmla="*/ 1766887 h 4238625"/>
              <a:gd name="connsiteX7" fmla="*/ 464274 w 520696"/>
              <a:gd name="connsiteY7" fmla="*/ 2081212 h 4238625"/>
              <a:gd name="connsiteX8" fmla="*/ 88037 w 520696"/>
              <a:gd name="connsiteY8" fmla="*/ 2952750 h 4238625"/>
              <a:gd name="connsiteX9" fmla="*/ 2312 w 520696"/>
              <a:gd name="connsiteY9" fmla="*/ 3962400 h 4238625"/>
              <a:gd name="connsiteX10" fmla="*/ 145187 w 520696"/>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297587 w 521937"/>
              <a:gd name="connsiteY2" fmla="*/ 290513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97587 w 521937"/>
              <a:gd name="connsiteY1" fmla="*/ 290513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60921 w 520558"/>
              <a:gd name="connsiteY0" fmla="*/ 0 h 4238625"/>
              <a:gd name="connsiteX1" fmla="*/ 289496 w 520558"/>
              <a:gd name="connsiteY1" fmla="*/ 252412 h 4238625"/>
              <a:gd name="connsiteX2" fmla="*/ 389510 w 520558"/>
              <a:gd name="connsiteY2" fmla="*/ 676275 h 4238625"/>
              <a:gd name="connsiteX3" fmla="*/ 384747 w 520558"/>
              <a:gd name="connsiteY3" fmla="*/ 976311 h 4238625"/>
              <a:gd name="connsiteX4" fmla="*/ 341884 w 520558"/>
              <a:gd name="connsiteY4" fmla="*/ 1471613 h 4238625"/>
              <a:gd name="connsiteX5" fmla="*/ 508571 w 520558"/>
              <a:gd name="connsiteY5" fmla="*/ 1800225 h 4238625"/>
              <a:gd name="connsiteX6" fmla="*/ 465708 w 520558"/>
              <a:gd name="connsiteY6" fmla="*/ 2081212 h 4238625"/>
              <a:gd name="connsiteX7" fmla="*/ 79946 w 520558"/>
              <a:gd name="connsiteY7" fmla="*/ 2938462 h 4238625"/>
              <a:gd name="connsiteX8" fmla="*/ 3746 w 520558"/>
              <a:gd name="connsiteY8" fmla="*/ 3962400 h 4238625"/>
              <a:gd name="connsiteX9" fmla="*/ 146621 w 520558"/>
              <a:gd name="connsiteY9" fmla="*/ 4238625 h 4238625"/>
              <a:gd name="connsiteX0" fmla="*/ 260136 w 509709"/>
              <a:gd name="connsiteY0" fmla="*/ 0 h 4238625"/>
              <a:gd name="connsiteX1" fmla="*/ 288711 w 509709"/>
              <a:gd name="connsiteY1" fmla="*/ 252412 h 4238625"/>
              <a:gd name="connsiteX2" fmla="*/ 388725 w 509709"/>
              <a:gd name="connsiteY2" fmla="*/ 676275 h 4238625"/>
              <a:gd name="connsiteX3" fmla="*/ 383962 w 509709"/>
              <a:gd name="connsiteY3" fmla="*/ 976311 h 4238625"/>
              <a:gd name="connsiteX4" fmla="*/ 341099 w 509709"/>
              <a:gd name="connsiteY4" fmla="*/ 1471613 h 4238625"/>
              <a:gd name="connsiteX5" fmla="*/ 507786 w 509709"/>
              <a:gd name="connsiteY5" fmla="*/ 1800225 h 4238625"/>
              <a:gd name="connsiteX6" fmla="*/ 412535 w 509709"/>
              <a:gd name="connsiteY6" fmla="*/ 2162175 h 4238625"/>
              <a:gd name="connsiteX7" fmla="*/ 79161 w 509709"/>
              <a:gd name="connsiteY7" fmla="*/ 2938462 h 4238625"/>
              <a:gd name="connsiteX8" fmla="*/ 2961 w 509709"/>
              <a:gd name="connsiteY8" fmla="*/ 3962400 h 4238625"/>
              <a:gd name="connsiteX9" fmla="*/ 145836 w 509709"/>
              <a:gd name="connsiteY9" fmla="*/ 4238625 h 4238625"/>
              <a:gd name="connsiteX0" fmla="*/ 260136 w 514186"/>
              <a:gd name="connsiteY0" fmla="*/ 0 h 4238625"/>
              <a:gd name="connsiteX1" fmla="*/ 288711 w 514186"/>
              <a:gd name="connsiteY1" fmla="*/ 252412 h 4238625"/>
              <a:gd name="connsiteX2" fmla="*/ 388725 w 514186"/>
              <a:gd name="connsiteY2" fmla="*/ 676275 h 4238625"/>
              <a:gd name="connsiteX3" fmla="*/ 383962 w 514186"/>
              <a:gd name="connsiteY3" fmla="*/ 976311 h 4238625"/>
              <a:gd name="connsiteX4" fmla="*/ 341099 w 514186"/>
              <a:gd name="connsiteY4" fmla="*/ 1471613 h 4238625"/>
              <a:gd name="connsiteX5" fmla="*/ 507786 w 514186"/>
              <a:gd name="connsiteY5" fmla="*/ 1800225 h 4238625"/>
              <a:gd name="connsiteX6" fmla="*/ 412535 w 514186"/>
              <a:gd name="connsiteY6" fmla="*/ 2162175 h 4238625"/>
              <a:gd name="connsiteX7" fmla="*/ 79161 w 514186"/>
              <a:gd name="connsiteY7" fmla="*/ 2938462 h 4238625"/>
              <a:gd name="connsiteX8" fmla="*/ 2961 w 514186"/>
              <a:gd name="connsiteY8" fmla="*/ 3962400 h 4238625"/>
              <a:gd name="connsiteX9" fmla="*/ 145836 w 514186"/>
              <a:gd name="connsiteY9" fmla="*/ 4238625 h 4238625"/>
              <a:gd name="connsiteX0" fmla="*/ 269133 w 523183"/>
              <a:gd name="connsiteY0" fmla="*/ 0 h 4238625"/>
              <a:gd name="connsiteX1" fmla="*/ 297708 w 523183"/>
              <a:gd name="connsiteY1" fmla="*/ 252412 h 4238625"/>
              <a:gd name="connsiteX2" fmla="*/ 397722 w 523183"/>
              <a:gd name="connsiteY2" fmla="*/ 676275 h 4238625"/>
              <a:gd name="connsiteX3" fmla="*/ 392959 w 523183"/>
              <a:gd name="connsiteY3" fmla="*/ 976311 h 4238625"/>
              <a:gd name="connsiteX4" fmla="*/ 350096 w 523183"/>
              <a:gd name="connsiteY4" fmla="*/ 1471613 h 4238625"/>
              <a:gd name="connsiteX5" fmla="*/ 516783 w 523183"/>
              <a:gd name="connsiteY5" fmla="*/ 1800225 h 4238625"/>
              <a:gd name="connsiteX6" fmla="*/ 421532 w 523183"/>
              <a:gd name="connsiteY6" fmla="*/ 2162175 h 4238625"/>
              <a:gd name="connsiteX7" fmla="*/ 88158 w 523183"/>
              <a:gd name="connsiteY7" fmla="*/ 2938462 h 4238625"/>
              <a:gd name="connsiteX8" fmla="*/ 16719 w 523183"/>
              <a:gd name="connsiteY8" fmla="*/ 3448050 h 4238625"/>
              <a:gd name="connsiteX9" fmla="*/ 11958 w 523183"/>
              <a:gd name="connsiteY9" fmla="*/ 3962400 h 4238625"/>
              <a:gd name="connsiteX10" fmla="*/ 154833 w 523183"/>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61431 w 515481"/>
              <a:gd name="connsiteY0" fmla="*/ 0 h 4314825"/>
              <a:gd name="connsiteX1" fmla="*/ 290006 w 515481"/>
              <a:gd name="connsiteY1" fmla="*/ 252412 h 4314825"/>
              <a:gd name="connsiteX2" fmla="*/ 390020 w 515481"/>
              <a:gd name="connsiteY2" fmla="*/ 676275 h 4314825"/>
              <a:gd name="connsiteX3" fmla="*/ 385257 w 515481"/>
              <a:gd name="connsiteY3" fmla="*/ 976311 h 4314825"/>
              <a:gd name="connsiteX4" fmla="*/ 342394 w 515481"/>
              <a:gd name="connsiteY4" fmla="*/ 1471613 h 4314825"/>
              <a:gd name="connsiteX5" fmla="*/ 509081 w 515481"/>
              <a:gd name="connsiteY5" fmla="*/ 1800225 h 4314825"/>
              <a:gd name="connsiteX6" fmla="*/ 413830 w 515481"/>
              <a:gd name="connsiteY6" fmla="*/ 2162175 h 4314825"/>
              <a:gd name="connsiteX7" fmla="*/ 80456 w 515481"/>
              <a:gd name="connsiteY7" fmla="*/ 2938462 h 4314825"/>
              <a:gd name="connsiteX8" fmla="*/ 66167 w 515481"/>
              <a:gd name="connsiteY8" fmla="*/ 3509962 h 4314825"/>
              <a:gd name="connsiteX9" fmla="*/ 4256 w 515481"/>
              <a:gd name="connsiteY9" fmla="*/ 3962400 h 4314825"/>
              <a:gd name="connsiteX10" fmla="*/ 199519 w 515481"/>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2666 w 496716"/>
              <a:gd name="connsiteY0" fmla="*/ 0 h 4314825"/>
              <a:gd name="connsiteX1" fmla="*/ 271241 w 496716"/>
              <a:gd name="connsiteY1" fmla="*/ 252412 h 4314825"/>
              <a:gd name="connsiteX2" fmla="*/ 371255 w 496716"/>
              <a:gd name="connsiteY2" fmla="*/ 676275 h 4314825"/>
              <a:gd name="connsiteX3" fmla="*/ 366492 w 496716"/>
              <a:gd name="connsiteY3" fmla="*/ 976311 h 4314825"/>
              <a:gd name="connsiteX4" fmla="*/ 323629 w 496716"/>
              <a:gd name="connsiteY4" fmla="*/ 1471613 h 4314825"/>
              <a:gd name="connsiteX5" fmla="*/ 490316 w 496716"/>
              <a:gd name="connsiteY5" fmla="*/ 1800225 h 4314825"/>
              <a:gd name="connsiteX6" fmla="*/ 395065 w 496716"/>
              <a:gd name="connsiteY6" fmla="*/ 2162175 h 4314825"/>
              <a:gd name="connsiteX7" fmla="*/ 61691 w 496716"/>
              <a:gd name="connsiteY7" fmla="*/ 2938462 h 4314825"/>
              <a:gd name="connsiteX8" fmla="*/ 47402 w 496716"/>
              <a:gd name="connsiteY8" fmla="*/ 3509962 h 4314825"/>
              <a:gd name="connsiteX9" fmla="*/ 4541 w 496716"/>
              <a:gd name="connsiteY9" fmla="*/ 3990975 h 4314825"/>
              <a:gd name="connsiteX10" fmla="*/ 180754 w 496716"/>
              <a:gd name="connsiteY10" fmla="*/ 4314825 h 4314825"/>
              <a:gd name="connsiteX0" fmla="*/ 238146 w 492196"/>
              <a:gd name="connsiteY0" fmla="*/ 0 h 4314825"/>
              <a:gd name="connsiteX1" fmla="*/ 266721 w 492196"/>
              <a:gd name="connsiteY1" fmla="*/ 252412 h 4314825"/>
              <a:gd name="connsiteX2" fmla="*/ 366735 w 492196"/>
              <a:gd name="connsiteY2" fmla="*/ 676275 h 4314825"/>
              <a:gd name="connsiteX3" fmla="*/ 361972 w 492196"/>
              <a:gd name="connsiteY3" fmla="*/ 976311 h 4314825"/>
              <a:gd name="connsiteX4" fmla="*/ 319109 w 492196"/>
              <a:gd name="connsiteY4" fmla="*/ 1471613 h 4314825"/>
              <a:gd name="connsiteX5" fmla="*/ 485796 w 492196"/>
              <a:gd name="connsiteY5" fmla="*/ 1800225 h 4314825"/>
              <a:gd name="connsiteX6" fmla="*/ 390545 w 492196"/>
              <a:gd name="connsiteY6" fmla="*/ 2162175 h 4314825"/>
              <a:gd name="connsiteX7" fmla="*/ 57171 w 492196"/>
              <a:gd name="connsiteY7" fmla="*/ 2938462 h 4314825"/>
              <a:gd name="connsiteX8" fmla="*/ 42882 w 492196"/>
              <a:gd name="connsiteY8" fmla="*/ 3509962 h 4314825"/>
              <a:gd name="connsiteX9" fmla="*/ 21 w 492196"/>
              <a:gd name="connsiteY9" fmla="*/ 3990975 h 4314825"/>
              <a:gd name="connsiteX10" fmla="*/ 176234 w 492196"/>
              <a:gd name="connsiteY10" fmla="*/ 4314825 h 4314825"/>
              <a:gd name="connsiteX0" fmla="*/ 242905 w 496955"/>
              <a:gd name="connsiteY0" fmla="*/ 0 h 4314825"/>
              <a:gd name="connsiteX1" fmla="*/ 271480 w 496955"/>
              <a:gd name="connsiteY1" fmla="*/ 252412 h 4314825"/>
              <a:gd name="connsiteX2" fmla="*/ 371494 w 496955"/>
              <a:gd name="connsiteY2" fmla="*/ 676275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290531 w 496955"/>
              <a:gd name="connsiteY3" fmla="*/ 1085848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527697"/>
              <a:gd name="connsiteY0" fmla="*/ 0 h 4314825"/>
              <a:gd name="connsiteX1" fmla="*/ 271480 w 527697"/>
              <a:gd name="connsiteY1" fmla="*/ 252412 h 4314825"/>
              <a:gd name="connsiteX2" fmla="*/ 290532 w 527697"/>
              <a:gd name="connsiteY2" fmla="*/ 700088 h 4314825"/>
              <a:gd name="connsiteX3" fmla="*/ 290531 w 527697"/>
              <a:gd name="connsiteY3" fmla="*/ 1085848 h 4314825"/>
              <a:gd name="connsiteX4" fmla="*/ 514368 w 527697"/>
              <a:gd name="connsiteY4" fmla="*/ 1514475 h 4314825"/>
              <a:gd name="connsiteX5" fmla="*/ 490555 w 527697"/>
              <a:gd name="connsiteY5" fmla="*/ 1800225 h 4314825"/>
              <a:gd name="connsiteX6" fmla="*/ 395304 w 527697"/>
              <a:gd name="connsiteY6" fmla="*/ 2162175 h 4314825"/>
              <a:gd name="connsiteX7" fmla="*/ 61930 w 527697"/>
              <a:gd name="connsiteY7" fmla="*/ 2938462 h 4314825"/>
              <a:gd name="connsiteX8" fmla="*/ 47641 w 527697"/>
              <a:gd name="connsiteY8" fmla="*/ 3509962 h 4314825"/>
              <a:gd name="connsiteX9" fmla="*/ 18 w 527697"/>
              <a:gd name="connsiteY9" fmla="*/ 3952875 h 4314825"/>
              <a:gd name="connsiteX10" fmla="*/ 180993 w 527697"/>
              <a:gd name="connsiteY10" fmla="*/ 4314825 h 4314825"/>
              <a:gd name="connsiteX0" fmla="*/ 242905 w 543544"/>
              <a:gd name="connsiteY0" fmla="*/ 0 h 4314825"/>
              <a:gd name="connsiteX1" fmla="*/ 271480 w 543544"/>
              <a:gd name="connsiteY1" fmla="*/ 252412 h 4314825"/>
              <a:gd name="connsiteX2" fmla="*/ 290532 w 543544"/>
              <a:gd name="connsiteY2" fmla="*/ 700088 h 4314825"/>
              <a:gd name="connsiteX3" fmla="*/ 290531 w 543544"/>
              <a:gd name="connsiteY3" fmla="*/ 1085848 h 4314825"/>
              <a:gd name="connsiteX4" fmla="*/ 514368 w 543544"/>
              <a:gd name="connsiteY4" fmla="*/ 1514475 h 4314825"/>
              <a:gd name="connsiteX5" fmla="*/ 490555 w 543544"/>
              <a:gd name="connsiteY5" fmla="*/ 1800225 h 4314825"/>
              <a:gd name="connsiteX6" fmla="*/ 395304 w 543544"/>
              <a:gd name="connsiteY6" fmla="*/ 2162175 h 4314825"/>
              <a:gd name="connsiteX7" fmla="*/ 61930 w 543544"/>
              <a:gd name="connsiteY7" fmla="*/ 2938462 h 4314825"/>
              <a:gd name="connsiteX8" fmla="*/ 47641 w 543544"/>
              <a:gd name="connsiteY8" fmla="*/ 3509962 h 4314825"/>
              <a:gd name="connsiteX9" fmla="*/ 18 w 543544"/>
              <a:gd name="connsiteY9" fmla="*/ 3952875 h 4314825"/>
              <a:gd name="connsiteX10" fmla="*/ 180993 w 543544"/>
              <a:gd name="connsiteY10" fmla="*/ 4314825 h 4314825"/>
              <a:gd name="connsiteX0" fmla="*/ 242905 w 704283"/>
              <a:gd name="connsiteY0" fmla="*/ 0 h 4314825"/>
              <a:gd name="connsiteX1" fmla="*/ 271480 w 704283"/>
              <a:gd name="connsiteY1" fmla="*/ 252412 h 4314825"/>
              <a:gd name="connsiteX2" fmla="*/ 290532 w 704283"/>
              <a:gd name="connsiteY2" fmla="*/ 700088 h 4314825"/>
              <a:gd name="connsiteX3" fmla="*/ 290531 w 704283"/>
              <a:gd name="connsiteY3" fmla="*/ 1085848 h 4314825"/>
              <a:gd name="connsiteX4" fmla="*/ 514368 w 704283"/>
              <a:gd name="connsiteY4" fmla="*/ 1514475 h 4314825"/>
              <a:gd name="connsiteX5" fmla="*/ 490555 w 704283"/>
              <a:gd name="connsiteY5" fmla="*/ 1800225 h 4314825"/>
              <a:gd name="connsiteX6" fmla="*/ 676292 w 704283"/>
              <a:gd name="connsiteY6" fmla="*/ 2238375 h 4314825"/>
              <a:gd name="connsiteX7" fmla="*/ 61930 w 704283"/>
              <a:gd name="connsiteY7" fmla="*/ 2938462 h 4314825"/>
              <a:gd name="connsiteX8" fmla="*/ 47641 w 704283"/>
              <a:gd name="connsiteY8" fmla="*/ 3509962 h 4314825"/>
              <a:gd name="connsiteX9" fmla="*/ 18 w 704283"/>
              <a:gd name="connsiteY9" fmla="*/ 3952875 h 4314825"/>
              <a:gd name="connsiteX10" fmla="*/ 180993 w 704283"/>
              <a:gd name="connsiteY10" fmla="*/ 4314825 h 4314825"/>
              <a:gd name="connsiteX0" fmla="*/ 242905 w 728362"/>
              <a:gd name="connsiteY0" fmla="*/ 0 h 4314825"/>
              <a:gd name="connsiteX1" fmla="*/ 271480 w 728362"/>
              <a:gd name="connsiteY1" fmla="*/ 252412 h 4314825"/>
              <a:gd name="connsiteX2" fmla="*/ 290532 w 728362"/>
              <a:gd name="connsiteY2" fmla="*/ 700088 h 4314825"/>
              <a:gd name="connsiteX3" fmla="*/ 290531 w 728362"/>
              <a:gd name="connsiteY3" fmla="*/ 1085848 h 4314825"/>
              <a:gd name="connsiteX4" fmla="*/ 514368 w 728362"/>
              <a:gd name="connsiteY4" fmla="*/ 1514475 h 4314825"/>
              <a:gd name="connsiteX5" fmla="*/ 657243 w 728362"/>
              <a:gd name="connsiteY5" fmla="*/ 1852612 h 4314825"/>
              <a:gd name="connsiteX6" fmla="*/ 676292 w 728362"/>
              <a:gd name="connsiteY6" fmla="*/ 2238375 h 4314825"/>
              <a:gd name="connsiteX7" fmla="*/ 61930 w 728362"/>
              <a:gd name="connsiteY7" fmla="*/ 2938462 h 4314825"/>
              <a:gd name="connsiteX8" fmla="*/ 47641 w 728362"/>
              <a:gd name="connsiteY8" fmla="*/ 3509962 h 4314825"/>
              <a:gd name="connsiteX9" fmla="*/ 18 w 728362"/>
              <a:gd name="connsiteY9" fmla="*/ 3952875 h 4314825"/>
              <a:gd name="connsiteX10" fmla="*/ 180993 w 728362"/>
              <a:gd name="connsiteY10" fmla="*/ 4314825 h 4314825"/>
              <a:gd name="connsiteX0" fmla="*/ 242905 w 732892"/>
              <a:gd name="connsiteY0" fmla="*/ 0 h 4314825"/>
              <a:gd name="connsiteX1" fmla="*/ 271480 w 732892"/>
              <a:gd name="connsiteY1" fmla="*/ 252412 h 4314825"/>
              <a:gd name="connsiteX2" fmla="*/ 290532 w 732892"/>
              <a:gd name="connsiteY2" fmla="*/ 700088 h 4314825"/>
              <a:gd name="connsiteX3" fmla="*/ 290531 w 732892"/>
              <a:gd name="connsiteY3" fmla="*/ 1085848 h 4314825"/>
              <a:gd name="connsiteX4" fmla="*/ 514368 w 732892"/>
              <a:gd name="connsiteY4" fmla="*/ 1514475 h 4314825"/>
              <a:gd name="connsiteX5" fmla="*/ 657243 w 732892"/>
              <a:gd name="connsiteY5" fmla="*/ 1852612 h 4314825"/>
              <a:gd name="connsiteX6" fmla="*/ 676292 w 732892"/>
              <a:gd name="connsiteY6" fmla="*/ 2238375 h 4314825"/>
              <a:gd name="connsiteX7" fmla="*/ 61930 w 732892"/>
              <a:gd name="connsiteY7" fmla="*/ 2938462 h 4314825"/>
              <a:gd name="connsiteX8" fmla="*/ 47641 w 732892"/>
              <a:gd name="connsiteY8" fmla="*/ 3509962 h 4314825"/>
              <a:gd name="connsiteX9" fmla="*/ 18 w 732892"/>
              <a:gd name="connsiteY9" fmla="*/ 3952875 h 4314825"/>
              <a:gd name="connsiteX10" fmla="*/ 180993 w 732892"/>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1109538"/>
              <a:gd name="connsiteY0" fmla="*/ 0 h 4314825"/>
              <a:gd name="connsiteX1" fmla="*/ 271480 w 1109538"/>
              <a:gd name="connsiteY1" fmla="*/ 252412 h 4314825"/>
              <a:gd name="connsiteX2" fmla="*/ 290532 w 1109538"/>
              <a:gd name="connsiteY2" fmla="*/ 700088 h 4314825"/>
              <a:gd name="connsiteX3" fmla="*/ 290531 w 1109538"/>
              <a:gd name="connsiteY3" fmla="*/ 1085848 h 4314825"/>
              <a:gd name="connsiteX4" fmla="*/ 514368 w 1109538"/>
              <a:gd name="connsiteY4" fmla="*/ 1514475 h 4314825"/>
              <a:gd name="connsiteX5" fmla="*/ 657243 w 1109538"/>
              <a:gd name="connsiteY5" fmla="*/ 1852612 h 4314825"/>
              <a:gd name="connsiteX6" fmla="*/ 676292 w 1109538"/>
              <a:gd name="connsiteY6" fmla="*/ 2238375 h 4314825"/>
              <a:gd name="connsiteX7" fmla="*/ 1095392 w 1109538"/>
              <a:gd name="connsiteY7" fmla="*/ 2843212 h 4314825"/>
              <a:gd name="connsiteX8" fmla="*/ 47641 w 1109538"/>
              <a:gd name="connsiteY8" fmla="*/ 3509962 h 4314825"/>
              <a:gd name="connsiteX9" fmla="*/ 18 w 1109538"/>
              <a:gd name="connsiteY9" fmla="*/ 3952875 h 4314825"/>
              <a:gd name="connsiteX10" fmla="*/ 180993 w 1109538"/>
              <a:gd name="connsiteY10" fmla="*/ 4314825 h 4314825"/>
              <a:gd name="connsiteX0" fmla="*/ 242905 w 1097707"/>
              <a:gd name="connsiteY0" fmla="*/ 0 h 4314825"/>
              <a:gd name="connsiteX1" fmla="*/ 271480 w 1097707"/>
              <a:gd name="connsiteY1" fmla="*/ 252412 h 4314825"/>
              <a:gd name="connsiteX2" fmla="*/ 290532 w 1097707"/>
              <a:gd name="connsiteY2" fmla="*/ 700088 h 4314825"/>
              <a:gd name="connsiteX3" fmla="*/ 290531 w 1097707"/>
              <a:gd name="connsiteY3" fmla="*/ 1085848 h 4314825"/>
              <a:gd name="connsiteX4" fmla="*/ 514368 w 1097707"/>
              <a:gd name="connsiteY4" fmla="*/ 1514475 h 4314825"/>
              <a:gd name="connsiteX5" fmla="*/ 657243 w 1097707"/>
              <a:gd name="connsiteY5" fmla="*/ 1852612 h 4314825"/>
              <a:gd name="connsiteX6" fmla="*/ 676292 w 1097707"/>
              <a:gd name="connsiteY6" fmla="*/ 2238375 h 4314825"/>
              <a:gd name="connsiteX7" fmla="*/ 1095392 w 1097707"/>
              <a:gd name="connsiteY7" fmla="*/ 2843212 h 4314825"/>
              <a:gd name="connsiteX8" fmla="*/ 47641 w 1097707"/>
              <a:gd name="connsiteY8" fmla="*/ 3509962 h 4314825"/>
              <a:gd name="connsiteX9" fmla="*/ 18 w 1097707"/>
              <a:gd name="connsiteY9" fmla="*/ 3952875 h 4314825"/>
              <a:gd name="connsiteX10" fmla="*/ 180993 w 1097707"/>
              <a:gd name="connsiteY10" fmla="*/ 4314825 h 4314825"/>
              <a:gd name="connsiteX0" fmla="*/ 242905 w 1595780"/>
              <a:gd name="connsiteY0" fmla="*/ 0 h 4314825"/>
              <a:gd name="connsiteX1" fmla="*/ 271480 w 1595780"/>
              <a:gd name="connsiteY1" fmla="*/ 252412 h 4314825"/>
              <a:gd name="connsiteX2" fmla="*/ 290532 w 1595780"/>
              <a:gd name="connsiteY2" fmla="*/ 700088 h 4314825"/>
              <a:gd name="connsiteX3" fmla="*/ 290531 w 1595780"/>
              <a:gd name="connsiteY3" fmla="*/ 1085848 h 4314825"/>
              <a:gd name="connsiteX4" fmla="*/ 514368 w 1595780"/>
              <a:gd name="connsiteY4" fmla="*/ 1514475 h 4314825"/>
              <a:gd name="connsiteX5" fmla="*/ 657243 w 1595780"/>
              <a:gd name="connsiteY5" fmla="*/ 1852612 h 4314825"/>
              <a:gd name="connsiteX6" fmla="*/ 676292 w 1595780"/>
              <a:gd name="connsiteY6" fmla="*/ 2238375 h 4314825"/>
              <a:gd name="connsiteX7" fmla="*/ 1095392 w 1595780"/>
              <a:gd name="connsiteY7" fmla="*/ 2843212 h 4314825"/>
              <a:gd name="connsiteX8" fmla="*/ 1595453 w 1595780"/>
              <a:gd name="connsiteY8" fmla="*/ 3319462 h 4314825"/>
              <a:gd name="connsiteX9" fmla="*/ 18 w 1595780"/>
              <a:gd name="connsiteY9" fmla="*/ 3952875 h 4314825"/>
              <a:gd name="connsiteX10" fmla="*/ 180993 w 1595780"/>
              <a:gd name="connsiteY10" fmla="*/ 4314825 h 4314825"/>
              <a:gd name="connsiteX0" fmla="*/ 242905 w 1595454"/>
              <a:gd name="connsiteY0" fmla="*/ 0 h 4314825"/>
              <a:gd name="connsiteX1" fmla="*/ 271480 w 1595454"/>
              <a:gd name="connsiteY1" fmla="*/ 252412 h 4314825"/>
              <a:gd name="connsiteX2" fmla="*/ 290532 w 1595454"/>
              <a:gd name="connsiteY2" fmla="*/ 700088 h 4314825"/>
              <a:gd name="connsiteX3" fmla="*/ 290531 w 1595454"/>
              <a:gd name="connsiteY3" fmla="*/ 1085848 h 4314825"/>
              <a:gd name="connsiteX4" fmla="*/ 514368 w 1595454"/>
              <a:gd name="connsiteY4" fmla="*/ 1514475 h 4314825"/>
              <a:gd name="connsiteX5" fmla="*/ 657243 w 1595454"/>
              <a:gd name="connsiteY5" fmla="*/ 1852612 h 4314825"/>
              <a:gd name="connsiteX6" fmla="*/ 676292 w 1595454"/>
              <a:gd name="connsiteY6" fmla="*/ 2238375 h 4314825"/>
              <a:gd name="connsiteX7" fmla="*/ 1095392 w 1595454"/>
              <a:gd name="connsiteY7" fmla="*/ 2843212 h 4314825"/>
              <a:gd name="connsiteX8" fmla="*/ 1595453 w 1595454"/>
              <a:gd name="connsiteY8" fmla="*/ 3319462 h 4314825"/>
              <a:gd name="connsiteX9" fmla="*/ 18 w 1595454"/>
              <a:gd name="connsiteY9" fmla="*/ 3952875 h 4314825"/>
              <a:gd name="connsiteX10" fmla="*/ 180993 w 1595454"/>
              <a:gd name="connsiteY10" fmla="*/ 4314825 h 4314825"/>
              <a:gd name="connsiteX0" fmla="*/ 242905 w 1602470"/>
              <a:gd name="connsiteY0" fmla="*/ 0 h 4314825"/>
              <a:gd name="connsiteX1" fmla="*/ 271480 w 1602470"/>
              <a:gd name="connsiteY1" fmla="*/ 252412 h 4314825"/>
              <a:gd name="connsiteX2" fmla="*/ 290532 w 1602470"/>
              <a:gd name="connsiteY2" fmla="*/ 700088 h 4314825"/>
              <a:gd name="connsiteX3" fmla="*/ 290531 w 1602470"/>
              <a:gd name="connsiteY3" fmla="*/ 1085848 h 4314825"/>
              <a:gd name="connsiteX4" fmla="*/ 514368 w 1602470"/>
              <a:gd name="connsiteY4" fmla="*/ 1514475 h 4314825"/>
              <a:gd name="connsiteX5" fmla="*/ 657243 w 1602470"/>
              <a:gd name="connsiteY5" fmla="*/ 1852612 h 4314825"/>
              <a:gd name="connsiteX6" fmla="*/ 676292 w 1602470"/>
              <a:gd name="connsiteY6" fmla="*/ 2238375 h 4314825"/>
              <a:gd name="connsiteX7" fmla="*/ 1095392 w 1602470"/>
              <a:gd name="connsiteY7" fmla="*/ 2843212 h 4314825"/>
              <a:gd name="connsiteX8" fmla="*/ 1595453 w 1602470"/>
              <a:gd name="connsiteY8" fmla="*/ 3319462 h 4314825"/>
              <a:gd name="connsiteX9" fmla="*/ 18 w 1602470"/>
              <a:gd name="connsiteY9" fmla="*/ 3952875 h 4314825"/>
              <a:gd name="connsiteX10" fmla="*/ 180993 w 1602470"/>
              <a:gd name="connsiteY10" fmla="*/ 4314825 h 4314825"/>
              <a:gd name="connsiteX0" fmla="*/ 67462 w 1872455"/>
              <a:gd name="connsiteY0" fmla="*/ 0 h 4314825"/>
              <a:gd name="connsiteX1" fmla="*/ 96037 w 1872455"/>
              <a:gd name="connsiteY1" fmla="*/ 252412 h 4314825"/>
              <a:gd name="connsiteX2" fmla="*/ 115089 w 1872455"/>
              <a:gd name="connsiteY2" fmla="*/ 700088 h 4314825"/>
              <a:gd name="connsiteX3" fmla="*/ 115088 w 1872455"/>
              <a:gd name="connsiteY3" fmla="*/ 1085848 h 4314825"/>
              <a:gd name="connsiteX4" fmla="*/ 338925 w 1872455"/>
              <a:gd name="connsiteY4" fmla="*/ 1514475 h 4314825"/>
              <a:gd name="connsiteX5" fmla="*/ 481800 w 1872455"/>
              <a:gd name="connsiteY5" fmla="*/ 1852612 h 4314825"/>
              <a:gd name="connsiteX6" fmla="*/ 500849 w 1872455"/>
              <a:gd name="connsiteY6" fmla="*/ 2238375 h 4314825"/>
              <a:gd name="connsiteX7" fmla="*/ 919949 w 1872455"/>
              <a:gd name="connsiteY7" fmla="*/ 2843212 h 4314825"/>
              <a:gd name="connsiteX8" fmla="*/ 1420010 w 1872455"/>
              <a:gd name="connsiteY8" fmla="*/ 3319462 h 4314825"/>
              <a:gd name="connsiteX9" fmla="*/ 1872450 w 1872455"/>
              <a:gd name="connsiteY9" fmla="*/ 3757612 h 4314825"/>
              <a:gd name="connsiteX10" fmla="*/ 5550 w 1872455"/>
              <a:gd name="connsiteY10" fmla="*/ 4314825 h 4314825"/>
              <a:gd name="connsiteX0" fmla="*/ 0 w 3348038"/>
              <a:gd name="connsiteY0" fmla="*/ 0 h 5262563"/>
              <a:gd name="connsiteX1" fmla="*/ 28575 w 3348038"/>
              <a:gd name="connsiteY1" fmla="*/ 252412 h 5262563"/>
              <a:gd name="connsiteX2" fmla="*/ 47627 w 3348038"/>
              <a:gd name="connsiteY2" fmla="*/ 700088 h 5262563"/>
              <a:gd name="connsiteX3" fmla="*/ 47626 w 3348038"/>
              <a:gd name="connsiteY3" fmla="*/ 1085848 h 5262563"/>
              <a:gd name="connsiteX4" fmla="*/ 271463 w 3348038"/>
              <a:gd name="connsiteY4" fmla="*/ 1514475 h 5262563"/>
              <a:gd name="connsiteX5" fmla="*/ 414338 w 3348038"/>
              <a:gd name="connsiteY5" fmla="*/ 1852612 h 5262563"/>
              <a:gd name="connsiteX6" fmla="*/ 433387 w 3348038"/>
              <a:gd name="connsiteY6" fmla="*/ 2238375 h 5262563"/>
              <a:gd name="connsiteX7" fmla="*/ 852487 w 3348038"/>
              <a:gd name="connsiteY7" fmla="*/ 2843212 h 5262563"/>
              <a:gd name="connsiteX8" fmla="*/ 1352548 w 3348038"/>
              <a:gd name="connsiteY8" fmla="*/ 3319462 h 5262563"/>
              <a:gd name="connsiteX9" fmla="*/ 1804988 w 3348038"/>
              <a:gd name="connsiteY9" fmla="*/ 3757612 h 5262563"/>
              <a:gd name="connsiteX10" fmla="*/ 3348038 w 3348038"/>
              <a:gd name="connsiteY10" fmla="*/ 5262563 h 526256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1804988 w 4052888"/>
              <a:gd name="connsiteY9" fmla="*/ 3757612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004867 w 4052888"/>
              <a:gd name="connsiteY7" fmla="*/ 2916383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657205 w 4052888"/>
              <a:gd name="connsiteY7" fmla="*/ 2621108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14267 w 4052888"/>
              <a:gd name="connsiteY1" fmla="*/ 125558 h 5586413"/>
              <a:gd name="connsiteX2" fmla="*/ 28575 w 4052888"/>
              <a:gd name="connsiteY2" fmla="*/ 252412 h 5586413"/>
              <a:gd name="connsiteX3" fmla="*/ 47627 w 4052888"/>
              <a:gd name="connsiteY3" fmla="*/ 700088 h 5586413"/>
              <a:gd name="connsiteX4" fmla="*/ 47626 w 4052888"/>
              <a:gd name="connsiteY4" fmla="*/ 1085848 h 5586413"/>
              <a:gd name="connsiteX5" fmla="*/ 271463 w 4052888"/>
              <a:gd name="connsiteY5" fmla="*/ 1514475 h 5586413"/>
              <a:gd name="connsiteX6" fmla="*/ 414338 w 4052888"/>
              <a:gd name="connsiteY6" fmla="*/ 1852612 h 5586413"/>
              <a:gd name="connsiteX7" fmla="*/ 457200 w 4052888"/>
              <a:gd name="connsiteY7" fmla="*/ 2252663 h 5586413"/>
              <a:gd name="connsiteX8" fmla="*/ 781030 w 4052888"/>
              <a:gd name="connsiteY8" fmla="*/ 2625870 h 5586413"/>
              <a:gd name="connsiteX9" fmla="*/ 981054 w 4052888"/>
              <a:gd name="connsiteY9" fmla="*/ 3068783 h 5586413"/>
              <a:gd name="connsiteX10" fmla="*/ 1771649 w 4052888"/>
              <a:gd name="connsiteY10" fmla="*/ 3667125 h 5586413"/>
              <a:gd name="connsiteX11" fmla="*/ 2090736 w 4052888"/>
              <a:gd name="connsiteY11" fmla="*/ 4329112 h 5586413"/>
              <a:gd name="connsiteX12" fmla="*/ 3543300 w 4052888"/>
              <a:gd name="connsiteY12" fmla="*/ 5424487 h 5586413"/>
              <a:gd name="connsiteX13" fmla="*/ 4052888 w 4052888"/>
              <a:gd name="connsiteY13" fmla="*/ 5586413 h 5586413"/>
              <a:gd name="connsiteX0" fmla="*/ 33549 w 4043575"/>
              <a:gd name="connsiteY0" fmla="*/ 0 h 5576888"/>
              <a:gd name="connsiteX1" fmla="*/ 4954 w 4043575"/>
              <a:gd name="connsiteY1" fmla="*/ 116033 h 5576888"/>
              <a:gd name="connsiteX2" fmla="*/ 19262 w 4043575"/>
              <a:gd name="connsiteY2" fmla="*/ 242887 h 5576888"/>
              <a:gd name="connsiteX3" fmla="*/ 38314 w 4043575"/>
              <a:gd name="connsiteY3" fmla="*/ 690563 h 5576888"/>
              <a:gd name="connsiteX4" fmla="*/ 38313 w 4043575"/>
              <a:gd name="connsiteY4" fmla="*/ 1076323 h 5576888"/>
              <a:gd name="connsiteX5" fmla="*/ 262150 w 4043575"/>
              <a:gd name="connsiteY5" fmla="*/ 1504950 h 5576888"/>
              <a:gd name="connsiteX6" fmla="*/ 405025 w 4043575"/>
              <a:gd name="connsiteY6" fmla="*/ 1843087 h 5576888"/>
              <a:gd name="connsiteX7" fmla="*/ 447887 w 4043575"/>
              <a:gd name="connsiteY7" fmla="*/ 2243138 h 5576888"/>
              <a:gd name="connsiteX8" fmla="*/ 771717 w 4043575"/>
              <a:gd name="connsiteY8" fmla="*/ 2616345 h 5576888"/>
              <a:gd name="connsiteX9" fmla="*/ 971741 w 4043575"/>
              <a:gd name="connsiteY9" fmla="*/ 3059258 h 5576888"/>
              <a:gd name="connsiteX10" fmla="*/ 1762336 w 4043575"/>
              <a:gd name="connsiteY10" fmla="*/ 3657600 h 5576888"/>
              <a:gd name="connsiteX11" fmla="*/ 2081423 w 4043575"/>
              <a:gd name="connsiteY11" fmla="*/ 4319587 h 5576888"/>
              <a:gd name="connsiteX12" fmla="*/ 3533987 w 4043575"/>
              <a:gd name="connsiteY12" fmla="*/ 5414962 h 5576888"/>
              <a:gd name="connsiteX13" fmla="*/ 4043575 w 4043575"/>
              <a:gd name="connsiteY13" fmla="*/ 5576888 h 5576888"/>
              <a:gd name="connsiteX0" fmla="*/ 0 w 4171951"/>
              <a:gd name="connsiteY0" fmla="*/ 0 h 5634038"/>
              <a:gd name="connsiteX1" fmla="*/ 133330 w 4171951"/>
              <a:gd name="connsiteY1" fmla="*/ 173183 h 5634038"/>
              <a:gd name="connsiteX2" fmla="*/ 147638 w 4171951"/>
              <a:gd name="connsiteY2" fmla="*/ 300037 h 5634038"/>
              <a:gd name="connsiteX3" fmla="*/ 166690 w 4171951"/>
              <a:gd name="connsiteY3" fmla="*/ 747713 h 5634038"/>
              <a:gd name="connsiteX4" fmla="*/ 166689 w 4171951"/>
              <a:gd name="connsiteY4" fmla="*/ 1133473 h 5634038"/>
              <a:gd name="connsiteX5" fmla="*/ 390526 w 4171951"/>
              <a:gd name="connsiteY5" fmla="*/ 1562100 h 5634038"/>
              <a:gd name="connsiteX6" fmla="*/ 533401 w 4171951"/>
              <a:gd name="connsiteY6" fmla="*/ 1900237 h 5634038"/>
              <a:gd name="connsiteX7" fmla="*/ 576263 w 4171951"/>
              <a:gd name="connsiteY7" fmla="*/ 2300288 h 5634038"/>
              <a:gd name="connsiteX8" fmla="*/ 900093 w 4171951"/>
              <a:gd name="connsiteY8" fmla="*/ 2673495 h 5634038"/>
              <a:gd name="connsiteX9" fmla="*/ 1100117 w 4171951"/>
              <a:gd name="connsiteY9" fmla="*/ 3116408 h 5634038"/>
              <a:gd name="connsiteX10" fmla="*/ 1890712 w 4171951"/>
              <a:gd name="connsiteY10" fmla="*/ 3714750 h 5634038"/>
              <a:gd name="connsiteX11" fmla="*/ 2209799 w 4171951"/>
              <a:gd name="connsiteY11" fmla="*/ 4376737 h 5634038"/>
              <a:gd name="connsiteX12" fmla="*/ 3662363 w 4171951"/>
              <a:gd name="connsiteY12" fmla="*/ 5472112 h 5634038"/>
              <a:gd name="connsiteX13" fmla="*/ 4171951 w 4171951"/>
              <a:gd name="connsiteY13" fmla="*/ 5634038 h 5634038"/>
              <a:gd name="connsiteX0" fmla="*/ 66887 w 4043575"/>
              <a:gd name="connsiteY0" fmla="*/ 0 h 6229350"/>
              <a:gd name="connsiteX1" fmla="*/ 4954 w 4043575"/>
              <a:gd name="connsiteY1" fmla="*/ 768495 h 6229350"/>
              <a:gd name="connsiteX2" fmla="*/ 19262 w 4043575"/>
              <a:gd name="connsiteY2" fmla="*/ 895349 h 6229350"/>
              <a:gd name="connsiteX3" fmla="*/ 38314 w 4043575"/>
              <a:gd name="connsiteY3" fmla="*/ 1343025 h 6229350"/>
              <a:gd name="connsiteX4" fmla="*/ 38313 w 4043575"/>
              <a:gd name="connsiteY4" fmla="*/ 1728785 h 6229350"/>
              <a:gd name="connsiteX5" fmla="*/ 262150 w 4043575"/>
              <a:gd name="connsiteY5" fmla="*/ 2157412 h 6229350"/>
              <a:gd name="connsiteX6" fmla="*/ 405025 w 4043575"/>
              <a:gd name="connsiteY6" fmla="*/ 2495549 h 6229350"/>
              <a:gd name="connsiteX7" fmla="*/ 447887 w 4043575"/>
              <a:gd name="connsiteY7" fmla="*/ 2895600 h 6229350"/>
              <a:gd name="connsiteX8" fmla="*/ 771717 w 4043575"/>
              <a:gd name="connsiteY8" fmla="*/ 3268807 h 6229350"/>
              <a:gd name="connsiteX9" fmla="*/ 971741 w 4043575"/>
              <a:gd name="connsiteY9" fmla="*/ 3711720 h 6229350"/>
              <a:gd name="connsiteX10" fmla="*/ 1762336 w 4043575"/>
              <a:gd name="connsiteY10" fmla="*/ 4310062 h 6229350"/>
              <a:gd name="connsiteX11" fmla="*/ 2081423 w 4043575"/>
              <a:gd name="connsiteY11" fmla="*/ 4972049 h 6229350"/>
              <a:gd name="connsiteX12" fmla="*/ 3533987 w 4043575"/>
              <a:gd name="connsiteY12" fmla="*/ 6067424 h 6229350"/>
              <a:gd name="connsiteX13" fmla="*/ 4043575 w 4043575"/>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458 w 4048146"/>
              <a:gd name="connsiteY0" fmla="*/ 0 h 6229350"/>
              <a:gd name="connsiteX1" fmla="*/ 0 w 4048146"/>
              <a:gd name="connsiteY1" fmla="*/ 668483 h 6229350"/>
              <a:gd name="connsiteX2" fmla="*/ 23833 w 4048146"/>
              <a:gd name="connsiteY2" fmla="*/ 895349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4416 w 4051104"/>
              <a:gd name="connsiteY0" fmla="*/ 0 h 6229350"/>
              <a:gd name="connsiteX1" fmla="*/ 2958 w 4051104"/>
              <a:gd name="connsiteY1" fmla="*/ 668483 h 6229350"/>
              <a:gd name="connsiteX2" fmla="*/ 36316 w 4051104"/>
              <a:gd name="connsiteY2" fmla="*/ 1042986 h 6229350"/>
              <a:gd name="connsiteX3" fmla="*/ 22031 w 4051104"/>
              <a:gd name="connsiteY3" fmla="*/ 1376362 h 6229350"/>
              <a:gd name="connsiteX4" fmla="*/ 45842 w 4051104"/>
              <a:gd name="connsiteY4" fmla="*/ 1728785 h 6229350"/>
              <a:gd name="connsiteX5" fmla="*/ 269679 w 4051104"/>
              <a:gd name="connsiteY5" fmla="*/ 2157412 h 6229350"/>
              <a:gd name="connsiteX6" fmla="*/ 412554 w 4051104"/>
              <a:gd name="connsiteY6" fmla="*/ 2495549 h 6229350"/>
              <a:gd name="connsiteX7" fmla="*/ 455416 w 4051104"/>
              <a:gd name="connsiteY7" fmla="*/ 2895600 h 6229350"/>
              <a:gd name="connsiteX8" fmla="*/ 779246 w 4051104"/>
              <a:gd name="connsiteY8" fmla="*/ 3268807 h 6229350"/>
              <a:gd name="connsiteX9" fmla="*/ 979270 w 4051104"/>
              <a:gd name="connsiteY9" fmla="*/ 3711720 h 6229350"/>
              <a:gd name="connsiteX10" fmla="*/ 1769865 w 4051104"/>
              <a:gd name="connsiteY10" fmla="*/ 4310062 h 6229350"/>
              <a:gd name="connsiteX11" fmla="*/ 2088952 w 4051104"/>
              <a:gd name="connsiteY11" fmla="*/ 4972049 h 6229350"/>
              <a:gd name="connsiteX12" fmla="*/ 3541516 w 4051104"/>
              <a:gd name="connsiteY12" fmla="*/ 6067424 h 6229350"/>
              <a:gd name="connsiteX13" fmla="*/ 4051104 w 4051104"/>
              <a:gd name="connsiteY13" fmla="*/ 6229350 h 6229350"/>
              <a:gd name="connsiteX0" fmla="*/ 83651 w 4060339"/>
              <a:gd name="connsiteY0" fmla="*/ 0 h 6229350"/>
              <a:gd name="connsiteX1" fmla="*/ 12193 w 4060339"/>
              <a:gd name="connsiteY1" fmla="*/ 668483 h 6229350"/>
              <a:gd name="connsiteX2" fmla="*/ 45551 w 4060339"/>
              <a:gd name="connsiteY2" fmla="*/ 1042986 h 6229350"/>
              <a:gd name="connsiteX3" fmla="*/ 31266 w 4060339"/>
              <a:gd name="connsiteY3" fmla="*/ 1376362 h 6229350"/>
              <a:gd name="connsiteX4" fmla="*/ 55077 w 4060339"/>
              <a:gd name="connsiteY4" fmla="*/ 1728785 h 6229350"/>
              <a:gd name="connsiteX5" fmla="*/ 278914 w 4060339"/>
              <a:gd name="connsiteY5" fmla="*/ 2157412 h 6229350"/>
              <a:gd name="connsiteX6" fmla="*/ 421789 w 4060339"/>
              <a:gd name="connsiteY6" fmla="*/ 2495549 h 6229350"/>
              <a:gd name="connsiteX7" fmla="*/ 464651 w 4060339"/>
              <a:gd name="connsiteY7" fmla="*/ 2895600 h 6229350"/>
              <a:gd name="connsiteX8" fmla="*/ 788481 w 4060339"/>
              <a:gd name="connsiteY8" fmla="*/ 3268807 h 6229350"/>
              <a:gd name="connsiteX9" fmla="*/ 988505 w 4060339"/>
              <a:gd name="connsiteY9" fmla="*/ 3711720 h 6229350"/>
              <a:gd name="connsiteX10" fmla="*/ 1779100 w 4060339"/>
              <a:gd name="connsiteY10" fmla="*/ 4310062 h 6229350"/>
              <a:gd name="connsiteX11" fmla="*/ 2098187 w 4060339"/>
              <a:gd name="connsiteY11" fmla="*/ 4972049 h 6229350"/>
              <a:gd name="connsiteX12" fmla="*/ 3550751 w 4060339"/>
              <a:gd name="connsiteY12" fmla="*/ 6067424 h 6229350"/>
              <a:gd name="connsiteX13" fmla="*/ 4060339 w 4060339"/>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19073 w 4048146"/>
              <a:gd name="connsiteY3" fmla="*/ 1376362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81428 w 4048591"/>
              <a:gd name="connsiteY0" fmla="*/ 0 h 6191250"/>
              <a:gd name="connsiteX1" fmla="*/ 445 w 4048591"/>
              <a:gd name="connsiteY1" fmla="*/ 630383 h 6191250"/>
              <a:gd name="connsiteX2" fmla="*/ 33803 w 4048591"/>
              <a:gd name="connsiteY2" fmla="*/ 1004886 h 6191250"/>
              <a:gd name="connsiteX3" fmla="*/ 19518 w 4048591"/>
              <a:gd name="connsiteY3" fmla="*/ 1338262 h 6191250"/>
              <a:gd name="connsiteX4" fmla="*/ 43329 w 4048591"/>
              <a:gd name="connsiteY4" fmla="*/ 1690685 h 6191250"/>
              <a:gd name="connsiteX5" fmla="*/ 267166 w 4048591"/>
              <a:gd name="connsiteY5" fmla="*/ 2119312 h 6191250"/>
              <a:gd name="connsiteX6" fmla="*/ 410041 w 4048591"/>
              <a:gd name="connsiteY6" fmla="*/ 2457449 h 6191250"/>
              <a:gd name="connsiteX7" fmla="*/ 452903 w 4048591"/>
              <a:gd name="connsiteY7" fmla="*/ 2857500 h 6191250"/>
              <a:gd name="connsiteX8" fmla="*/ 776733 w 4048591"/>
              <a:gd name="connsiteY8" fmla="*/ 3230707 h 6191250"/>
              <a:gd name="connsiteX9" fmla="*/ 976757 w 4048591"/>
              <a:gd name="connsiteY9" fmla="*/ 3673620 h 6191250"/>
              <a:gd name="connsiteX10" fmla="*/ 1767352 w 4048591"/>
              <a:gd name="connsiteY10" fmla="*/ 4271962 h 6191250"/>
              <a:gd name="connsiteX11" fmla="*/ 2086439 w 4048591"/>
              <a:gd name="connsiteY11" fmla="*/ 4933949 h 6191250"/>
              <a:gd name="connsiteX12" fmla="*/ 3539003 w 4048591"/>
              <a:gd name="connsiteY12" fmla="*/ 6029324 h 6191250"/>
              <a:gd name="connsiteX13" fmla="*/ 4048591 w 4048591"/>
              <a:gd name="connsiteY13" fmla="*/ 6191250 h 6191250"/>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776733 w 3539003"/>
              <a:gd name="connsiteY8" fmla="*/ 3254519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39003" h="6053136">
                <a:moveTo>
                  <a:pt x="81428" y="0"/>
                </a:moveTo>
                <a:cubicBezTo>
                  <a:pt x="93331" y="197139"/>
                  <a:pt x="9971" y="526401"/>
                  <a:pt x="445" y="654195"/>
                </a:cubicBezTo>
                <a:cubicBezTo>
                  <a:pt x="-4319" y="824852"/>
                  <a:pt x="30624" y="910718"/>
                  <a:pt x="33803" y="1028698"/>
                </a:cubicBezTo>
                <a:cubicBezTo>
                  <a:pt x="36982" y="1146678"/>
                  <a:pt x="46505" y="1209674"/>
                  <a:pt x="19518" y="1362074"/>
                </a:cubicBezTo>
                <a:cubicBezTo>
                  <a:pt x="-7469" y="1514474"/>
                  <a:pt x="12709" y="1592013"/>
                  <a:pt x="43329" y="1714497"/>
                </a:cubicBezTo>
                <a:cubicBezTo>
                  <a:pt x="103654" y="1889122"/>
                  <a:pt x="206047" y="2015330"/>
                  <a:pt x="267166" y="2143124"/>
                </a:cubicBezTo>
                <a:cubicBezTo>
                  <a:pt x="328285" y="2270918"/>
                  <a:pt x="350510" y="2296318"/>
                  <a:pt x="410041" y="2481261"/>
                </a:cubicBezTo>
                <a:cubicBezTo>
                  <a:pt x="469572" y="2666204"/>
                  <a:pt x="412425" y="2753229"/>
                  <a:pt x="452903" y="2881312"/>
                </a:cubicBezTo>
                <a:cubicBezTo>
                  <a:pt x="493381" y="3009395"/>
                  <a:pt x="695774" y="3124055"/>
                  <a:pt x="776733" y="3254519"/>
                </a:cubicBezTo>
                <a:cubicBezTo>
                  <a:pt x="857692" y="3384983"/>
                  <a:pt x="781491" y="3580246"/>
                  <a:pt x="976757" y="3697432"/>
                </a:cubicBezTo>
                <a:cubicBezTo>
                  <a:pt x="1428401" y="4021282"/>
                  <a:pt x="1634793" y="4123819"/>
                  <a:pt x="1767352" y="4295774"/>
                </a:cubicBezTo>
                <a:cubicBezTo>
                  <a:pt x="1899911" y="4467729"/>
                  <a:pt x="1794338" y="4629943"/>
                  <a:pt x="2086439" y="4957761"/>
                </a:cubicBezTo>
                <a:cubicBezTo>
                  <a:pt x="2545227" y="5152229"/>
                  <a:pt x="3292940" y="5833267"/>
                  <a:pt x="3539003" y="6053136"/>
                </a:cubicBez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ounded Rectangular Callout 55"/>
          <p:cNvSpPr/>
          <p:nvPr/>
        </p:nvSpPr>
        <p:spPr>
          <a:xfrm>
            <a:off x="3485250" y="2143321"/>
            <a:ext cx="2248828" cy="329694"/>
          </a:xfrm>
          <a:prstGeom prst="wedgeRoundRectCallout">
            <a:avLst>
              <a:gd name="adj1" fmla="val -65693"/>
              <a:gd name="adj2" fmla="val 5822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black"/>
                </a:solidFill>
              </a:rPr>
              <a:t>SR 1 @ South Frederica</a:t>
            </a:r>
          </a:p>
        </p:txBody>
      </p:sp>
      <p:sp>
        <p:nvSpPr>
          <p:cNvPr id="57" name="Rounded Rectangular Callout 56"/>
          <p:cNvSpPr/>
          <p:nvPr/>
        </p:nvSpPr>
        <p:spPr>
          <a:xfrm>
            <a:off x="3358527" y="191081"/>
            <a:ext cx="2160448" cy="342899"/>
          </a:xfrm>
          <a:prstGeom prst="wedgeRoundRectCallout">
            <a:avLst>
              <a:gd name="adj1" fmla="val -67588"/>
              <a:gd name="adj2" fmla="val 3861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solidFill>
                  <a:prstClr val="black"/>
                </a:solidFill>
              </a:rPr>
              <a:t>SR 1 @ SR 9 DAFB</a:t>
            </a:r>
          </a:p>
        </p:txBody>
      </p:sp>
      <p:sp>
        <p:nvSpPr>
          <p:cNvPr id="58" name="Rounded Rectangular Callout 57"/>
          <p:cNvSpPr/>
          <p:nvPr/>
        </p:nvSpPr>
        <p:spPr>
          <a:xfrm>
            <a:off x="3666789" y="2593308"/>
            <a:ext cx="2270275" cy="369311"/>
          </a:xfrm>
          <a:prstGeom prst="wedgeRoundRectCallout">
            <a:avLst>
              <a:gd name="adj1" fmla="val -62393"/>
              <a:gd name="adj2" fmla="val 57525"/>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a:solidFill>
                  <a:prstClr val="black"/>
                </a:solidFill>
              </a:rPr>
              <a:t>SR 1 @ Thompsonville Rd</a:t>
            </a:r>
          </a:p>
        </p:txBody>
      </p:sp>
      <p:sp>
        <p:nvSpPr>
          <p:cNvPr id="59" name="Rounded Rectangular Callout 58"/>
          <p:cNvSpPr/>
          <p:nvPr/>
        </p:nvSpPr>
        <p:spPr>
          <a:xfrm>
            <a:off x="3816844" y="3210093"/>
            <a:ext cx="2063117" cy="304800"/>
          </a:xfrm>
          <a:prstGeom prst="wedgeRoundRectCallout">
            <a:avLst>
              <a:gd name="adj1" fmla="val -63085"/>
              <a:gd name="adj2" fmla="val 5064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black"/>
                </a:solidFill>
              </a:rPr>
              <a:t>SR 1 @ NE Front St.</a:t>
            </a:r>
          </a:p>
        </p:txBody>
      </p:sp>
      <p:sp>
        <p:nvSpPr>
          <p:cNvPr id="60" name="Rounded Rectangular Callout 59"/>
          <p:cNvSpPr/>
          <p:nvPr/>
        </p:nvSpPr>
        <p:spPr>
          <a:xfrm>
            <a:off x="4248387" y="3810000"/>
            <a:ext cx="2063117" cy="304800"/>
          </a:xfrm>
          <a:prstGeom prst="wedgeRoundRectCallout">
            <a:avLst>
              <a:gd name="adj1" fmla="val -63085"/>
              <a:gd name="adj2" fmla="val 5064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a:solidFill>
                  <a:prstClr val="black"/>
                </a:solidFill>
              </a:rPr>
              <a:t>SR 1 @ SR 30</a:t>
            </a:r>
          </a:p>
        </p:txBody>
      </p:sp>
      <p:sp>
        <p:nvSpPr>
          <p:cNvPr id="61" name="Rounded Rectangular Callout 60"/>
          <p:cNvSpPr/>
          <p:nvPr/>
        </p:nvSpPr>
        <p:spPr>
          <a:xfrm>
            <a:off x="3210803" y="903033"/>
            <a:ext cx="2248826" cy="305811"/>
          </a:xfrm>
          <a:prstGeom prst="wedgeRoundRectCallout">
            <a:avLst>
              <a:gd name="adj1" fmla="val -64858"/>
              <a:gd name="adj2" fmla="val 3769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black"/>
                </a:solidFill>
              </a:rPr>
              <a:t>SR 1 @ Little Heaven</a:t>
            </a:r>
          </a:p>
        </p:txBody>
      </p:sp>
      <p:sp>
        <p:nvSpPr>
          <p:cNvPr id="62" name="Rounded Rectangular Callout 61"/>
          <p:cNvSpPr/>
          <p:nvPr/>
        </p:nvSpPr>
        <p:spPr>
          <a:xfrm>
            <a:off x="6126930" y="5422356"/>
            <a:ext cx="2063117" cy="304800"/>
          </a:xfrm>
          <a:prstGeom prst="wedgeRoundRectCallout">
            <a:avLst>
              <a:gd name="adj1" fmla="val -62091"/>
              <a:gd name="adj2" fmla="val 31015"/>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SR 1 @  SR 16</a:t>
            </a:r>
          </a:p>
        </p:txBody>
      </p:sp>
      <p:sp>
        <p:nvSpPr>
          <p:cNvPr id="63" name="Rounded Rectangular Callout 62"/>
          <p:cNvSpPr/>
          <p:nvPr/>
        </p:nvSpPr>
        <p:spPr>
          <a:xfrm>
            <a:off x="4404816" y="6169235"/>
            <a:ext cx="2063117" cy="304800"/>
          </a:xfrm>
          <a:prstGeom prst="wedgeRoundRectCallout">
            <a:avLst>
              <a:gd name="adj1" fmla="val 60683"/>
              <a:gd name="adj2" fmla="val -16649"/>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SR 1 @ Cave Neck</a:t>
            </a:r>
          </a:p>
        </p:txBody>
      </p:sp>
      <p:sp>
        <p:nvSpPr>
          <p:cNvPr id="64" name="Donut 63"/>
          <p:cNvSpPr/>
          <p:nvPr/>
        </p:nvSpPr>
        <p:spPr>
          <a:xfrm>
            <a:off x="7248527" y="6436733"/>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5" name="Rounded Rectangular Callout 64"/>
          <p:cNvSpPr/>
          <p:nvPr/>
        </p:nvSpPr>
        <p:spPr>
          <a:xfrm>
            <a:off x="7941038" y="6428239"/>
            <a:ext cx="2063117" cy="304800"/>
          </a:xfrm>
          <a:prstGeom prst="wedgeRoundRectCallout">
            <a:avLst>
              <a:gd name="adj1" fmla="val -63085"/>
              <a:gd name="adj2" fmla="val 14193"/>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SR 1 @ Five Points</a:t>
            </a:r>
          </a:p>
        </p:txBody>
      </p:sp>
      <p:pic>
        <p:nvPicPr>
          <p:cNvPr id="66"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0198" y="-74613"/>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8637" y="1340426"/>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4580" y="3492932"/>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7682871" y="173037"/>
            <a:ext cx="3533773" cy="369332"/>
          </a:xfrm>
          <a:prstGeom prst="rect">
            <a:avLst/>
          </a:prstGeom>
          <a:solidFill>
            <a:srgbClr val="0070C0"/>
          </a:solidFill>
          <a:ln w="28575">
            <a:solidFill>
              <a:schemeClr val="accent1">
                <a:lumMod val="75000"/>
              </a:schemeClr>
            </a:solidFill>
          </a:ln>
        </p:spPr>
        <p:txBody>
          <a:bodyPr wrap="square" rtlCol="0">
            <a:spAutoFit/>
          </a:bodyPr>
          <a:lstStyle/>
          <a:p>
            <a:pPr algn="ctr"/>
            <a:r>
              <a:rPr lang="en-US" dirty="0">
                <a:solidFill>
                  <a:prstClr val="white"/>
                </a:solidFill>
              </a:rPr>
              <a:t>Kent &amp; Sussex Counties</a:t>
            </a:r>
          </a:p>
        </p:txBody>
      </p:sp>
      <p:sp>
        <p:nvSpPr>
          <p:cNvPr id="70" name="Rounded Rectangular Callout 69"/>
          <p:cNvSpPr/>
          <p:nvPr/>
        </p:nvSpPr>
        <p:spPr>
          <a:xfrm>
            <a:off x="7465700" y="6057469"/>
            <a:ext cx="2063117" cy="304800"/>
          </a:xfrm>
          <a:prstGeom prst="wedgeRoundRectCallout">
            <a:avLst>
              <a:gd name="adj1" fmla="val -70437"/>
              <a:gd name="adj2" fmla="val 88141"/>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SR 1 @ Minos-Conaway</a:t>
            </a:r>
          </a:p>
        </p:txBody>
      </p:sp>
      <p:sp>
        <p:nvSpPr>
          <p:cNvPr id="77" name="Rounded Rectangular Callout 76"/>
          <p:cNvSpPr/>
          <p:nvPr/>
        </p:nvSpPr>
        <p:spPr>
          <a:xfrm>
            <a:off x="946447" y="3276605"/>
            <a:ext cx="2063117" cy="496313"/>
          </a:xfrm>
          <a:prstGeom prst="wedgeRoundRectCallout">
            <a:avLst>
              <a:gd name="adj1" fmla="val 63089"/>
              <a:gd name="adj2" fmla="val -13748"/>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NE Front St., Rehoboth Blvd to SR 1</a:t>
            </a:r>
          </a:p>
        </p:txBody>
      </p:sp>
      <p:sp>
        <p:nvSpPr>
          <p:cNvPr id="78" name="Rectangle 77"/>
          <p:cNvSpPr/>
          <p:nvPr/>
        </p:nvSpPr>
        <p:spPr>
          <a:xfrm>
            <a:off x="922482" y="5255933"/>
            <a:ext cx="41148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TextBox 78"/>
          <p:cNvSpPr txBox="1"/>
          <p:nvPr/>
        </p:nvSpPr>
        <p:spPr>
          <a:xfrm>
            <a:off x="1373419" y="5255935"/>
            <a:ext cx="3017520" cy="338554"/>
          </a:xfrm>
          <a:prstGeom prst="rect">
            <a:avLst/>
          </a:prstGeom>
          <a:noFill/>
        </p:spPr>
        <p:txBody>
          <a:bodyPr wrap="square" rtlCol="0">
            <a:spAutoFit/>
          </a:bodyPr>
          <a:lstStyle/>
          <a:p>
            <a:r>
              <a:rPr lang="en-US" sz="1600" b="1" dirty="0">
                <a:solidFill>
                  <a:prstClr val="black"/>
                </a:solidFill>
              </a:rPr>
              <a:t>Project Development Phase</a:t>
            </a:r>
          </a:p>
        </p:txBody>
      </p:sp>
      <p:sp>
        <p:nvSpPr>
          <p:cNvPr id="80" name="Rectangle 79"/>
          <p:cNvSpPr/>
          <p:nvPr/>
        </p:nvSpPr>
        <p:spPr>
          <a:xfrm>
            <a:off x="904945" y="5712955"/>
            <a:ext cx="411480" cy="338554"/>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TextBox 80"/>
          <p:cNvSpPr txBox="1"/>
          <p:nvPr/>
        </p:nvSpPr>
        <p:spPr>
          <a:xfrm>
            <a:off x="1355882" y="5712955"/>
            <a:ext cx="3017520" cy="338554"/>
          </a:xfrm>
          <a:prstGeom prst="rect">
            <a:avLst/>
          </a:prstGeom>
          <a:noFill/>
        </p:spPr>
        <p:txBody>
          <a:bodyPr wrap="square" rtlCol="0">
            <a:spAutoFit/>
          </a:bodyPr>
          <a:lstStyle/>
          <a:p>
            <a:r>
              <a:rPr lang="en-US" sz="1600" b="1" dirty="0">
                <a:solidFill>
                  <a:prstClr val="black"/>
                </a:solidFill>
              </a:rPr>
              <a:t>Construction Phase</a:t>
            </a:r>
          </a:p>
        </p:txBody>
      </p:sp>
      <p:sp>
        <p:nvSpPr>
          <p:cNvPr id="82" name="Rectangle 81"/>
          <p:cNvSpPr/>
          <p:nvPr/>
        </p:nvSpPr>
        <p:spPr>
          <a:xfrm>
            <a:off x="922482" y="4724225"/>
            <a:ext cx="411480" cy="3385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TextBox 82"/>
          <p:cNvSpPr txBox="1"/>
          <p:nvPr/>
        </p:nvSpPr>
        <p:spPr>
          <a:xfrm>
            <a:off x="1373419" y="4724225"/>
            <a:ext cx="3017520" cy="338554"/>
          </a:xfrm>
          <a:prstGeom prst="rect">
            <a:avLst/>
          </a:prstGeom>
          <a:noFill/>
        </p:spPr>
        <p:txBody>
          <a:bodyPr wrap="square" rtlCol="0">
            <a:spAutoFit/>
          </a:bodyPr>
          <a:lstStyle/>
          <a:p>
            <a:r>
              <a:rPr lang="en-US" sz="1600" b="1" dirty="0">
                <a:solidFill>
                  <a:prstClr val="black"/>
                </a:solidFill>
              </a:rPr>
              <a:t>Planned</a:t>
            </a:r>
          </a:p>
        </p:txBody>
      </p:sp>
      <p:sp>
        <p:nvSpPr>
          <p:cNvPr id="84" name="TextBox 83"/>
          <p:cNvSpPr txBox="1"/>
          <p:nvPr/>
        </p:nvSpPr>
        <p:spPr>
          <a:xfrm>
            <a:off x="1373419" y="6196254"/>
            <a:ext cx="3017520" cy="338554"/>
          </a:xfrm>
          <a:prstGeom prst="rect">
            <a:avLst/>
          </a:prstGeom>
          <a:noFill/>
        </p:spPr>
        <p:txBody>
          <a:bodyPr wrap="square" rtlCol="0">
            <a:spAutoFit/>
          </a:bodyPr>
          <a:lstStyle/>
          <a:p>
            <a:r>
              <a:rPr lang="en-US" sz="1600" b="1" dirty="0">
                <a:solidFill>
                  <a:prstClr val="black"/>
                </a:solidFill>
              </a:rPr>
              <a:t>Completed</a:t>
            </a:r>
          </a:p>
        </p:txBody>
      </p:sp>
      <p:pic>
        <p:nvPicPr>
          <p:cNvPr id="71"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8820" y="2345314"/>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p:cNvSpPr/>
          <p:nvPr/>
        </p:nvSpPr>
        <p:spPr>
          <a:xfrm>
            <a:off x="923309" y="6210527"/>
            <a:ext cx="41148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white"/>
              </a:solidFill>
            </a:endParaRPr>
          </a:p>
        </p:txBody>
      </p:sp>
      <p:pic>
        <p:nvPicPr>
          <p:cNvPr id="85"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887" y="6117881"/>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8975" y="1928873"/>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8932" y="2936008"/>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752" y="697350"/>
            <a:ext cx="59436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73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Shape 41"/>
          <p:cNvPicPr preferRelativeResize="0"/>
          <p:nvPr/>
        </p:nvPicPr>
        <p:blipFill>
          <a:blip r:embed="rId3">
            <a:alphaModFix/>
          </a:blip>
          <a:stretch>
            <a:fillRect/>
          </a:stretch>
        </p:blipFill>
        <p:spPr>
          <a:xfrm>
            <a:off x="1981200" y="0"/>
            <a:ext cx="8321040" cy="6858000"/>
          </a:xfrm>
          <a:prstGeom prst="rect">
            <a:avLst/>
          </a:prstGeom>
          <a:noFill/>
          <a:ln>
            <a:noFill/>
          </a:ln>
        </p:spPr>
      </p:pic>
      <p:sp>
        <p:nvSpPr>
          <p:cNvPr id="43" name="Shape 43"/>
          <p:cNvSpPr txBox="1">
            <a:spLocks noGrp="1"/>
          </p:cNvSpPr>
          <p:nvPr>
            <p:ph type="subTitle" idx="1"/>
          </p:nvPr>
        </p:nvSpPr>
        <p:spPr>
          <a:xfrm>
            <a:off x="609600" y="5826009"/>
            <a:ext cx="10972800" cy="1031999"/>
          </a:xfrm>
          <a:prstGeom prst="rect">
            <a:avLst/>
          </a:prstGeom>
        </p:spPr>
        <p:txBody>
          <a:bodyPr lIns="91425" tIns="91425" rIns="91425" bIns="91425" anchor="t" anchorCtr="0">
            <a:noAutofit/>
          </a:bodyPr>
          <a:lstStyle/>
          <a:p>
            <a:pPr algn="ctr"/>
            <a:endParaRPr sz="1200" dirty="0"/>
          </a:p>
        </p:txBody>
      </p:sp>
      <p:sp>
        <p:nvSpPr>
          <p:cNvPr id="5" name="Shape 42"/>
          <p:cNvSpPr txBox="1">
            <a:spLocks/>
          </p:cNvSpPr>
          <p:nvPr/>
        </p:nvSpPr>
        <p:spPr>
          <a:xfrm>
            <a:off x="609600" y="3124206"/>
            <a:ext cx="10972800" cy="914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1pPr>
            <a:lvl2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2pPr>
            <a:lvl3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3pPr>
            <a:lvl4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4pPr>
            <a:lvl5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5pPr>
            <a:lvl6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6pPr>
            <a:lvl7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7pPr>
            <a:lvl8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8pPr>
            <a:lvl9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9pPr>
          </a:lstStyle>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r>
              <a:rPr kumimoji="0" lang="en-US" sz="6000" b="1" i="1" u="none" strike="noStrike" kern="0" cap="none" spc="0" normalizeH="0" baseline="0" noProof="0" dirty="0">
                <a:ln>
                  <a:noFill/>
                </a:ln>
                <a:solidFill>
                  <a:srgbClr val="FFFFFF"/>
                </a:solidFill>
                <a:effectLst/>
                <a:uLnTx/>
                <a:uFillTx/>
                <a:latin typeface="Trebuchet MS"/>
                <a:sym typeface="Trebuchet MS"/>
                <a:rtl val="0"/>
              </a:rPr>
              <a:t>Sussex County</a:t>
            </a: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p:txBody>
      </p:sp>
    </p:spTree>
    <p:extLst>
      <p:ext uri="{BB962C8B-B14F-4D97-AF65-F5344CB8AC3E}">
        <p14:creationId xmlns:p14="http://schemas.microsoft.com/office/powerpoint/2010/main" val="3016119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592" t="7274" r="7214" b="3371"/>
          <a:stretch/>
        </p:blipFill>
        <p:spPr bwMode="auto">
          <a:xfrm>
            <a:off x="609603" y="-11394"/>
            <a:ext cx="109613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a:off x="792483" y="152400"/>
            <a:ext cx="1383030" cy="1208982"/>
            <a:chOff x="-1838325" y="2183381"/>
            <a:chExt cx="1304925" cy="1295400"/>
          </a:xfrm>
        </p:grpSpPr>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183381"/>
              <a:ext cx="12954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4"/>
            <p:cNvSpPr/>
            <p:nvPr/>
          </p:nvSpPr>
          <p:spPr>
            <a:xfrm>
              <a:off x="-1676400" y="2447194"/>
              <a:ext cx="990600" cy="7532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1838325" y="2378598"/>
              <a:ext cx="1295400" cy="890396"/>
            </a:xfrm>
            <a:prstGeom prst="rect">
              <a:avLst/>
            </a:prstGeom>
            <a:noFill/>
          </p:spPr>
          <p:txBody>
            <a:bodyPr wrap="square" rtlCol="0">
              <a:spAutoFit/>
            </a:bodyPr>
            <a:lstStyle/>
            <a:p>
              <a:pPr algn="ctr"/>
              <a:r>
                <a:rPr lang="en-US" sz="4800" dirty="0">
                  <a:solidFill>
                    <a:prstClr val="black"/>
                  </a:solidFill>
                </a:rPr>
                <a:t>113</a:t>
              </a:r>
            </a:p>
          </p:txBody>
        </p:sp>
      </p:grpSp>
      <p:sp>
        <p:nvSpPr>
          <p:cNvPr id="27" name="Freeform 26"/>
          <p:cNvSpPr/>
          <p:nvPr/>
        </p:nvSpPr>
        <p:spPr>
          <a:xfrm rot="17937500">
            <a:off x="5242581" y="615597"/>
            <a:ext cx="4730846" cy="5607434"/>
          </a:xfrm>
          <a:custGeom>
            <a:avLst/>
            <a:gdLst>
              <a:gd name="connsiteX0" fmla="*/ 0 w 182075"/>
              <a:gd name="connsiteY0" fmla="*/ 0 h 1695450"/>
              <a:gd name="connsiteX1" fmla="*/ 66675 w 182075"/>
              <a:gd name="connsiteY1" fmla="*/ 190500 h 1695450"/>
              <a:gd name="connsiteX2" fmla="*/ 76200 w 182075"/>
              <a:gd name="connsiteY2" fmla="*/ 228600 h 1695450"/>
              <a:gd name="connsiteX3" fmla="*/ 85725 w 182075"/>
              <a:gd name="connsiteY3" fmla="*/ 304800 h 1695450"/>
              <a:gd name="connsiteX4" fmla="*/ 104775 w 182075"/>
              <a:gd name="connsiteY4" fmla="*/ 400050 h 1695450"/>
              <a:gd name="connsiteX5" fmla="*/ 114300 w 182075"/>
              <a:gd name="connsiteY5" fmla="*/ 523875 h 1695450"/>
              <a:gd name="connsiteX6" fmla="*/ 123825 w 182075"/>
              <a:gd name="connsiteY6" fmla="*/ 628650 h 1695450"/>
              <a:gd name="connsiteX7" fmla="*/ 142875 w 182075"/>
              <a:gd name="connsiteY7" fmla="*/ 847725 h 1695450"/>
              <a:gd name="connsiteX8" fmla="*/ 152400 w 182075"/>
              <a:gd name="connsiteY8" fmla="*/ 1009650 h 1695450"/>
              <a:gd name="connsiteX9" fmla="*/ 180975 w 182075"/>
              <a:gd name="connsiteY9" fmla="*/ 1257300 h 1695450"/>
              <a:gd name="connsiteX10" fmla="*/ 180975 w 182075"/>
              <a:gd name="connsiteY10" fmla="*/ 1695450 h 1695450"/>
              <a:gd name="connsiteX0" fmla="*/ 114300 w 311748"/>
              <a:gd name="connsiteY0" fmla="*/ 0 h 4238625"/>
              <a:gd name="connsiteX1" fmla="*/ 180975 w 311748"/>
              <a:gd name="connsiteY1" fmla="*/ 190500 h 4238625"/>
              <a:gd name="connsiteX2" fmla="*/ 190500 w 311748"/>
              <a:gd name="connsiteY2" fmla="*/ 228600 h 4238625"/>
              <a:gd name="connsiteX3" fmla="*/ 200025 w 311748"/>
              <a:gd name="connsiteY3" fmla="*/ 304800 h 4238625"/>
              <a:gd name="connsiteX4" fmla="*/ 219075 w 311748"/>
              <a:gd name="connsiteY4" fmla="*/ 400050 h 4238625"/>
              <a:gd name="connsiteX5" fmla="*/ 228600 w 311748"/>
              <a:gd name="connsiteY5" fmla="*/ 523875 h 4238625"/>
              <a:gd name="connsiteX6" fmla="*/ 238125 w 311748"/>
              <a:gd name="connsiteY6" fmla="*/ 628650 h 4238625"/>
              <a:gd name="connsiteX7" fmla="*/ 257175 w 311748"/>
              <a:gd name="connsiteY7" fmla="*/ 847725 h 4238625"/>
              <a:gd name="connsiteX8" fmla="*/ 266700 w 311748"/>
              <a:gd name="connsiteY8" fmla="*/ 1009650 h 4238625"/>
              <a:gd name="connsiteX9" fmla="*/ 295275 w 311748"/>
              <a:gd name="connsiteY9" fmla="*/ 1257300 h 4238625"/>
              <a:gd name="connsiteX10" fmla="*/ 0 w 311748"/>
              <a:gd name="connsiteY10" fmla="*/ 4238625 h 4238625"/>
              <a:gd name="connsiteX0" fmla="*/ 263996 w 444371"/>
              <a:gd name="connsiteY0" fmla="*/ 0 h 4251084"/>
              <a:gd name="connsiteX1" fmla="*/ 330671 w 444371"/>
              <a:gd name="connsiteY1" fmla="*/ 190500 h 4251084"/>
              <a:gd name="connsiteX2" fmla="*/ 340196 w 444371"/>
              <a:gd name="connsiteY2" fmla="*/ 228600 h 4251084"/>
              <a:gd name="connsiteX3" fmla="*/ 349721 w 444371"/>
              <a:gd name="connsiteY3" fmla="*/ 304800 h 4251084"/>
              <a:gd name="connsiteX4" fmla="*/ 368771 w 444371"/>
              <a:gd name="connsiteY4" fmla="*/ 400050 h 4251084"/>
              <a:gd name="connsiteX5" fmla="*/ 378296 w 444371"/>
              <a:gd name="connsiteY5" fmla="*/ 523875 h 4251084"/>
              <a:gd name="connsiteX6" fmla="*/ 387821 w 444371"/>
              <a:gd name="connsiteY6" fmla="*/ 628650 h 4251084"/>
              <a:gd name="connsiteX7" fmla="*/ 406871 w 444371"/>
              <a:gd name="connsiteY7" fmla="*/ 847725 h 4251084"/>
              <a:gd name="connsiteX8" fmla="*/ 416396 w 444371"/>
              <a:gd name="connsiteY8" fmla="*/ 1009650 h 4251084"/>
              <a:gd name="connsiteX9" fmla="*/ 6821 w 444371"/>
              <a:gd name="connsiteY9" fmla="*/ 3962400 h 4251084"/>
              <a:gd name="connsiteX10" fmla="*/ 149696 w 444371"/>
              <a:gd name="connsiteY10" fmla="*/ 4238625 h 4251084"/>
              <a:gd name="connsiteX0" fmla="*/ 257373 w 437748"/>
              <a:gd name="connsiteY0" fmla="*/ 0 h 4238625"/>
              <a:gd name="connsiteX1" fmla="*/ 324048 w 437748"/>
              <a:gd name="connsiteY1" fmla="*/ 190500 h 4238625"/>
              <a:gd name="connsiteX2" fmla="*/ 333573 w 437748"/>
              <a:gd name="connsiteY2" fmla="*/ 228600 h 4238625"/>
              <a:gd name="connsiteX3" fmla="*/ 343098 w 437748"/>
              <a:gd name="connsiteY3" fmla="*/ 304800 h 4238625"/>
              <a:gd name="connsiteX4" fmla="*/ 362148 w 437748"/>
              <a:gd name="connsiteY4" fmla="*/ 400050 h 4238625"/>
              <a:gd name="connsiteX5" fmla="*/ 371673 w 437748"/>
              <a:gd name="connsiteY5" fmla="*/ 523875 h 4238625"/>
              <a:gd name="connsiteX6" fmla="*/ 381198 w 437748"/>
              <a:gd name="connsiteY6" fmla="*/ 628650 h 4238625"/>
              <a:gd name="connsiteX7" fmla="*/ 400248 w 437748"/>
              <a:gd name="connsiteY7" fmla="*/ 847725 h 4238625"/>
              <a:gd name="connsiteX8" fmla="*/ 409773 w 437748"/>
              <a:gd name="connsiteY8" fmla="*/ 1009650 h 4238625"/>
              <a:gd name="connsiteX9" fmla="*/ 198 w 437748"/>
              <a:gd name="connsiteY9" fmla="*/ 3962400 h 4238625"/>
              <a:gd name="connsiteX10" fmla="*/ 143073 w 437748"/>
              <a:gd name="connsiteY10" fmla="*/ 4238625 h 4238625"/>
              <a:gd name="connsiteX0" fmla="*/ 257287 w 437662"/>
              <a:gd name="connsiteY0" fmla="*/ 0 h 4238625"/>
              <a:gd name="connsiteX1" fmla="*/ 323962 w 437662"/>
              <a:gd name="connsiteY1" fmla="*/ 190500 h 4238625"/>
              <a:gd name="connsiteX2" fmla="*/ 333487 w 437662"/>
              <a:gd name="connsiteY2" fmla="*/ 228600 h 4238625"/>
              <a:gd name="connsiteX3" fmla="*/ 343012 w 437662"/>
              <a:gd name="connsiteY3" fmla="*/ 304800 h 4238625"/>
              <a:gd name="connsiteX4" fmla="*/ 362062 w 437662"/>
              <a:gd name="connsiteY4" fmla="*/ 400050 h 4238625"/>
              <a:gd name="connsiteX5" fmla="*/ 371587 w 437662"/>
              <a:gd name="connsiteY5" fmla="*/ 523875 h 4238625"/>
              <a:gd name="connsiteX6" fmla="*/ 381112 w 437662"/>
              <a:gd name="connsiteY6" fmla="*/ 628650 h 4238625"/>
              <a:gd name="connsiteX7" fmla="*/ 400162 w 437662"/>
              <a:gd name="connsiteY7" fmla="*/ 847725 h 4238625"/>
              <a:gd name="connsiteX8" fmla="*/ 409687 w 437662"/>
              <a:gd name="connsiteY8" fmla="*/ 1009650 h 4238625"/>
              <a:gd name="connsiteX9" fmla="*/ 112 w 437662"/>
              <a:gd name="connsiteY9" fmla="*/ 3962400 h 4238625"/>
              <a:gd name="connsiteX10" fmla="*/ 142987 w 437662"/>
              <a:gd name="connsiteY10" fmla="*/ 4238625 h 4238625"/>
              <a:gd name="connsiteX0" fmla="*/ 257175 w 400079"/>
              <a:gd name="connsiteY0" fmla="*/ 0 h 4238625"/>
              <a:gd name="connsiteX1" fmla="*/ 323850 w 400079"/>
              <a:gd name="connsiteY1" fmla="*/ 190500 h 4238625"/>
              <a:gd name="connsiteX2" fmla="*/ 333375 w 400079"/>
              <a:gd name="connsiteY2" fmla="*/ 228600 h 4238625"/>
              <a:gd name="connsiteX3" fmla="*/ 342900 w 400079"/>
              <a:gd name="connsiteY3" fmla="*/ 304800 h 4238625"/>
              <a:gd name="connsiteX4" fmla="*/ 361950 w 400079"/>
              <a:gd name="connsiteY4" fmla="*/ 400050 h 4238625"/>
              <a:gd name="connsiteX5" fmla="*/ 371475 w 400079"/>
              <a:gd name="connsiteY5" fmla="*/ 523875 h 4238625"/>
              <a:gd name="connsiteX6" fmla="*/ 381000 w 400079"/>
              <a:gd name="connsiteY6" fmla="*/ 628650 h 4238625"/>
              <a:gd name="connsiteX7" fmla="*/ 400050 w 400079"/>
              <a:gd name="connsiteY7" fmla="*/ 847725 h 4238625"/>
              <a:gd name="connsiteX8" fmla="*/ 85725 w 400079"/>
              <a:gd name="connsiteY8" fmla="*/ 2952750 h 4238625"/>
              <a:gd name="connsiteX9" fmla="*/ 0 w 400079"/>
              <a:gd name="connsiteY9" fmla="*/ 3962400 h 4238625"/>
              <a:gd name="connsiteX10" fmla="*/ 142875 w 400079"/>
              <a:gd name="connsiteY10" fmla="*/ 4238625 h 4238625"/>
              <a:gd name="connsiteX0" fmla="*/ 258470 w 401370"/>
              <a:gd name="connsiteY0" fmla="*/ 0 h 4238625"/>
              <a:gd name="connsiteX1" fmla="*/ 325145 w 401370"/>
              <a:gd name="connsiteY1" fmla="*/ 190500 h 4238625"/>
              <a:gd name="connsiteX2" fmla="*/ 334670 w 401370"/>
              <a:gd name="connsiteY2" fmla="*/ 228600 h 4238625"/>
              <a:gd name="connsiteX3" fmla="*/ 344195 w 401370"/>
              <a:gd name="connsiteY3" fmla="*/ 304800 h 4238625"/>
              <a:gd name="connsiteX4" fmla="*/ 363245 w 401370"/>
              <a:gd name="connsiteY4" fmla="*/ 400050 h 4238625"/>
              <a:gd name="connsiteX5" fmla="*/ 372770 w 401370"/>
              <a:gd name="connsiteY5" fmla="*/ 523875 h 4238625"/>
              <a:gd name="connsiteX6" fmla="*/ 382295 w 401370"/>
              <a:gd name="connsiteY6" fmla="*/ 628650 h 4238625"/>
              <a:gd name="connsiteX7" fmla="*/ 401345 w 401370"/>
              <a:gd name="connsiteY7" fmla="*/ 847725 h 4238625"/>
              <a:gd name="connsiteX8" fmla="*/ 87020 w 401370"/>
              <a:gd name="connsiteY8" fmla="*/ 2952750 h 4238625"/>
              <a:gd name="connsiteX9" fmla="*/ 1295 w 401370"/>
              <a:gd name="connsiteY9" fmla="*/ 3962400 h 4238625"/>
              <a:gd name="connsiteX10" fmla="*/ 144170 w 401370"/>
              <a:gd name="connsiteY10" fmla="*/ 4238625 h 4238625"/>
              <a:gd name="connsiteX0" fmla="*/ 257939 w 400838"/>
              <a:gd name="connsiteY0" fmla="*/ 0 h 4238625"/>
              <a:gd name="connsiteX1" fmla="*/ 324614 w 400838"/>
              <a:gd name="connsiteY1" fmla="*/ 190500 h 4238625"/>
              <a:gd name="connsiteX2" fmla="*/ 334139 w 400838"/>
              <a:gd name="connsiteY2" fmla="*/ 228600 h 4238625"/>
              <a:gd name="connsiteX3" fmla="*/ 343664 w 400838"/>
              <a:gd name="connsiteY3" fmla="*/ 304800 h 4238625"/>
              <a:gd name="connsiteX4" fmla="*/ 362714 w 400838"/>
              <a:gd name="connsiteY4" fmla="*/ 400050 h 4238625"/>
              <a:gd name="connsiteX5" fmla="*/ 372239 w 400838"/>
              <a:gd name="connsiteY5" fmla="*/ 523875 h 4238625"/>
              <a:gd name="connsiteX6" fmla="*/ 381764 w 400838"/>
              <a:gd name="connsiteY6" fmla="*/ 628650 h 4238625"/>
              <a:gd name="connsiteX7" fmla="*/ 400814 w 400838"/>
              <a:gd name="connsiteY7" fmla="*/ 847725 h 4238625"/>
              <a:gd name="connsiteX8" fmla="*/ 86489 w 400838"/>
              <a:gd name="connsiteY8" fmla="*/ 2952750 h 4238625"/>
              <a:gd name="connsiteX9" fmla="*/ 764 w 400838"/>
              <a:gd name="connsiteY9" fmla="*/ 3962400 h 4238625"/>
              <a:gd name="connsiteX10" fmla="*/ 143639 w 400838"/>
              <a:gd name="connsiteY10" fmla="*/ 4238625 h 4238625"/>
              <a:gd name="connsiteX0" fmla="*/ 259487 w 464298"/>
              <a:gd name="connsiteY0" fmla="*/ 0 h 4238625"/>
              <a:gd name="connsiteX1" fmla="*/ 326162 w 464298"/>
              <a:gd name="connsiteY1" fmla="*/ 190500 h 4238625"/>
              <a:gd name="connsiteX2" fmla="*/ 335687 w 464298"/>
              <a:gd name="connsiteY2" fmla="*/ 228600 h 4238625"/>
              <a:gd name="connsiteX3" fmla="*/ 345212 w 464298"/>
              <a:gd name="connsiteY3" fmla="*/ 304800 h 4238625"/>
              <a:gd name="connsiteX4" fmla="*/ 364262 w 464298"/>
              <a:gd name="connsiteY4" fmla="*/ 400050 h 4238625"/>
              <a:gd name="connsiteX5" fmla="*/ 373787 w 464298"/>
              <a:gd name="connsiteY5" fmla="*/ 523875 h 4238625"/>
              <a:gd name="connsiteX6" fmla="*/ 383312 w 464298"/>
              <a:gd name="connsiteY6" fmla="*/ 628650 h 4238625"/>
              <a:gd name="connsiteX7" fmla="*/ 464274 w 464298"/>
              <a:gd name="connsiteY7" fmla="*/ 2081212 h 4238625"/>
              <a:gd name="connsiteX8" fmla="*/ 88037 w 464298"/>
              <a:gd name="connsiteY8" fmla="*/ 2952750 h 4238625"/>
              <a:gd name="connsiteX9" fmla="*/ 2312 w 464298"/>
              <a:gd name="connsiteY9" fmla="*/ 3962400 h 4238625"/>
              <a:gd name="connsiteX10" fmla="*/ 145187 w 464298"/>
              <a:gd name="connsiteY10" fmla="*/ 4238625 h 4238625"/>
              <a:gd name="connsiteX0" fmla="*/ 259487 w 464274"/>
              <a:gd name="connsiteY0" fmla="*/ 0 h 4238625"/>
              <a:gd name="connsiteX1" fmla="*/ 326162 w 464274"/>
              <a:gd name="connsiteY1" fmla="*/ 190500 h 4238625"/>
              <a:gd name="connsiteX2" fmla="*/ 335687 w 464274"/>
              <a:gd name="connsiteY2" fmla="*/ 228600 h 4238625"/>
              <a:gd name="connsiteX3" fmla="*/ 345212 w 464274"/>
              <a:gd name="connsiteY3" fmla="*/ 304800 h 4238625"/>
              <a:gd name="connsiteX4" fmla="*/ 364262 w 464274"/>
              <a:gd name="connsiteY4" fmla="*/ 400050 h 4238625"/>
              <a:gd name="connsiteX5" fmla="*/ 373787 w 464274"/>
              <a:gd name="connsiteY5" fmla="*/ 523875 h 4238625"/>
              <a:gd name="connsiteX6" fmla="*/ 383312 w 464274"/>
              <a:gd name="connsiteY6" fmla="*/ 628650 h 4238625"/>
              <a:gd name="connsiteX7" fmla="*/ 464274 w 464274"/>
              <a:gd name="connsiteY7" fmla="*/ 2081212 h 4238625"/>
              <a:gd name="connsiteX8" fmla="*/ 88037 w 464274"/>
              <a:gd name="connsiteY8" fmla="*/ 2952750 h 4238625"/>
              <a:gd name="connsiteX9" fmla="*/ 2312 w 464274"/>
              <a:gd name="connsiteY9" fmla="*/ 3962400 h 4238625"/>
              <a:gd name="connsiteX10" fmla="*/ 145187 w 464274"/>
              <a:gd name="connsiteY10" fmla="*/ 4238625 h 4238625"/>
              <a:gd name="connsiteX0" fmla="*/ 259487 w 481274"/>
              <a:gd name="connsiteY0" fmla="*/ 0 h 4238625"/>
              <a:gd name="connsiteX1" fmla="*/ 326162 w 481274"/>
              <a:gd name="connsiteY1" fmla="*/ 190500 h 4238625"/>
              <a:gd name="connsiteX2" fmla="*/ 335687 w 481274"/>
              <a:gd name="connsiteY2" fmla="*/ 228600 h 4238625"/>
              <a:gd name="connsiteX3" fmla="*/ 345212 w 481274"/>
              <a:gd name="connsiteY3" fmla="*/ 304800 h 4238625"/>
              <a:gd name="connsiteX4" fmla="*/ 364262 w 481274"/>
              <a:gd name="connsiteY4" fmla="*/ 400050 h 4238625"/>
              <a:gd name="connsiteX5" fmla="*/ 373787 w 481274"/>
              <a:gd name="connsiteY5" fmla="*/ 523875 h 4238625"/>
              <a:gd name="connsiteX6" fmla="*/ 383312 w 481274"/>
              <a:gd name="connsiteY6" fmla="*/ 628650 h 4238625"/>
              <a:gd name="connsiteX7" fmla="*/ 464274 w 481274"/>
              <a:gd name="connsiteY7" fmla="*/ 2081212 h 4238625"/>
              <a:gd name="connsiteX8" fmla="*/ 88037 w 481274"/>
              <a:gd name="connsiteY8" fmla="*/ 2952750 h 4238625"/>
              <a:gd name="connsiteX9" fmla="*/ 2312 w 481274"/>
              <a:gd name="connsiteY9" fmla="*/ 3962400 h 4238625"/>
              <a:gd name="connsiteX10" fmla="*/ 145187 w 481274"/>
              <a:gd name="connsiteY10" fmla="*/ 4238625 h 4238625"/>
              <a:gd name="connsiteX0" fmla="*/ 259487 w 516666"/>
              <a:gd name="connsiteY0" fmla="*/ 0 h 4238625"/>
              <a:gd name="connsiteX1" fmla="*/ 326162 w 516666"/>
              <a:gd name="connsiteY1" fmla="*/ 190500 h 4238625"/>
              <a:gd name="connsiteX2" fmla="*/ 335687 w 516666"/>
              <a:gd name="connsiteY2" fmla="*/ 228600 h 4238625"/>
              <a:gd name="connsiteX3" fmla="*/ 345212 w 516666"/>
              <a:gd name="connsiteY3" fmla="*/ 304800 h 4238625"/>
              <a:gd name="connsiteX4" fmla="*/ 364262 w 516666"/>
              <a:gd name="connsiteY4" fmla="*/ 400050 h 4238625"/>
              <a:gd name="connsiteX5" fmla="*/ 373787 w 516666"/>
              <a:gd name="connsiteY5" fmla="*/ 523875 h 4238625"/>
              <a:gd name="connsiteX6" fmla="*/ 507137 w 516666"/>
              <a:gd name="connsiteY6" fmla="*/ 1766887 h 4238625"/>
              <a:gd name="connsiteX7" fmla="*/ 464274 w 516666"/>
              <a:gd name="connsiteY7" fmla="*/ 2081212 h 4238625"/>
              <a:gd name="connsiteX8" fmla="*/ 88037 w 516666"/>
              <a:gd name="connsiteY8" fmla="*/ 2952750 h 4238625"/>
              <a:gd name="connsiteX9" fmla="*/ 2312 w 516666"/>
              <a:gd name="connsiteY9" fmla="*/ 3962400 h 4238625"/>
              <a:gd name="connsiteX10" fmla="*/ 145187 w 516666"/>
              <a:gd name="connsiteY10" fmla="*/ 4238625 h 4238625"/>
              <a:gd name="connsiteX0" fmla="*/ 259487 w 518773"/>
              <a:gd name="connsiteY0" fmla="*/ 0 h 4238625"/>
              <a:gd name="connsiteX1" fmla="*/ 326162 w 518773"/>
              <a:gd name="connsiteY1" fmla="*/ 190500 h 4238625"/>
              <a:gd name="connsiteX2" fmla="*/ 335687 w 518773"/>
              <a:gd name="connsiteY2" fmla="*/ 228600 h 4238625"/>
              <a:gd name="connsiteX3" fmla="*/ 345212 w 518773"/>
              <a:gd name="connsiteY3" fmla="*/ 304800 h 4238625"/>
              <a:gd name="connsiteX4" fmla="*/ 364262 w 518773"/>
              <a:gd name="connsiteY4" fmla="*/ 400050 h 4238625"/>
              <a:gd name="connsiteX5" fmla="*/ 373787 w 518773"/>
              <a:gd name="connsiteY5" fmla="*/ 523875 h 4238625"/>
              <a:gd name="connsiteX6" fmla="*/ 507137 w 518773"/>
              <a:gd name="connsiteY6" fmla="*/ 1766887 h 4238625"/>
              <a:gd name="connsiteX7" fmla="*/ 464274 w 518773"/>
              <a:gd name="connsiteY7" fmla="*/ 2081212 h 4238625"/>
              <a:gd name="connsiteX8" fmla="*/ 88037 w 518773"/>
              <a:gd name="connsiteY8" fmla="*/ 2952750 h 4238625"/>
              <a:gd name="connsiteX9" fmla="*/ 2312 w 518773"/>
              <a:gd name="connsiteY9" fmla="*/ 3962400 h 4238625"/>
              <a:gd name="connsiteX10" fmla="*/ 145187 w 518773"/>
              <a:gd name="connsiteY10" fmla="*/ 4238625 h 4238625"/>
              <a:gd name="connsiteX0" fmla="*/ 259487 w 520696"/>
              <a:gd name="connsiteY0" fmla="*/ 0 h 4238625"/>
              <a:gd name="connsiteX1" fmla="*/ 326162 w 520696"/>
              <a:gd name="connsiteY1" fmla="*/ 190500 h 4238625"/>
              <a:gd name="connsiteX2" fmla="*/ 335687 w 520696"/>
              <a:gd name="connsiteY2" fmla="*/ 228600 h 4238625"/>
              <a:gd name="connsiteX3" fmla="*/ 345212 w 520696"/>
              <a:gd name="connsiteY3" fmla="*/ 304800 h 4238625"/>
              <a:gd name="connsiteX4" fmla="*/ 364262 w 520696"/>
              <a:gd name="connsiteY4" fmla="*/ 400050 h 4238625"/>
              <a:gd name="connsiteX5" fmla="*/ 373787 w 520696"/>
              <a:gd name="connsiteY5" fmla="*/ 523875 h 4238625"/>
              <a:gd name="connsiteX6" fmla="*/ 507137 w 520696"/>
              <a:gd name="connsiteY6" fmla="*/ 1766887 h 4238625"/>
              <a:gd name="connsiteX7" fmla="*/ 464274 w 520696"/>
              <a:gd name="connsiteY7" fmla="*/ 2081212 h 4238625"/>
              <a:gd name="connsiteX8" fmla="*/ 88037 w 520696"/>
              <a:gd name="connsiteY8" fmla="*/ 2952750 h 4238625"/>
              <a:gd name="connsiteX9" fmla="*/ 2312 w 520696"/>
              <a:gd name="connsiteY9" fmla="*/ 3962400 h 4238625"/>
              <a:gd name="connsiteX10" fmla="*/ 145187 w 520696"/>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297587 w 521937"/>
              <a:gd name="connsiteY2" fmla="*/ 290513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97587 w 521937"/>
              <a:gd name="connsiteY1" fmla="*/ 290513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60921 w 520558"/>
              <a:gd name="connsiteY0" fmla="*/ 0 h 4238625"/>
              <a:gd name="connsiteX1" fmla="*/ 289496 w 520558"/>
              <a:gd name="connsiteY1" fmla="*/ 252412 h 4238625"/>
              <a:gd name="connsiteX2" fmla="*/ 389510 w 520558"/>
              <a:gd name="connsiteY2" fmla="*/ 676275 h 4238625"/>
              <a:gd name="connsiteX3" fmla="*/ 384747 w 520558"/>
              <a:gd name="connsiteY3" fmla="*/ 976311 h 4238625"/>
              <a:gd name="connsiteX4" fmla="*/ 341884 w 520558"/>
              <a:gd name="connsiteY4" fmla="*/ 1471613 h 4238625"/>
              <a:gd name="connsiteX5" fmla="*/ 508571 w 520558"/>
              <a:gd name="connsiteY5" fmla="*/ 1800225 h 4238625"/>
              <a:gd name="connsiteX6" fmla="*/ 465708 w 520558"/>
              <a:gd name="connsiteY6" fmla="*/ 2081212 h 4238625"/>
              <a:gd name="connsiteX7" fmla="*/ 79946 w 520558"/>
              <a:gd name="connsiteY7" fmla="*/ 2938462 h 4238625"/>
              <a:gd name="connsiteX8" fmla="*/ 3746 w 520558"/>
              <a:gd name="connsiteY8" fmla="*/ 3962400 h 4238625"/>
              <a:gd name="connsiteX9" fmla="*/ 146621 w 520558"/>
              <a:gd name="connsiteY9" fmla="*/ 4238625 h 4238625"/>
              <a:gd name="connsiteX0" fmla="*/ 260136 w 509709"/>
              <a:gd name="connsiteY0" fmla="*/ 0 h 4238625"/>
              <a:gd name="connsiteX1" fmla="*/ 288711 w 509709"/>
              <a:gd name="connsiteY1" fmla="*/ 252412 h 4238625"/>
              <a:gd name="connsiteX2" fmla="*/ 388725 w 509709"/>
              <a:gd name="connsiteY2" fmla="*/ 676275 h 4238625"/>
              <a:gd name="connsiteX3" fmla="*/ 383962 w 509709"/>
              <a:gd name="connsiteY3" fmla="*/ 976311 h 4238625"/>
              <a:gd name="connsiteX4" fmla="*/ 341099 w 509709"/>
              <a:gd name="connsiteY4" fmla="*/ 1471613 h 4238625"/>
              <a:gd name="connsiteX5" fmla="*/ 507786 w 509709"/>
              <a:gd name="connsiteY5" fmla="*/ 1800225 h 4238625"/>
              <a:gd name="connsiteX6" fmla="*/ 412535 w 509709"/>
              <a:gd name="connsiteY6" fmla="*/ 2162175 h 4238625"/>
              <a:gd name="connsiteX7" fmla="*/ 79161 w 509709"/>
              <a:gd name="connsiteY7" fmla="*/ 2938462 h 4238625"/>
              <a:gd name="connsiteX8" fmla="*/ 2961 w 509709"/>
              <a:gd name="connsiteY8" fmla="*/ 3962400 h 4238625"/>
              <a:gd name="connsiteX9" fmla="*/ 145836 w 509709"/>
              <a:gd name="connsiteY9" fmla="*/ 4238625 h 4238625"/>
              <a:gd name="connsiteX0" fmla="*/ 260136 w 514186"/>
              <a:gd name="connsiteY0" fmla="*/ 0 h 4238625"/>
              <a:gd name="connsiteX1" fmla="*/ 288711 w 514186"/>
              <a:gd name="connsiteY1" fmla="*/ 252412 h 4238625"/>
              <a:gd name="connsiteX2" fmla="*/ 388725 w 514186"/>
              <a:gd name="connsiteY2" fmla="*/ 676275 h 4238625"/>
              <a:gd name="connsiteX3" fmla="*/ 383962 w 514186"/>
              <a:gd name="connsiteY3" fmla="*/ 976311 h 4238625"/>
              <a:gd name="connsiteX4" fmla="*/ 341099 w 514186"/>
              <a:gd name="connsiteY4" fmla="*/ 1471613 h 4238625"/>
              <a:gd name="connsiteX5" fmla="*/ 507786 w 514186"/>
              <a:gd name="connsiteY5" fmla="*/ 1800225 h 4238625"/>
              <a:gd name="connsiteX6" fmla="*/ 412535 w 514186"/>
              <a:gd name="connsiteY6" fmla="*/ 2162175 h 4238625"/>
              <a:gd name="connsiteX7" fmla="*/ 79161 w 514186"/>
              <a:gd name="connsiteY7" fmla="*/ 2938462 h 4238625"/>
              <a:gd name="connsiteX8" fmla="*/ 2961 w 514186"/>
              <a:gd name="connsiteY8" fmla="*/ 3962400 h 4238625"/>
              <a:gd name="connsiteX9" fmla="*/ 145836 w 514186"/>
              <a:gd name="connsiteY9" fmla="*/ 4238625 h 4238625"/>
              <a:gd name="connsiteX0" fmla="*/ 269133 w 523183"/>
              <a:gd name="connsiteY0" fmla="*/ 0 h 4238625"/>
              <a:gd name="connsiteX1" fmla="*/ 297708 w 523183"/>
              <a:gd name="connsiteY1" fmla="*/ 252412 h 4238625"/>
              <a:gd name="connsiteX2" fmla="*/ 397722 w 523183"/>
              <a:gd name="connsiteY2" fmla="*/ 676275 h 4238625"/>
              <a:gd name="connsiteX3" fmla="*/ 392959 w 523183"/>
              <a:gd name="connsiteY3" fmla="*/ 976311 h 4238625"/>
              <a:gd name="connsiteX4" fmla="*/ 350096 w 523183"/>
              <a:gd name="connsiteY4" fmla="*/ 1471613 h 4238625"/>
              <a:gd name="connsiteX5" fmla="*/ 516783 w 523183"/>
              <a:gd name="connsiteY5" fmla="*/ 1800225 h 4238625"/>
              <a:gd name="connsiteX6" fmla="*/ 421532 w 523183"/>
              <a:gd name="connsiteY6" fmla="*/ 2162175 h 4238625"/>
              <a:gd name="connsiteX7" fmla="*/ 88158 w 523183"/>
              <a:gd name="connsiteY7" fmla="*/ 2938462 h 4238625"/>
              <a:gd name="connsiteX8" fmla="*/ 16719 w 523183"/>
              <a:gd name="connsiteY8" fmla="*/ 3448050 h 4238625"/>
              <a:gd name="connsiteX9" fmla="*/ 11958 w 523183"/>
              <a:gd name="connsiteY9" fmla="*/ 3962400 h 4238625"/>
              <a:gd name="connsiteX10" fmla="*/ 154833 w 523183"/>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61431 w 515481"/>
              <a:gd name="connsiteY0" fmla="*/ 0 h 4314825"/>
              <a:gd name="connsiteX1" fmla="*/ 290006 w 515481"/>
              <a:gd name="connsiteY1" fmla="*/ 252412 h 4314825"/>
              <a:gd name="connsiteX2" fmla="*/ 390020 w 515481"/>
              <a:gd name="connsiteY2" fmla="*/ 676275 h 4314825"/>
              <a:gd name="connsiteX3" fmla="*/ 385257 w 515481"/>
              <a:gd name="connsiteY3" fmla="*/ 976311 h 4314825"/>
              <a:gd name="connsiteX4" fmla="*/ 342394 w 515481"/>
              <a:gd name="connsiteY4" fmla="*/ 1471613 h 4314825"/>
              <a:gd name="connsiteX5" fmla="*/ 509081 w 515481"/>
              <a:gd name="connsiteY5" fmla="*/ 1800225 h 4314825"/>
              <a:gd name="connsiteX6" fmla="*/ 413830 w 515481"/>
              <a:gd name="connsiteY6" fmla="*/ 2162175 h 4314825"/>
              <a:gd name="connsiteX7" fmla="*/ 80456 w 515481"/>
              <a:gd name="connsiteY7" fmla="*/ 2938462 h 4314825"/>
              <a:gd name="connsiteX8" fmla="*/ 66167 w 515481"/>
              <a:gd name="connsiteY8" fmla="*/ 3509962 h 4314825"/>
              <a:gd name="connsiteX9" fmla="*/ 4256 w 515481"/>
              <a:gd name="connsiteY9" fmla="*/ 3962400 h 4314825"/>
              <a:gd name="connsiteX10" fmla="*/ 199519 w 515481"/>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2666 w 496716"/>
              <a:gd name="connsiteY0" fmla="*/ 0 h 4314825"/>
              <a:gd name="connsiteX1" fmla="*/ 271241 w 496716"/>
              <a:gd name="connsiteY1" fmla="*/ 252412 h 4314825"/>
              <a:gd name="connsiteX2" fmla="*/ 371255 w 496716"/>
              <a:gd name="connsiteY2" fmla="*/ 676275 h 4314825"/>
              <a:gd name="connsiteX3" fmla="*/ 366492 w 496716"/>
              <a:gd name="connsiteY3" fmla="*/ 976311 h 4314825"/>
              <a:gd name="connsiteX4" fmla="*/ 323629 w 496716"/>
              <a:gd name="connsiteY4" fmla="*/ 1471613 h 4314825"/>
              <a:gd name="connsiteX5" fmla="*/ 490316 w 496716"/>
              <a:gd name="connsiteY5" fmla="*/ 1800225 h 4314825"/>
              <a:gd name="connsiteX6" fmla="*/ 395065 w 496716"/>
              <a:gd name="connsiteY6" fmla="*/ 2162175 h 4314825"/>
              <a:gd name="connsiteX7" fmla="*/ 61691 w 496716"/>
              <a:gd name="connsiteY7" fmla="*/ 2938462 h 4314825"/>
              <a:gd name="connsiteX8" fmla="*/ 47402 w 496716"/>
              <a:gd name="connsiteY8" fmla="*/ 3509962 h 4314825"/>
              <a:gd name="connsiteX9" fmla="*/ 4541 w 496716"/>
              <a:gd name="connsiteY9" fmla="*/ 3990975 h 4314825"/>
              <a:gd name="connsiteX10" fmla="*/ 180754 w 496716"/>
              <a:gd name="connsiteY10" fmla="*/ 4314825 h 4314825"/>
              <a:gd name="connsiteX0" fmla="*/ 238146 w 492196"/>
              <a:gd name="connsiteY0" fmla="*/ 0 h 4314825"/>
              <a:gd name="connsiteX1" fmla="*/ 266721 w 492196"/>
              <a:gd name="connsiteY1" fmla="*/ 252412 h 4314825"/>
              <a:gd name="connsiteX2" fmla="*/ 366735 w 492196"/>
              <a:gd name="connsiteY2" fmla="*/ 676275 h 4314825"/>
              <a:gd name="connsiteX3" fmla="*/ 361972 w 492196"/>
              <a:gd name="connsiteY3" fmla="*/ 976311 h 4314825"/>
              <a:gd name="connsiteX4" fmla="*/ 319109 w 492196"/>
              <a:gd name="connsiteY4" fmla="*/ 1471613 h 4314825"/>
              <a:gd name="connsiteX5" fmla="*/ 485796 w 492196"/>
              <a:gd name="connsiteY5" fmla="*/ 1800225 h 4314825"/>
              <a:gd name="connsiteX6" fmla="*/ 390545 w 492196"/>
              <a:gd name="connsiteY6" fmla="*/ 2162175 h 4314825"/>
              <a:gd name="connsiteX7" fmla="*/ 57171 w 492196"/>
              <a:gd name="connsiteY7" fmla="*/ 2938462 h 4314825"/>
              <a:gd name="connsiteX8" fmla="*/ 42882 w 492196"/>
              <a:gd name="connsiteY8" fmla="*/ 3509962 h 4314825"/>
              <a:gd name="connsiteX9" fmla="*/ 21 w 492196"/>
              <a:gd name="connsiteY9" fmla="*/ 3990975 h 4314825"/>
              <a:gd name="connsiteX10" fmla="*/ 176234 w 492196"/>
              <a:gd name="connsiteY10" fmla="*/ 4314825 h 4314825"/>
              <a:gd name="connsiteX0" fmla="*/ 242905 w 496955"/>
              <a:gd name="connsiteY0" fmla="*/ 0 h 4314825"/>
              <a:gd name="connsiteX1" fmla="*/ 271480 w 496955"/>
              <a:gd name="connsiteY1" fmla="*/ 252412 h 4314825"/>
              <a:gd name="connsiteX2" fmla="*/ 371494 w 496955"/>
              <a:gd name="connsiteY2" fmla="*/ 676275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290531 w 496955"/>
              <a:gd name="connsiteY3" fmla="*/ 1085848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527697"/>
              <a:gd name="connsiteY0" fmla="*/ 0 h 4314825"/>
              <a:gd name="connsiteX1" fmla="*/ 271480 w 527697"/>
              <a:gd name="connsiteY1" fmla="*/ 252412 h 4314825"/>
              <a:gd name="connsiteX2" fmla="*/ 290532 w 527697"/>
              <a:gd name="connsiteY2" fmla="*/ 700088 h 4314825"/>
              <a:gd name="connsiteX3" fmla="*/ 290531 w 527697"/>
              <a:gd name="connsiteY3" fmla="*/ 1085848 h 4314825"/>
              <a:gd name="connsiteX4" fmla="*/ 514368 w 527697"/>
              <a:gd name="connsiteY4" fmla="*/ 1514475 h 4314825"/>
              <a:gd name="connsiteX5" fmla="*/ 490555 w 527697"/>
              <a:gd name="connsiteY5" fmla="*/ 1800225 h 4314825"/>
              <a:gd name="connsiteX6" fmla="*/ 395304 w 527697"/>
              <a:gd name="connsiteY6" fmla="*/ 2162175 h 4314825"/>
              <a:gd name="connsiteX7" fmla="*/ 61930 w 527697"/>
              <a:gd name="connsiteY7" fmla="*/ 2938462 h 4314825"/>
              <a:gd name="connsiteX8" fmla="*/ 47641 w 527697"/>
              <a:gd name="connsiteY8" fmla="*/ 3509962 h 4314825"/>
              <a:gd name="connsiteX9" fmla="*/ 18 w 527697"/>
              <a:gd name="connsiteY9" fmla="*/ 3952875 h 4314825"/>
              <a:gd name="connsiteX10" fmla="*/ 180993 w 527697"/>
              <a:gd name="connsiteY10" fmla="*/ 4314825 h 4314825"/>
              <a:gd name="connsiteX0" fmla="*/ 242905 w 543544"/>
              <a:gd name="connsiteY0" fmla="*/ 0 h 4314825"/>
              <a:gd name="connsiteX1" fmla="*/ 271480 w 543544"/>
              <a:gd name="connsiteY1" fmla="*/ 252412 h 4314825"/>
              <a:gd name="connsiteX2" fmla="*/ 290532 w 543544"/>
              <a:gd name="connsiteY2" fmla="*/ 700088 h 4314825"/>
              <a:gd name="connsiteX3" fmla="*/ 290531 w 543544"/>
              <a:gd name="connsiteY3" fmla="*/ 1085848 h 4314825"/>
              <a:gd name="connsiteX4" fmla="*/ 514368 w 543544"/>
              <a:gd name="connsiteY4" fmla="*/ 1514475 h 4314825"/>
              <a:gd name="connsiteX5" fmla="*/ 490555 w 543544"/>
              <a:gd name="connsiteY5" fmla="*/ 1800225 h 4314825"/>
              <a:gd name="connsiteX6" fmla="*/ 395304 w 543544"/>
              <a:gd name="connsiteY6" fmla="*/ 2162175 h 4314825"/>
              <a:gd name="connsiteX7" fmla="*/ 61930 w 543544"/>
              <a:gd name="connsiteY7" fmla="*/ 2938462 h 4314825"/>
              <a:gd name="connsiteX8" fmla="*/ 47641 w 543544"/>
              <a:gd name="connsiteY8" fmla="*/ 3509962 h 4314825"/>
              <a:gd name="connsiteX9" fmla="*/ 18 w 543544"/>
              <a:gd name="connsiteY9" fmla="*/ 3952875 h 4314825"/>
              <a:gd name="connsiteX10" fmla="*/ 180993 w 543544"/>
              <a:gd name="connsiteY10" fmla="*/ 4314825 h 4314825"/>
              <a:gd name="connsiteX0" fmla="*/ 242905 w 704283"/>
              <a:gd name="connsiteY0" fmla="*/ 0 h 4314825"/>
              <a:gd name="connsiteX1" fmla="*/ 271480 w 704283"/>
              <a:gd name="connsiteY1" fmla="*/ 252412 h 4314825"/>
              <a:gd name="connsiteX2" fmla="*/ 290532 w 704283"/>
              <a:gd name="connsiteY2" fmla="*/ 700088 h 4314825"/>
              <a:gd name="connsiteX3" fmla="*/ 290531 w 704283"/>
              <a:gd name="connsiteY3" fmla="*/ 1085848 h 4314825"/>
              <a:gd name="connsiteX4" fmla="*/ 514368 w 704283"/>
              <a:gd name="connsiteY4" fmla="*/ 1514475 h 4314825"/>
              <a:gd name="connsiteX5" fmla="*/ 490555 w 704283"/>
              <a:gd name="connsiteY5" fmla="*/ 1800225 h 4314825"/>
              <a:gd name="connsiteX6" fmla="*/ 676292 w 704283"/>
              <a:gd name="connsiteY6" fmla="*/ 2238375 h 4314825"/>
              <a:gd name="connsiteX7" fmla="*/ 61930 w 704283"/>
              <a:gd name="connsiteY7" fmla="*/ 2938462 h 4314825"/>
              <a:gd name="connsiteX8" fmla="*/ 47641 w 704283"/>
              <a:gd name="connsiteY8" fmla="*/ 3509962 h 4314825"/>
              <a:gd name="connsiteX9" fmla="*/ 18 w 704283"/>
              <a:gd name="connsiteY9" fmla="*/ 3952875 h 4314825"/>
              <a:gd name="connsiteX10" fmla="*/ 180993 w 704283"/>
              <a:gd name="connsiteY10" fmla="*/ 4314825 h 4314825"/>
              <a:gd name="connsiteX0" fmla="*/ 242905 w 728362"/>
              <a:gd name="connsiteY0" fmla="*/ 0 h 4314825"/>
              <a:gd name="connsiteX1" fmla="*/ 271480 w 728362"/>
              <a:gd name="connsiteY1" fmla="*/ 252412 h 4314825"/>
              <a:gd name="connsiteX2" fmla="*/ 290532 w 728362"/>
              <a:gd name="connsiteY2" fmla="*/ 700088 h 4314825"/>
              <a:gd name="connsiteX3" fmla="*/ 290531 w 728362"/>
              <a:gd name="connsiteY3" fmla="*/ 1085848 h 4314825"/>
              <a:gd name="connsiteX4" fmla="*/ 514368 w 728362"/>
              <a:gd name="connsiteY4" fmla="*/ 1514475 h 4314825"/>
              <a:gd name="connsiteX5" fmla="*/ 657243 w 728362"/>
              <a:gd name="connsiteY5" fmla="*/ 1852612 h 4314825"/>
              <a:gd name="connsiteX6" fmla="*/ 676292 w 728362"/>
              <a:gd name="connsiteY6" fmla="*/ 2238375 h 4314825"/>
              <a:gd name="connsiteX7" fmla="*/ 61930 w 728362"/>
              <a:gd name="connsiteY7" fmla="*/ 2938462 h 4314825"/>
              <a:gd name="connsiteX8" fmla="*/ 47641 w 728362"/>
              <a:gd name="connsiteY8" fmla="*/ 3509962 h 4314825"/>
              <a:gd name="connsiteX9" fmla="*/ 18 w 728362"/>
              <a:gd name="connsiteY9" fmla="*/ 3952875 h 4314825"/>
              <a:gd name="connsiteX10" fmla="*/ 180993 w 728362"/>
              <a:gd name="connsiteY10" fmla="*/ 4314825 h 4314825"/>
              <a:gd name="connsiteX0" fmla="*/ 242905 w 732892"/>
              <a:gd name="connsiteY0" fmla="*/ 0 h 4314825"/>
              <a:gd name="connsiteX1" fmla="*/ 271480 w 732892"/>
              <a:gd name="connsiteY1" fmla="*/ 252412 h 4314825"/>
              <a:gd name="connsiteX2" fmla="*/ 290532 w 732892"/>
              <a:gd name="connsiteY2" fmla="*/ 700088 h 4314825"/>
              <a:gd name="connsiteX3" fmla="*/ 290531 w 732892"/>
              <a:gd name="connsiteY3" fmla="*/ 1085848 h 4314825"/>
              <a:gd name="connsiteX4" fmla="*/ 514368 w 732892"/>
              <a:gd name="connsiteY4" fmla="*/ 1514475 h 4314825"/>
              <a:gd name="connsiteX5" fmla="*/ 657243 w 732892"/>
              <a:gd name="connsiteY5" fmla="*/ 1852612 h 4314825"/>
              <a:gd name="connsiteX6" fmla="*/ 676292 w 732892"/>
              <a:gd name="connsiteY6" fmla="*/ 2238375 h 4314825"/>
              <a:gd name="connsiteX7" fmla="*/ 61930 w 732892"/>
              <a:gd name="connsiteY7" fmla="*/ 2938462 h 4314825"/>
              <a:gd name="connsiteX8" fmla="*/ 47641 w 732892"/>
              <a:gd name="connsiteY8" fmla="*/ 3509962 h 4314825"/>
              <a:gd name="connsiteX9" fmla="*/ 18 w 732892"/>
              <a:gd name="connsiteY9" fmla="*/ 3952875 h 4314825"/>
              <a:gd name="connsiteX10" fmla="*/ 180993 w 732892"/>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1109538"/>
              <a:gd name="connsiteY0" fmla="*/ 0 h 4314825"/>
              <a:gd name="connsiteX1" fmla="*/ 271480 w 1109538"/>
              <a:gd name="connsiteY1" fmla="*/ 252412 h 4314825"/>
              <a:gd name="connsiteX2" fmla="*/ 290532 w 1109538"/>
              <a:gd name="connsiteY2" fmla="*/ 700088 h 4314825"/>
              <a:gd name="connsiteX3" fmla="*/ 290531 w 1109538"/>
              <a:gd name="connsiteY3" fmla="*/ 1085848 h 4314825"/>
              <a:gd name="connsiteX4" fmla="*/ 514368 w 1109538"/>
              <a:gd name="connsiteY4" fmla="*/ 1514475 h 4314825"/>
              <a:gd name="connsiteX5" fmla="*/ 657243 w 1109538"/>
              <a:gd name="connsiteY5" fmla="*/ 1852612 h 4314825"/>
              <a:gd name="connsiteX6" fmla="*/ 676292 w 1109538"/>
              <a:gd name="connsiteY6" fmla="*/ 2238375 h 4314825"/>
              <a:gd name="connsiteX7" fmla="*/ 1095392 w 1109538"/>
              <a:gd name="connsiteY7" fmla="*/ 2843212 h 4314825"/>
              <a:gd name="connsiteX8" fmla="*/ 47641 w 1109538"/>
              <a:gd name="connsiteY8" fmla="*/ 3509962 h 4314825"/>
              <a:gd name="connsiteX9" fmla="*/ 18 w 1109538"/>
              <a:gd name="connsiteY9" fmla="*/ 3952875 h 4314825"/>
              <a:gd name="connsiteX10" fmla="*/ 180993 w 1109538"/>
              <a:gd name="connsiteY10" fmla="*/ 4314825 h 4314825"/>
              <a:gd name="connsiteX0" fmla="*/ 242905 w 1097707"/>
              <a:gd name="connsiteY0" fmla="*/ 0 h 4314825"/>
              <a:gd name="connsiteX1" fmla="*/ 271480 w 1097707"/>
              <a:gd name="connsiteY1" fmla="*/ 252412 h 4314825"/>
              <a:gd name="connsiteX2" fmla="*/ 290532 w 1097707"/>
              <a:gd name="connsiteY2" fmla="*/ 700088 h 4314825"/>
              <a:gd name="connsiteX3" fmla="*/ 290531 w 1097707"/>
              <a:gd name="connsiteY3" fmla="*/ 1085848 h 4314825"/>
              <a:gd name="connsiteX4" fmla="*/ 514368 w 1097707"/>
              <a:gd name="connsiteY4" fmla="*/ 1514475 h 4314825"/>
              <a:gd name="connsiteX5" fmla="*/ 657243 w 1097707"/>
              <a:gd name="connsiteY5" fmla="*/ 1852612 h 4314825"/>
              <a:gd name="connsiteX6" fmla="*/ 676292 w 1097707"/>
              <a:gd name="connsiteY6" fmla="*/ 2238375 h 4314825"/>
              <a:gd name="connsiteX7" fmla="*/ 1095392 w 1097707"/>
              <a:gd name="connsiteY7" fmla="*/ 2843212 h 4314825"/>
              <a:gd name="connsiteX8" fmla="*/ 47641 w 1097707"/>
              <a:gd name="connsiteY8" fmla="*/ 3509962 h 4314825"/>
              <a:gd name="connsiteX9" fmla="*/ 18 w 1097707"/>
              <a:gd name="connsiteY9" fmla="*/ 3952875 h 4314825"/>
              <a:gd name="connsiteX10" fmla="*/ 180993 w 1097707"/>
              <a:gd name="connsiteY10" fmla="*/ 4314825 h 4314825"/>
              <a:gd name="connsiteX0" fmla="*/ 242905 w 1595780"/>
              <a:gd name="connsiteY0" fmla="*/ 0 h 4314825"/>
              <a:gd name="connsiteX1" fmla="*/ 271480 w 1595780"/>
              <a:gd name="connsiteY1" fmla="*/ 252412 h 4314825"/>
              <a:gd name="connsiteX2" fmla="*/ 290532 w 1595780"/>
              <a:gd name="connsiteY2" fmla="*/ 700088 h 4314825"/>
              <a:gd name="connsiteX3" fmla="*/ 290531 w 1595780"/>
              <a:gd name="connsiteY3" fmla="*/ 1085848 h 4314825"/>
              <a:gd name="connsiteX4" fmla="*/ 514368 w 1595780"/>
              <a:gd name="connsiteY4" fmla="*/ 1514475 h 4314825"/>
              <a:gd name="connsiteX5" fmla="*/ 657243 w 1595780"/>
              <a:gd name="connsiteY5" fmla="*/ 1852612 h 4314825"/>
              <a:gd name="connsiteX6" fmla="*/ 676292 w 1595780"/>
              <a:gd name="connsiteY6" fmla="*/ 2238375 h 4314825"/>
              <a:gd name="connsiteX7" fmla="*/ 1095392 w 1595780"/>
              <a:gd name="connsiteY7" fmla="*/ 2843212 h 4314825"/>
              <a:gd name="connsiteX8" fmla="*/ 1595453 w 1595780"/>
              <a:gd name="connsiteY8" fmla="*/ 3319462 h 4314825"/>
              <a:gd name="connsiteX9" fmla="*/ 18 w 1595780"/>
              <a:gd name="connsiteY9" fmla="*/ 3952875 h 4314825"/>
              <a:gd name="connsiteX10" fmla="*/ 180993 w 1595780"/>
              <a:gd name="connsiteY10" fmla="*/ 4314825 h 4314825"/>
              <a:gd name="connsiteX0" fmla="*/ 242905 w 1595454"/>
              <a:gd name="connsiteY0" fmla="*/ 0 h 4314825"/>
              <a:gd name="connsiteX1" fmla="*/ 271480 w 1595454"/>
              <a:gd name="connsiteY1" fmla="*/ 252412 h 4314825"/>
              <a:gd name="connsiteX2" fmla="*/ 290532 w 1595454"/>
              <a:gd name="connsiteY2" fmla="*/ 700088 h 4314825"/>
              <a:gd name="connsiteX3" fmla="*/ 290531 w 1595454"/>
              <a:gd name="connsiteY3" fmla="*/ 1085848 h 4314825"/>
              <a:gd name="connsiteX4" fmla="*/ 514368 w 1595454"/>
              <a:gd name="connsiteY4" fmla="*/ 1514475 h 4314825"/>
              <a:gd name="connsiteX5" fmla="*/ 657243 w 1595454"/>
              <a:gd name="connsiteY5" fmla="*/ 1852612 h 4314825"/>
              <a:gd name="connsiteX6" fmla="*/ 676292 w 1595454"/>
              <a:gd name="connsiteY6" fmla="*/ 2238375 h 4314825"/>
              <a:gd name="connsiteX7" fmla="*/ 1095392 w 1595454"/>
              <a:gd name="connsiteY7" fmla="*/ 2843212 h 4314825"/>
              <a:gd name="connsiteX8" fmla="*/ 1595453 w 1595454"/>
              <a:gd name="connsiteY8" fmla="*/ 3319462 h 4314825"/>
              <a:gd name="connsiteX9" fmla="*/ 18 w 1595454"/>
              <a:gd name="connsiteY9" fmla="*/ 3952875 h 4314825"/>
              <a:gd name="connsiteX10" fmla="*/ 180993 w 1595454"/>
              <a:gd name="connsiteY10" fmla="*/ 4314825 h 4314825"/>
              <a:gd name="connsiteX0" fmla="*/ 242905 w 1602470"/>
              <a:gd name="connsiteY0" fmla="*/ 0 h 4314825"/>
              <a:gd name="connsiteX1" fmla="*/ 271480 w 1602470"/>
              <a:gd name="connsiteY1" fmla="*/ 252412 h 4314825"/>
              <a:gd name="connsiteX2" fmla="*/ 290532 w 1602470"/>
              <a:gd name="connsiteY2" fmla="*/ 700088 h 4314825"/>
              <a:gd name="connsiteX3" fmla="*/ 290531 w 1602470"/>
              <a:gd name="connsiteY3" fmla="*/ 1085848 h 4314825"/>
              <a:gd name="connsiteX4" fmla="*/ 514368 w 1602470"/>
              <a:gd name="connsiteY4" fmla="*/ 1514475 h 4314825"/>
              <a:gd name="connsiteX5" fmla="*/ 657243 w 1602470"/>
              <a:gd name="connsiteY5" fmla="*/ 1852612 h 4314825"/>
              <a:gd name="connsiteX6" fmla="*/ 676292 w 1602470"/>
              <a:gd name="connsiteY6" fmla="*/ 2238375 h 4314825"/>
              <a:gd name="connsiteX7" fmla="*/ 1095392 w 1602470"/>
              <a:gd name="connsiteY7" fmla="*/ 2843212 h 4314825"/>
              <a:gd name="connsiteX8" fmla="*/ 1595453 w 1602470"/>
              <a:gd name="connsiteY8" fmla="*/ 3319462 h 4314825"/>
              <a:gd name="connsiteX9" fmla="*/ 18 w 1602470"/>
              <a:gd name="connsiteY9" fmla="*/ 3952875 h 4314825"/>
              <a:gd name="connsiteX10" fmla="*/ 180993 w 1602470"/>
              <a:gd name="connsiteY10" fmla="*/ 4314825 h 4314825"/>
              <a:gd name="connsiteX0" fmla="*/ 67462 w 1872455"/>
              <a:gd name="connsiteY0" fmla="*/ 0 h 4314825"/>
              <a:gd name="connsiteX1" fmla="*/ 96037 w 1872455"/>
              <a:gd name="connsiteY1" fmla="*/ 252412 h 4314825"/>
              <a:gd name="connsiteX2" fmla="*/ 115089 w 1872455"/>
              <a:gd name="connsiteY2" fmla="*/ 700088 h 4314825"/>
              <a:gd name="connsiteX3" fmla="*/ 115088 w 1872455"/>
              <a:gd name="connsiteY3" fmla="*/ 1085848 h 4314825"/>
              <a:gd name="connsiteX4" fmla="*/ 338925 w 1872455"/>
              <a:gd name="connsiteY4" fmla="*/ 1514475 h 4314825"/>
              <a:gd name="connsiteX5" fmla="*/ 481800 w 1872455"/>
              <a:gd name="connsiteY5" fmla="*/ 1852612 h 4314825"/>
              <a:gd name="connsiteX6" fmla="*/ 500849 w 1872455"/>
              <a:gd name="connsiteY6" fmla="*/ 2238375 h 4314825"/>
              <a:gd name="connsiteX7" fmla="*/ 919949 w 1872455"/>
              <a:gd name="connsiteY7" fmla="*/ 2843212 h 4314825"/>
              <a:gd name="connsiteX8" fmla="*/ 1420010 w 1872455"/>
              <a:gd name="connsiteY8" fmla="*/ 3319462 h 4314825"/>
              <a:gd name="connsiteX9" fmla="*/ 1872450 w 1872455"/>
              <a:gd name="connsiteY9" fmla="*/ 3757612 h 4314825"/>
              <a:gd name="connsiteX10" fmla="*/ 5550 w 1872455"/>
              <a:gd name="connsiteY10" fmla="*/ 4314825 h 4314825"/>
              <a:gd name="connsiteX0" fmla="*/ 0 w 3348038"/>
              <a:gd name="connsiteY0" fmla="*/ 0 h 5262563"/>
              <a:gd name="connsiteX1" fmla="*/ 28575 w 3348038"/>
              <a:gd name="connsiteY1" fmla="*/ 252412 h 5262563"/>
              <a:gd name="connsiteX2" fmla="*/ 47627 w 3348038"/>
              <a:gd name="connsiteY2" fmla="*/ 700088 h 5262563"/>
              <a:gd name="connsiteX3" fmla="*/ 47626 w 3348038"/>
              <a:gd name="connsiteY3" fmla="*/ 1085848 h 5262563"/>
              <a:gd name="connsiteX4" fmla="*/ 271463 w 3348038"/>
              <a:gd name="connsiteY4" fmla="*/ 1514475 h 5262563"/>
              <a:gd name="connsiteX5" fmla="*/ 414338 w 3348038"/>
              <a:gd name="connsiteY5" fmla="*/ 1852612 h 5262563"/>
              <a:gd name="connsiteX6" fmla="*/ 433387 w 3348038"/>
              <a:gd name="connsiteY6" fmla="*/ 2238375 h 5262563"/>
              <a:gd name="connsiteX7" fmla="*/ 852487 w 3348038"/>
              <a:gd name="connsiteY7" fmla="*/ 2843212 h 5262563"/>
              <a:gd name="connsiteX8" fmla="*/ 1352548 w 3348038"/>
              <a:gd name="connsiteY8" fmla="*/ 3319462 h 5262563"/>
              <a:gd name="connsiteX9" fmla="*/ 1804988 w 3348038"/>
              <a:gd name="connsiteY9" fmla="*/ 3757612 h 5262563"/>
              <a:gd name="connsiteX10" fmla="*/ 3348038 w 3348038"/>
              <a:gd name="connsiteY10" fmla="*/ 5262563 h 526256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1804988 w 4052888"/>
              <a:gd name="connsiteY9" fmla="*/ 3757612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004867 w 4052888"/>
              <a:gd name="connsiteY7" fmla="*/ 2916383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657205 w 4052888"/>
              <a:gd name="connsiteY7" fmla="*/ 2621108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14267 w 4052888"/>
              <a:gd name="connsiteY1" fmla="*/ 125558 h 5586413"/>
              <a:gd name="connsiteX2" fmla="*/ 28575 w 4052888"/>
              <a:gd name="connsiteY2" fmla="*/ 252412 h 5586413"/>
              <a:gd name="connsiteX3" fmla="*/ 47627 w 4052888"/>
              <a:gd name="connsiteY3" fmla="*/ 700088 h 5586413"/>
              <a:gd name="connsiteX4" fmla="*/ 47626 w 4052888"/>
              <a:gd name="connsiteY4" fmla="*/ 1085848 h 5586413"/>
              <a:gd name="connsiteX5" fmla="*/ 271463 w 4052888"/>
              <a:gd name="connsiteY5" fmla="*/ 1514475 h 5586413"/>
              <a:gd name="connsiteX6" fmla="*/ 414338 w 4052888"/>
              <a:gd name="connsiteY6" fmla="*/ 1852612 h 5586413"/>
              <a:gd name="connsiteX7" fmla="*/ 457200 w 4052888"/>
              <a:gd name="connsiteY7" fmla="*/ 2252663 h 5586413"/>
              <a:gd name="connsiteX8" fmla="*/ 781030 w 4052888"/>
              <a:gd name="connsiteY8" fmla="*/ 2625870 h 5586413"/>
              <a:gd name="connsiteX9" fmla="*/ 981054 w 4052888"/>
              <a:gd name="connsiteY9" fmla="*/ 3068783 h 5586413"/>
              <a:gd name="connsiteX10" fmla="*/ 1771649 w 4052888"/>
              <a:gd name="connsiteY10" fmla="*/ 3667125 h 5586413"/>
              <a:gd name="connsiteX11" fmla="*/ 2090736 w 4052888"/>
              <a:gd name="connsiteY11" fmla="*/ 4329112 h 5586413"/>
              <a:gd name="connsiteX12" fmla="*/ 3543300 w 4052888"/>
              <a:gd name="connsiteY12" fmla="*/ 5424487 h 5586413"/>
              <a:gd name="connsiteX13" fmla="*/ 4052888 w 4052888"/>
              <a:gd name="connsiteY13" fmla="*/ 5586413 h 5586413"/>
              <a:gd name="connsiteX0" fmla="*/ 33549 w 4043575"/>
              <a:gd name="connsiteY0" fmla="*/ 0 h 5576888"/>
              <a:gd name="connsiteX1" fmla="*/ 4954 w 4043575"/>
              <a:gd name="connsiteY1" fmla="*/ 116033 h 5576888"/>
              <a:gd name="connsiteX2" fmla="*/ 19262 w 4043575"/>
              <a:gd name="connsiteY2" fmla="*/ 242887 h 5576888"/>
              <a:gd name="connsiteX3" fmla="*/ 38314 w 4043575"/>
              <a:gd name="connsiteY3" fmla="*/ 690563 h 5576888"/>
              <a:gd name="connsiteX4" fmla="*/ 38313 w 4043575"/>
              <a:gd name="connsiteY4" fmla="*/ 1076323 h 5576888"/>
              <a:gd name="connsiteX5" fmla="*/ 262150 w 4043575"/>
              <a:gd name="connsiteY5" fmla="*/ 1504950 h 5576888"/>
              <a:gd name="connsiteX6" fmla="*/ 405025 w 4043575"/>
              <a:gd name="connsiteY6" fmla="*/ 1843087 h 5576888"/>
              <a:gd name="connsiteX7" fmla="*/ 447887 w 4043575"/>
              <a:gd name="connsiteY7" fmla="*/ 2243138 h 5576888"/>
              <a:gd name="connsiteX8" fmla="*/ 771717 w 4043575"/>
              <a:gd name="connsiteY8" fmla="*/ 2616345 h 5576888"/>
              <a:gd name="connsiteX9" fmla="*/ 971741 w 4043575"/>
              <a:gd name="connsiteY9" fmla="*/ 3059258 h 5576888"/>
              <a:gd name="connsiteX10" fmla="*/ 1762336 w 4043575"/>
              <a:gd name="connsiteY10" fmla="*/ 3657600 h 5576888"/>
              <a:gd name="connsiteX11" fmla="*/ 2081423 w 4043575"/>
              <a:gd name="connsiteY11" fmla="*/ 4319587 h 5576888"/>
              <a:gd name="connsiteX12" fmla="*/ 3533987 w 4043575"/>
              <a:gd name="connsiteY12" fmla="*/ 5414962 h 5576888"/>
              <a:gd name="connsiteX13" fmla="*/ 4043575 w 4043575"/>
              <a:gd name="connsiteY13" fmla="*/ 5576888 h 5576888"/>
              <a:gd name="connsiteX0" fmla="*/ 0 w 4171951"/>
              <a:gd name="connsiteY0" fmla="*/ 0 h 5634038"/>
              <a:gd name="connsiteX1" fmla="*/ 133330 w 4171951"/>
              <a:gd name="connsiteY1" fmla="*/ 173183 h 5634038"/>
              <a:gd name="connsiteX2" fmla="*/ 147638 w 4171951"/>
              <a:gd name="connsiteY2" fmla="*/ 300037 h 5634038"/>
              <a:gd name="connsiteX3" fmla="*/ 166690 w 4171951"/>
              <a:gd name="connsiteY3" fmla="*/ 747713 h 5634038"/>
              <a:gd name="connsiteX4" fmla="*/ 166689 w 4171951"/>
              <a:gd name="connsiteY4" fmla="*/ 1133473 h 5634038"/>
              <a:gd name="connsiteX5" fmla="*/ 390526 w 4171951"/>
              <a:gd name="connsiteY5" fmla="*/ 1562100 h 5634038"/>
              <a:gd name="connsiteX6" fmla="*/ 533401 w 4171951"/>
              <a:gd name="connsiteY6" fmla="*/ 1900237 h 5634038"/>
              <a:gd name="connsiteX7" fmla="*/ 576263 w 4171951"/>
              <a:gd name="connsiteY7" fmla="*/ 2300288 h 5634038"/>
              <a:gd name="connsiteX8" fmla="*/ 900093 w 4171951"/>
              <a:gd name="connsiteY8" fmla="*/ 2673495 h 5634038"/>
              <a:gd name="connsiteX9" fmla="*/ 1100117 w 4171951"/>
              <a:gd name="connsiteY9" fmla="*/ 3116408 h 5634038"/>
              <a:gd name="connsiteX10" fmla="*/ 1890712 w 4171951"/>
              <a:gd name="connsiteY10" fmla="*/ 3714750 h 5634038"/>
              <a:gd name="connsiteX11" fmla="*/ 2209799 w 4171951"/>
              <a:gd name="connsiteY11" fmla="*/ 4376737 h 5634038"/>
              <a:gd name="connsiteX12" fmla="*/ 3662363 w 4171951"/>
              <a:gd name="connsiteY12" fmla="*/ 5472112 h 5634038"/>
              <a:gd name="connsiteX13" fmla="*/ 4171951 w 4171951"/>
              <a:gd name="connsiteY13" fmla="*/ 5634038 h 5634038"/>
              <a:gd name="connsiteX0" fmla="*/ 66887 w 4043575"/>
              <a:gd name="connsiteY0" fmla="*/ 0 h 6229350"/>
              <a:gd name="connsiteX1" fmla="*/ 4954 w 4043575"/>
              <a:gd name="connsiteY1" fmla="*/ 768495 h 6229350"/>
              <a:gd name="connsiteX2" fmla="*/ 19262 w 4043575"/>
              <a:gd name="connsiteY2" fmla="*/ 895349 h 6229350"/>
              <a:gd name="connsiteX3" fmla="*/ 38314 w 4043575"/>
              <a:gd name="connsiteY3" fmla="*/ 1343025 h 6229350"/>
              <a:gd name="connsiteX4" fmla="*/ 38313 w 4043575"/>
              <a:gd name="connsiteY4" fmla="*/ 1728785 h 6229350"/>
              <a:gd name="connsiteX5" fmla="*/ 262150 w 4043575"/>
              <a:gd name="connsiteY5" fmla="*/ 2157412 h 6229350"/>
              <a:gd name="connsiteX6" fmla="*/ 405025 w 4043575"/>
              <a:gd name="connsiteY6" fmla="*/ 2495549 h 6229350"/>
              <a:gd name="connsiteX7" fmla="*/ 447887 w 4043575"/>
              <a:gd name="connsiteY7" fmla="*/ 2895600 h 6229350"/>
              <a:gd name="connsiteX8" fmla="*/ 771717 w 4043575"/>
              <a:gd name="connsiteY8" fmla="*/ 3268807 h 6229350"/>
              <a:gd name="connsiteX9" fmla="*/ 971741 w 4043575"/>
              <a:gd name="connsiteY9" fmla="*/ 3711720 h 6229350"/>
              <a:gd name="connsiteX10" fmla="*/ 1762336 w 4043575"/>
              <a:gd name="connsiteY10" fmla="*/ 4310062 h 6229350"/>
              <a:gd name="connsiteX11" fmla="*/ 2081423 w 4043575"/>
              <a:gd name="connsiteY11" fmla="*/ 4972049 h 6229350"/>
              <a:gd name="connsiteX12" fmla="*/ 3533987 w 4043575"/>
              <a:gd name="connsiteY12" fmla="*/ 6067424 h 6229350"/>
              <a:gd name="connsiteX13" fmla="*/ 4043575 w 4043575"/>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458 w 4048146"/>
              <a:gd name="connsiteY0" fmla="*/ 0 h 6229350"/>
              <a:gd name="connsiteX1" fmla="*/ 0 w 4048146"/>
              <a:gd name="connsiteY1" fmla="*/ 668483 h 6229350"/>
              <a:gd name="connsiteX2" fmla="*/ 23833 w 4048146"/>
              <a:gd name="connsiteY2" fmla="*/ 895349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4416 w 4051104"/>
              <a:gd name="connsiteY0" fmla="*/ 0 h 6229350"/>
              <a:gd name="connsiteX1" fmla="*/ 2958 w 4051104"/>
              <a:gd name="connsiteY1" fmla="*/ 668483 h 6229350"/>
              <a:gd name="connsiteX2" fmla="*/ 36316 w 4051104"/>
              <a:gd name="connsiteY2" fmla="*/ 1042986 h 6229350"/>
              <a:gd name="connsiteX3" fmla="*/ 22031 w 4051104"/>
              <a:gd name="connsiteY3" fmla="*/ 1376362 h 6229350"/>
              <a:gd name="connsiteX4" fmla="*/ 45842 w 4051104"/>
              <a:gd name="connsiteY4" fmla="*/ 1728785 h 6229350"/>
              <a:gd name="connsiteX5" fmla="*/ 269679 w 4051104"/>
              <a:gd name="connsiteY5" fmla="*/ 2157412 h 6229350"/>
              <a:gd name="connsiteX6" fmla="*/ 412554 w 4051104"/>
              <a:gd name="connsiteY6" fmla="*/ 2495549 h 6229350"/>
              <a:gd name="connsiteX7" fmla="*/ 455416 w 4051104"/>
              <a:gd name="connsiteY7" fmla="*/ 2895600 h 6229350"/>
              <a:gd name="connsiteX8" fmla="*/ 779246 w 4051104"/>
              <a:gd name="connsiteY8" fmla="*/ 3268807 h 6229350"/>
              <a:gd name="connsiteX9" fmla="*/ 979270 w 4051104"/>
              <a:gd name="connsiteY9" fmla="*/ 3711720 h 6229350"/>
              <a:gd name="connsiteX10" fmla="*/ 1769865 w 4051104"/>
              <a:gd name="connsiteY10" fmla="*/ 4310062 h 6229350"/>
              <a:gd name="connsiteX11" fmla="*/ 2088952 w 4051104"/>
              <a:gd name="connsiteY11" fmla="*/ 4972049 h 6229350"/>
              <a:gd name="connsiteX12" fmla="*/ 3541516 w 4051104"/>
              <a:gd name="connsiteY12" fmla="*/ 6067424 h 6229350"/>
              <a:gd name="connsiteX13" fmla="*/ 4051104 w 4051104"/>
              <a:gd name="connsiteY13" fmla="*/ 6229350 h 6229350"/>
              <a:gd name="connsiteX0" fmla="*/ 83651 w 4060339"/>
              <a:gd name="connsiteY0" fmla="*/ 0 h 6229350"/>
              <a:gd name="connsiteX1" fmla="*/ 12193 w 4060339"/>
              <a:gd name="connsiteY1" fmla="*/ 668483 h 6229350"/>
              <a:gd name="connsiteX2" fmla="*/ 45551 w 4060339"/>
              <a:gd name="connsiteY2" fmla="*/ 1042986 h 6229350"/>
              <a:gd name="connsiteX3" fmla="*/ 31266 w 4060339"/>
              <a:gd name="connsiteY3" fmla="*/ 1376362 h 6229350"/>
              <a:gd name="connsiteX4" fmla="*/ 55077 w 4060339"/>
              <a:gd name="connsiteY4" fmla="*/ 1728785 h 6229350"/>
              <a:gd name="connsiteX5" fmla="*/ 278914 w 4060339"/>
              <a:gd name="connsiteY5" fmla="*/ 2157412 h 6229350"/>
              <a:gd name="connsiteX6" fmla="*/ 421789 w 4060339"/>
              <a:gd name="connsiteY6" fmla="*/ 2495549 h 6229350"/>
              <a:gd name="connsiteX7" fmla="*/ 464651 w 4060339"/>
              <a:gd name="connsiteY7" fmla="*/ 2895600 h 6229350"/>
              <a:gd name="connsiteX8" fmla="*/ 788481 w 4060339"/>
              <a:gd name="connsiteY8" fmla="*/ 3268807 h 6229350"/>
              <a:gd name="connsiteX9" fmla="*/ 988505 w 4060339"/>
              <a:gd name="connsiteY9" fmla="*/ 3711720 h 6229350"/>
              <a:gd name="connsiteX10" fmla="*/ 1779100 w 4060339"/>
              <a:gd name="connsiteY10" fmla="*/ 4310062 h 6229350"/>
              <a:gd name="connsiteX11" fmla="*/ 2098187 w 4060339"/>
              <a:gd name="connsiteY11" fmla="*/ 4972049 h 6229350"/>
              <a:gd name="connsiteX12" fmla="*/ 3550751 w 4060339"/>
              <a:gd name="connsiteY12" fmla="*/ 6067424 h 6229350"/>
              <a:gd name="connsiteX13" fmla="*/ 4060339 w 4060339"/>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19073 w 4048146"/>
              <a:gd name="connsiteY3" fmla="*/ 1376362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81428 w 4048591"/>
              <a:gd name="connsiteY0" fmla="*/ 0 h 6191250"/>
              <a:gd name="connsiteX1" fmla="*/ 445 w 4048591"/>
              <a:gd name="connsiteY1" fmla="*/ 630383 h 6191250"/>
              <a:gd name="connsiteX2" fmla="*/ 33803 w 4048591"/>
              <a:gd name="connsiteY2" fmla="*/ 1004886 h 6191250"/>
              <a:gd name="connsiteX3" fmla="*/ 19518 w 4048591"/>
              <a:gd name="connsiteY3" fmla="*/ 1338262 h 6191250"/>
              <a:gd name="connsiteX4" fmla="*/ 43329 w 4048591"/>
              <a:gd name="connsiteY4" fmla="*/ 1690685 h 6191250"/>
              <a:gd name="connsiteX5" fmla="*/ 267166 w 4048591"/>
              <a:gd name="connsiteY5" fmla="*/ 2119312 h 6191250"/>
              <a:gd name="connsiteX6" fmla="*/ 410041 w 4048591"/>
              <a:gd name="connsiteY6" fmla="*/ 2457449 h 6191250"/>
              <a:gd name="connsiteX7" fmla="*/ 452903 w 4048591"/>
              <a:gd name="connsiteY7" fmla="*/ 2857500 h 6191250"/>
              <a:gd name="connsiteX8" fmla="*/ 776733 w 4048591"/>
              <a:gd name="connsiteY8" fmla="*/ 3230707 h 6191250"/>
              <a:gd name="connsiteX9" fmla="*/ 976757 w 4048591"/>
              <a:gd name="connsiteY9" fmla="*/ 3673620 h 6191250"/>
              <a:gd name="connsiteX10" fmla="*/ 1767352 w 4048591"/>
              <a:gd name="connsiteY10" fmla="*/ 4271962 h 6191250"/>
              <a:gd name="connsiteX11" fmla="*/ 2086439 w 4048591"/>
              <a:gd name="connsiteY11" fmla="*/ 4933949 h 6191250"/>
              <a:gd name="connsiteX12" fmla="*/ 3539003 w 4048591"/>
              <a:gd name="connsiteY12" fmla="*/ 6029324 h 6191250"/>
              <a:gd name="connsiteX13" fmla="*/ 4048591 w 4048591"/>
              <a:gd name="connsiteY13" fmla="*/ 6191250 h 6191250"/>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776733 w 3539003"/>
              <a:gd name="connsiteY8" fmla="*/ 3254519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2489363 w 3539003"/>
              <a:gd name="connsiteY9" fmla="*/ 272321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958066"/>
              <a:gd name="connsiteY0" fmla="*/ 0 h 6053136"/>
              <a:gd name="connsiteX1" fmla="*/ 445 w 3958066"/>
              <a:gd name="connsiteY1" fmla="*/ 654195 h 6053136"/>
              <a:gd name="connsiteX2" fmla="*/ 33803 w 3958066"/>
              <a:gd name="connsiteY2" fmla="*/ 1028698 h 6053136"/>
              <a:gd name="connsiteX3" fmla="*/ 19518 w 3958066"/>
              <a:gd name="connsiteY3" fmla="*/ 1362074 h 6053136"/>
              <a:gd name="connsiteX4" fmla="*/ 43329 w 3958066"/>
              <a:gd name="connsiteY4" fmla="*/ 1714497 h 6053136"/>
              <a:gd name="connsiteX5" fmla="*/ 267166 w 3958066"/>
              <a:gd name="connsiteY5" fmla="*/ 2143124 h 6053136"/>
              <a:gd name="connsiteX6" fmla="*/ 410041 w 3958066"/>
              <a:gd name="connsiteY6" fmla="*/ 2481261 h 6053136"/>
              <a:gd name="connsiteX7" fmla="*/ 452903 w 3958066"/>
              <a:gd name="connsiteY7" fmla="*/ 2881312 h 6053136"/>
              <a:gd name="connsiteX8" fmla="*/ 1443305 w 3958066"/>
              <a:gd name="connsiteY8" fmla="*/ 2750317 h 6053136"/>
              <a:gd name="connsiteX9" fmla="*/ 2489363 w 3958066"/>
              <a:gd name="connsiteY9" fmla="*/ 2723212 h 6053136"/>
              <a:gd name="connsiteX10" fmla="*/ 3955075 w 3958066"/>
              <a:gd name="connsiteY10" fmla="*/ 2740439 h 6053136"/>
              <a:gd name="connsiteX11" fmla="*/ 2086439 w 3958066"/>
              <a:gd name="connsiteY11" fmla="*/ 4957761 h 6053136"/>
              <a:gd name="connsiteX12" fmla="*/ 3539003 w 3958066"/>
              <a:gd name="connsiteY12" fmla="*/ 6053136 h 6053136"/>
              <a:gd name="connsiteX0" fmla="*/ 81428 w 5164549"/>
              <a:gd name="connsiteY0" fmla="*/ 0 h 6053136"/>
              <a:gd name="connsiteX1" fmla="*/ 445 w 5164549"/>
              <a:gd name="connsiteY1" fmla="*/ 654195 h 6053136"/>
              <a:gd name="connsiteX2" fmla="*/ 33803 w 5164549"/>
              <a:gd name="connsiteY2" fmla="*/ 1028698 h 6053136"/>
              <a:gd name="connsiteX3" fmla="*/ 19518 w 5164549"/>
              <a:gd name="connsiteY3" fmla="*/ 1362074 h 6053136"/>
              <a:gd name="connsiteX4" fmla="*/ 43329 w 5164549"/>
              <a:gd name="connsiteY4" fmla="*/ 1714497 h 6053136"/>
              <a:gd name="connsiteX5" fmla="*/ 267166 w 5164549"/>
              <a:gd name="connsiteY5" fmla="*/ 2143124 h 6053136"/>
              <a:gd name="connsiteX6" fmla="*/ 410041 w 5164549"/>
              <a:gd name="connsiteY6" fmla="*/ 2481261 h 6053136"/>
              <a:gd name="connsiteX7" fmla="*/ 452903 w 5164549"/>
              <a:gd name="connsiteY7" fmla="*/ 2881312 h 6053136"/>
              <a:gd name="connsiteX8" fmla="*/ 1443305 w 5164549"/>
              <a:gd name="connsiteY8" fmla="*/ 2750317 h 6053136"/>
              <a:gd name="connsiteX9" fmla="*/ 2489363 w 5164549"/>
              <a:gd name="connsiteY9" fmla="*/ 2723212 h 6053136"/>
              <a:gd name="connsiteX10" fmla="*/ 3955075 w 5164549"/>
              <a:gd name="connsiteY10" fmla="*/ 2740439 h 6053136"/>
              <a:gd name="connsiteX11" fmla="*/ 5103104 w 5164549"/>
              <a:gd name="connsiteY11" fmla="*/ 2530755 h 6053136"/>
              <a:gd name="connsiteX12" fmla="*/ 3539003 w 5164549"/>
              <a:gd name="connsiteY12" fmla="*/ 6053136 h 605313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898113"/>
              <a:gd name="connsiteX1" fmla="*/ 445 w 7777717"/>
              <a:gd name="connsiteY1" fmla="*/ 654195 h 2898113"/>
              <a:gd name="connsiteX2" fmla="*/ 33803 w 7777717"/>
              <a:gd name="connsiteY2" fmla="*/ 1028698 h 2898113"/>
              <a:gd name="connsiteX3" fmla="*/ 19518 w 7777717"/>
              <a:gd name="connsiteY3" fmla="*/ 1362074 h 2898113"/>
              <a:gd name="connsiteX4" fmla="*/ 43329 w 7777717"/>
              <a:gd name="connsiteY4" fmla="*/ 1714497 h 2898113"/>
              <a:gd name="connsiteX5" fmla="*/ 267166 w 7777717"/>
              <a:gd name="connsiteY5" fmla="*/ 2143124 h 2898113"/>
              <a:gd name="connsiteX6" fmla="*/ 410041 w 7777717"/>
              <a:gd name="connsiteY6" fmla="*/ 2481261 h 2898113"/>
              <a:gd name="connsiteX7" fmla="*/ 452903 w 7777717"/>
              <a:gd name="connsiteY7" fmla="*/ 2881312 h 2898113"/>
              <a:gd name="connsiteX8" fmla="*/ 1443305 w 7777717"/>
              <a:gd name="connsiteY8" fmla="*/ 2750317 h 2898113"/>
              <a:gd name="connsiteX9" fmla="*/ 2489363 w 7777717"/>
              <a:gd name="connsiteY9" fmla="*/ 2723212 h 2898113"/>
              <a:gd name="connsiteX10" fmla="*/ 3955075 w 7777717"/>
              <a:gd name="connsiteY10" fmla="*/ 2740439 h 2898113"/>
              <a:gd name="connsiteX11" fmla="*/ 5103104 w 7777717"/>
              <a:gd name="connsiteY11" fmla="*/ 2530755 h 2898113"/>
              <a:gd name="connsiteX12" fmla="*/ 7777717 w 7777717"/>
              <a:gd name="connsiteY12" fmla="*/ 2164799 h 2898113"/>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9095"/>
              <a:gd name="connsiteX1" fmla="*/ 445 w 7777717"/>
              <a:gd name="connsiteY1" fmla="*/ 654195 h 2909095"/>
              <a:gd name="connsiteX2" fmla="*/ 33803 w 7777717"/>
              <a:gd name="connsiteY2" fmla="*/ 1028698 h 2909095"/>
              <a:gd name="connsiteX3" fmla="*/ 19518 w 7777717"/>
              <a:gd name="connsiteY3" fmla="*/ 1362074 h 2909095"/>
              <a:gd name="connsiteX4" fmla="*/ 43329 w 7777717"/>
              <a:gd name="connsiteY4" fmla="*/ 1714497 h 2909095"/>
              <a:gd name="connsiteX5" fmla="*/ 267166 w 7777717"/>
              <a:gd name="connsiteY5" fmla="*/ 2143124 h 2909095"/>
              <a:gd name="connsiteX6" fmla="*/ 452903 w 7777717"/>
              <a:gd name="connsiteY6" fmla="*/ 2881312 h 2909095"/>
              <a:gd name="connsiteX7" fmla="*/ 1443305 w 7777717"/>
              <a:gd name="connsiteY7" fmla="*/ 2750317 h 2909095"/>
              <a:gd name="connsiteX8" fmla="*/ 2489363 w 7777717"/>
              <a:gd name="connsiteY8" fmla="*/ 2723212 h 2909095"/>
              <a:gd name="connsiteX9" fmla="*/ 3673064 w 7777717"/>
              <a:gd name="connsiteY9" fmla="*/ 2740439 h 2909095"/>
              <a:gd name="connsiteX10" fmla="*/ 5103104 w 7777717"/>
              <a:gd name="connsiteY10" fmla="*/ 2530755 h 2909095"/>
              <a:gd name="connsiteX11" fmla="*/ 7777717 w 7777717"/>
              <a:gd name="connsiteY11" fmla="*/ 2164799 h 2909095"/>
              <a:gd name="connsiteX0" fmla="*/ 81428 w 7777717"/>
              <a:gd name="connsiteY0" fmla="*/ 0 h 2937576"/>
              <a:gd name="connsiteX1" fmla="*/ 445 w 7777717"/>
              <a:gd name="connsiteY1" fmla="*/ 654195 h 2937576"/>
              <a:gd name="connsiteX2" fmla="*/ 33803 w 7777717"/>
              <a:gd name="connsiteY2" fmla="*/ 1028698 h 2937576"/>
              <a:gd name="connsiteX3" fmla="*/ 19518 w 7777717"/>
              <a:gd name="connsiteY3" fmla="*/ 1362074 h 2937576"/>
              <a:gd name="connsiteX4" fmla="*/ 43329 w 7777717"/>
              <a:gd name="connsiteY4" fmla="*/ 1714497 h 2937576"/>
              <a:gd name="connsiteX5" fmla="*/ 452903 w 7777717"/>
              <a:gd name="connsiteY5" fmla="*/ 2881312 h 2937576"/>
              <a:gd name="connsiteX6" fmla="*/ 1443305 w 7777717"/>
              <a:gd name="connsiteY6" fmla="*/ 2750317 h 2937576"/>
              <a:gd name="connsiteX7" fmla="*/ 2489363 w 7777717"/>
              <a:gd name="connsiteY7" fmla="*/ 2723212 h 2937576"/>
              <a:gd name="connsiteX8" fmla="*/ 3673064 w 7777717"/>
              <a:gd name="connsiteY8" fmla="*/ 2740439 h 2937576"/>
              <a:gd name="connsiteX9" fmla="*/ 5103104 w 7777717"/>
              <a:gd name="connsiteY9" fmla="*/ 2530755 h 2937576"/>
              <a:gd name="connsiteX10" fmla="*/ 7777717 w 7777717"/>
              <a:gd name="connsiteY10" fmla="*/ 2164799 h 2937576"/>
              <a:gd name="connsiteX0" fmla="*/ 89069 w 7785358"/>
              <a:gd name="connsiteY0" fmla="*/ 0 h 2962173"/>
              <a:gd name="connsiteX1" fmla="*/ 8086 w 7785358"/>
              <a:gd name="connsiteY1" fmla="*/ 654195 h 2962173"/>
              <a:gd name="connsiteX2" fmla="*/ 41444 w 7785358"/>
              <a:gd name="connsiteY2" fmla="*/ 1028698 h 2962173"/>
              <a:gd name="connsiteX3" fmla="*/ 27159 w 7785358"/>
              <a:gd name="connsiteY3" fmla="*/ 1362074 h 2962173"/>
              <a:gd name="connsiteX4" fmla="*/ 460544 w 7785358"/>
              <a:gd name="connsiteY4" fmla="*/ 2881312 h 2962173"/>
              <a:gd name="connsiteX5" fmla="*/ 1450946 w 7785358"/>
              <a:gd name="connsiteY5" fmla="*/ 2750317 h 2962173"/>
              <a:gd name="connsiteX6" fmla="*/ 2497004 w 7785358"/>
              <a:gd name="connsiteY6" fmla="*/ 2723212 h 2962173"/>
              <a:gd name="connsiteX7" fmla="*/ 3680705 w 7785358"/>
              <a:gd name="connsiteY7" fmla="*/ 2740439 h 2962173"/>
              <a:gd name="connsiteX8" fmla="*/ 5110745 w 7785358"/>
              <a:gd name="connsiteY8" fmla="*/ 2530755 h 2962173"/>
              <a:gd name="connsiteX9" fmla="*/ 7785358 w 7785358"/>
              <a:gd name="connsiteY9" fmla="*/ 2164799 h 2962173"/>
              <a:gd name="connsiteX0" fmla="*/ 104325 w 7800614"/>
              <a:gd name="connsiteY0" fmla="*/ 0 h 2962173"/>
              <a:gd name="connsiteX1" fmla="*/ 23342 w 7800614"/>
              <a:gd name="connsiteY1" fmla="*/ 654195 h 2962173"/>
              <a:gd name="connsiteX2" fmla="*/ 42415 w 7800614"/>
              <a:gd name="connsiteY2" fmla="*/ 1362074 h 2962173"/>
              <a:gd name="connsiteX3" fmla="*/ 475800 w 7800614"/>
              <a:gd name="connsiteY3" fmla="*/ 2881312 h 2962173"/>
              <a:gd name="connsiteX4" fmla="*/ 1466202 w 7800614"/>
              <a:gd name="connsiteY4" fmla="*/ 2750317 h 2962173"/>
              <a:gd name="connsiteX5" fmla="*/ 2512260 w 7800614"/>
              <a:gd name="connsiteY5" fmla="*/ 2723212 h 2962173"/>
              <a:gd name="connsiteX6" fmla="*/ 3695961 w 7800614"/>
              <a:gd name="connsiteY6" fmla="*/ 2740439 h 2962173"/>
              <a:gd name="connsiteX7" fmla="*/ 5126001 w 7800614"/>
              <a:gd name="connsiteY7" fmla="*/ 2530755 h 2962173"/>
              <a:gd name="connsiteX8" fmla="*/ 7800614 w 7800614"/>
              <a:gd name="connsiteY8" fmla="*/ 2164799 h 2962173"/>
              <a:gd name="connsiteX0" fmla="*/ 178116 w 7874405"/>
              <a:gd name="connsiteY0" fmla="*/ 0 h 3213293"/>
              <a:gd name="connsiteX1" fmla="*/ 97133 w 7874405"/>
              <a:gd name="connsiteY1" fmla="*/ 654195 h 3213293"/>
              <a:gd name="connsiteX2" fmla="*/ 22202 w 7874405"/>
              <a:gd name="connsiteY2" fmla="*/ 3079778 h 3213293"/>
              <a:gd name="connsiteX3" fmla="*/ 549591 w 7874405"/>
              <a:gd name="connsiteY3" fmla="*/ 2881312 h 3213293"/>
              <a:gd name="connsiteX4" fmla="*/ 1539993 w 7874405"/>
              <a:gd name="connsiteY4" fmla="*/ 2750317 h 3213293"/>
              <a:gd name="connsiteX5" fmla="*/ 2586051 w 7874405"/>
              <a:gd name="connsiteY5" fmla="*/ 2723212 h 3213293"/>
              <a:gd name="connsiteX6" fmla="*/ 3769752 w 7874405"/>
              <a:gd name="connsiteY6" fmla="*/ 2740439 h 3213293"/>
              <a:gd name="connsiteX7" fmla="*/ 5199792 w 7874405"/>
              <a:gd name="connsiteY7" fmla="*/ 2530755 h 3213293"/>
              <a:gd name="connsiteX8" fmla="*/ 7874405 w 7874405"/>
              <a:gd name="connsiteY8" fmla="*/ 2164799 h 3213293"/>
              <a:gd name="connsiteX0" fmla="*/ 303080 w 7999369"/>
              <a:gd name="connsiteY0" fmla="*/ 0 h 3084602"/>
              <a:gd name="connsiteX1" fmla="*/ 222097 w 7999369"/>
              <a:gd name="connsiteY1" fmla="*/ 654195 h 3084602"/>
              <a:gd name="connsiteX2" fmla="*/ 147166 w 7999369"/>
              <a:gd name="connsiteY2" fmla="*/ 3079778 h 3084602"/>
              <a:gd name="connsiteX3" fmla="*/ 674555 w 7999369"/>
              <a:gd name="connsiteY3" fmla="*/ 2881312 h 3084602"/>
              <a:gd name="connsiteX4" fmla="*/ 1664957 w 7999369"/>
              <a:gd name="connsiteY4" fmla="*/ 2750317 h 3084602"/>
              <a:gd name="connsiteX5" fmla="*/ 2711015 w 7999369"/>
              <a:gd name="connsiteY5" fmla="*/ 2723212 h 3084602"/>
              <a:gd name="connsiteX6" fmla="*/ 3894716 w 7999369"/>
              <a:gd name="connsiteY6" fmla="*/ 2740439 h 3084602"/>
              <a:gd name="connsiteX7" fmla="*/ 5324756 w 7999369"/>
              <a:gd name="connsiteY7" fmla="*/ 2530755 h 3084602"/>
              <a:gd name="connsiteX8" fmla="*/ 7999369 w 7999369"/>
              <a:gd name="connsiteY8" fmla="*/ 2164799 h 3084602"/>
              <a:gd name="connsiteX0" fmla="*/ 0 w 9490906"/>
              <a:gd name="connsiteY0" fmla="*/ 3177740 h 3185770"/>
              <a:gd name="connsiteX1" fmla="*/ 1713634 w 9490906"/>
              <a:gd name="connsiteY1" fmla="*/ 3419 h 3185770"/>
              <a:gd name="connsiteX2" fmla="*/ 1638703 w 9490906"/>
              <a:gd name="connsiteY2" fmla="*/ 2429002 h 3185770"/>
              <a:gd name="connsiteX3" fmla="*/ 2166092 w 9490906"/>
              <a:gd name="connsiteY3" fmla="*/ 2230536 h 3185770"/>
              <a:gd name="connsiteX4" fmla="*/ 3156494 w 9490906"/>
              <a:gd name="connsiteY4" fmla="*/ 2099541 h 3185770"/>
              <a:gd name="connsiteX5" fmla="*/ 4202552 w 9490906"/>
              <a:gd name="connsiteY5" fmla="*/ 2072436 h 3185770"/>
              <a:gd name="connsiteX6" fmla="*/ 5386253 w 9490906"/>
              <a:gd name="connsiteY6" fmla="*/ 2089663 h 3185770"/>
              <a:gd name="connsiteX7" fmla="*/ 6816293 w 9490906"/>
              <a:gd name="connsiteY7" fmla="*/ 1879979 h 3185770"/>
              <a:gd name="connsiteX8" fmla="*/ 9490906 w 9490906"/>
              <a:gd name="connsiteY8" fmla="*/ 1514023 h 3185770"/>
              <a:gd name="connsiteX0" fmla="*/ 0 w 9490906"/>
              <a:gd name="connsiteY0" fmla="*/ 1663717 h 1695475"/>
              <a:gd name="connsiteX1" fmla="*/ 807780 w 9490906"/>
              <a:gd name="connsiteY1" fmla="*/ 1198413 h 1695475"/>
              <a:gd name="connsiteX2" fmla="*/ 1638703 w 9490906"/>
              <a:gd name="connsiteY2" fmla="*/ 914979 h 1695475"/>
              <a:gd name="connsiteX3" fmla="*/ 2166092 w 9490906"/>
              <a:gd name="connsiteY3" fmla="*/ 716513 h 1695475"/>
              <a:gd name="connsiteX4" fmla="*/ 3156494 w 9490906"/>
              <a:gd name="connsiteY4" fmla="*/ 585518 h 1695475"/>
              <a:gd name="connsiteX5" fmla="*/ 4202552 w 9490906"/>
              <a:gd name="connsiteY5" fmla="*/ 558413 h 1695475"/>
              <a:gd name="connsiteX6" fmla="*/ 5386253 w 9490906"/>
              <a:gd name="connsiteY6" fmla="*/ 575640 h 1695475"/>
              <a:gd name="connsiteX7" fmla="*/ 6816293 w 9490906"/>
              <a:gd name="connsiteY7" fmla="*/ 365956 h 1695475"/>
              <a:gd name="connsiteX8" fmla="*/ 9490906 w 9490906"/>
              <a:gd name="connsiteY8" fmla="*/ 0 h 1695475"/>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663717"/>
              <a:gd name="connsiteX1" fmla="*/ 807780 w 9490906"/>
              <a:gd name="connsiteY1" fmla="*/ 1198413 h 1663717"/>
              <a:gd name="connsiteX2" fmla="*/ 1638703 w 9490906"/>
              <a:gd name="connsiteY2" fmla="*/ 914979 h 1663717"/>
              <a:gd name="connsiteX3" fmla="*/ 2166092 w 9490906"/>
              <a:gd name="connsiteY3" fmla="*/ 716513 h 1663717"/>
              <a:gd name="connsiteX4" fmla="*/ 3156494 w 9490906"/>
              <a:gd name="connsiteY4" fmla="*/ 585518 h 1663717"/>
              <a:gd name="connsiteX5" fmla="*/ 4202552 w 9490906"/>
              <a:gd name="connsiteY5" fmla="*/ 558413 h 1663717"/>
              <a:gd name="connsiteX6" fmla="*/ 5386253 w 9490906"/>
              <a:gd name="connsiteY6" fmla="*/ 575640 h 1663717"/>
              <a:gd name="connsiteX7" fmla="*/ 6816293 w 9490906"/>
              <a:gd name="connsiteY7" fmla="*/ 365956 h 1663717"/>
              <a:gd name="connsiteX8" fmla="*/ 9490906 w 9490906"/>
              <a:gd name="connsiteY8" fmla="*/ 0 h 1663717"/>
              <a:gd name="connsiteX0" fmla="*/ 0 w 9405448"/>
              <a:gd name="connsiteY0" fmla="*/ 1834632 h 1834632"/>
              <a:gd name="connsiteX1" fmla="*/ 722322 w 9405448"/>
              <a:gd name="connsiteY1" fmla="*/ 1198413 h 1834632"/>
              <a:gd name="connsiteX2" fmla="*/ 1553245 w 9405448"/>
              <a:gd name="connsiteY2" fmla="*/ 914979 h 1834632"/>
              <a:gd name="connsiteX3" fmla="*/ 2080634 w 9405448"/>
              <a:gd name="connsiteY3" fmla="*/ 716513 h 1834632"/>
              <a:gd name="connsiteX4" fmla="*/ 3071036 w 9405448"/>
              <a:gd name="connsiteY4" fmla="*/ 585518 h 1834632"/>
              <a:gd name="connsiteX5" fmla="*/ 4117094 w 9405448"/>
              <a:gd name="connsiteY5" fmla="*/ 558413 h 1834632"/>
              <a:gd name="connsiteX6" fmla="*/ 5300795 w 9405448"/>
              <a:gd name="connsiteY6" fmla="*/ 575640 h 1834632"/>
              <a:gd name="connsiteX7" fmla="*/ 6730835 w 9405448"/>
              <a:gd name="connsiteY7" fmla="*/ 365956 h 1834632"/>
              <a:gd name="connsiteX8" fmla="*/ 9405448 w 9405448"/>
              <a:gd name="connsiteY8" fmla="*/ 0 h 1834632"/>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987242 w 9559272"/>
              <a:gd name="connsiteY1" fmla="*/ 1369329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1707069 w 9559272"/>
              <a:gd name="connsiteY1" fmla="*/ 914979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694727 w 9559272"/>
              <a:gd name="connsiteY1" fmla="*/ 1501607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56858 w 9559272"/>
              <a:gd name="connsiteY8" fmla="*/ 185555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1801072 w 9619092"/>
              <a:gd name="connsiteY1" fmla="*/ 1077349 h 1706445"/>
              <a:gd name="connsiteX2" fmla="*/ 2234458 w 9619092"/>
              <a:gd name="connsiteY2" fmla="*/ 707967 h 1706445"/>
              <a:gd name="connsiteX3" fmla="*/ 3224860 w 9619092"/>
              <a:gd name="connsiteY3" fmla="*/ 576972 h 1706445"/>
              <a:gd name="connsiteX4" fmla="*/ 4270918 w 9619092"/>
              <a:gd name="connsiteY4" fmla="*/ 549867 h 1706445"/>
              <a:gd name="connsiteX5" fmla="*/ 5907546 w 9619092"/>
              <a:gd name="connsiteY5" fmla="*/ 456000 h 1706445"/>
              <a:gd name="connsiteX6" fmla="*/ 6884659 w 9619092"/>
              <a:gd name="connsiteY6" fmla="*/ 357410 h 1706445"/>
              <a:gd name="connsiteX7" fmla="*/ 8565404 w 9619092"/>
              <a:gd name="connsiteY7" fmla="*/ 236830 h 1706445"/>
              <a:gd name="connsiteX8" fmla="*/ 9619092 w 9619092"/>
              <a:gd name="connsiteY8" fmla="*/ 0 h 1706445"/>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43166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9670741"/>
              <a:gd name="connsiteY0" fmla="*/ 1207207 h 1207207"/>
              <a:gd name="connsiteX1" fmla="*/ 647389 w 9670741"/>
              <a:gd name="connsiteY1" fmla="*/ 1090859 h 1207207"/>
              <a:gd name="connsiteX2" fmla="*/ 1080775 w 9670741"/>
              <a:gd name="connsiteY2" fmla="*/ 755660 h 1207207"/>
              <a:gd name="connsiteX3" fmla="*/ 2071177 w 9670741"/>
              <a:gd name="connsiteY3" fmla="*/ 624665 h 1207207"/>
              <a:gd name="connsiteX4" fmla="*/ 3117235 w 9670741"/>
              <a:gd name="connsiteY4" fmla="*/ 597560 h 1207207"/>
              <a:gd name="connsiteX5" fmla="*/ 4753863 w 9670741"/>
              <a:gd name="connsiteY5" fmla="*/ 503693 h 1207207"/>
              <a:gd name="connsiteX6" fmla="*/ 5730976 w 9670741"/>
              <a:gd name="connsiteY6" fmla="*/ 405103 h 1207207"/>
              <a:gd name="connsiteX7" fmla="*/ 7411721 w 9670741"/>
              <a:gd name="connsiteY7" fmla="*/ 284523 h 1207207"/>
              <a:gd name="connsiteX8" fmla="*/ 9670741 w 9670741"/>
              <a:gd name="connsiteY8" fmla="*/ -1 h 1207207"/>
              <a:gd name="connsiteX0" fmla="*/ 0 w 9670741"/>
              <a:gd name="connsiteY0" fmla="*/ 1207209 h 1207209"/>
              <a:gd name="connsiteX1" fmla="*/ 647389 w 9670741"/>
              <a:gd name="connsiteY1" fmla="*/ 1090861 h 1207209"/>
              <a:gd name="connsiteX2" fmla="*/ 1080775 w 9670741"/>
              <a:gd name="connsiteY2" fmla="*/ 755662 h 1207209"/>
              <a:gd name="connsiteX3" fmla="*/ 2071177 w 9670741"/>
              <a:gd name="connsiteY3" fmla="*/ 624667 h 1207209"/>
              <a:gd name="connsiteX4" fmla="*/ 3117235 w 9670741"/>
              <a:gd name="connsiteY4" fmla="*/ 597562 h 1207209"/>
              <a:gd name="connsiteX5" fmla="*/ 5730976 w 9670741"/>
              <a:gd name="connsiteY5" fmla="*/ 405105 h 1207209"/>
              <a:gd name="connsiteX6" fmla="*/ 7411721 w 9670741"/>
              <a:gd name="connsiteY6" fmla="*/ 284525 h 1207209"/>
              <a:gd name="connsiteX7" fmla="*/ 9670741 w 9670741"/>
              <a:gd name="connsiteY7" fmla="*/ 1 h 1207209"/>
              <a:gd name="connsiteX0" fmla="*/ 0 w 9670741"/>
              <a:gd name="connsiteY0" fmla="*/ 1207207 h 1207207"/>
              <a:gd name="connsiteX1" fmla="*/ 647389 w 9670741"/>
              <a:gd name="connsiteY1" fmla="*/ 1090859 h 1207207"/>
              <a:gd name="connsiteX2" fmla="*/ 1080775 w 9670741"/>
              <a:gd name="connsiteY2" fmla="*/ 755660 h 1207207"/>
              <a:gd name="connsiteX3" fmla="*/ 2071177 w 9670741"/>
              <a:gd name="connsiteY3" fmla="*/ 624665 h 1207207"/>
              <a:gd name="connsiteX4" fmla="*/ 3117235 w 9670741"/>
              <a:gd name="connsiteY4" fmla="*/ 597560 h 1207207"/>
              <a:gd name="connsiteX5" fmla="*/ 5730976 w 9670741"/>
              <a:gd name="connsiteY5" fmla="*/ 405103 h 1207207"/>
              <a:gd name="connsiteX6" fmla="*/ 9670741 w 9670741"/>
              <a:gd name="connsiteY6" fmla="*/ -1 h 1207207"/>
              <a:gd name="connsiteX0" fmla="*/ 0 w 9670741"/>
              <a:gd name="connsiteY0" fmla="*/ 1207209 h 1207209"/>
              <a:gd name="connsiteX1" fmla="*/ 647389 w 9670741"/>
              <a:gd name="connsiteY1" fmla="*/ 1090861 h 1207209"/>
              <a:gd name="connsiteX2" fmla="*/ 1080775 w 9670741"/>
              <a:gd name="connsiteY2" fmla="*/ 755662 h 1207209"/>
              <a:gd name="connsiteX3" fmla="*/ 3117235 w 9670741"/>
              <a:gd name="connsiteY3" fmla="*/ 597562 h 1207209"/>
              <a:gd name="connsiteX4" fmla="*/ 5730976 w 9670741"/>
              <a:gd name="connsiteY4" fmla="*/ 405105 h 1207209"/>
              <a:gd name="connsiteX5" fmla="*/ 9670741 w 9670741"/>
              <a:gd name="connsiteY5" fmla="*/ 1 h 1207209"/>
              <a:gd name="connsiteX0" fmla="*/ 0 w 9670741"/>
              <a:gd name="connsiteY0" fmla="*/ 1207207 h 1207207"/>
              <a:gd name="connsiteX1" fmla="*/ 1080775 w 9670741"/>
              <a:gd name="connsiteY1" fmla="*/ 755660 h 1207207"/>
              <a:gd name="connsiteX2" fmla="*/ 3117235 w 9670741"/>
              <a:gd name="connsiteY2" fmla="*/ 597560 h 1207207"/>
              <a:gd name="connsiteX3" fmla="*/ 5730976 w 9670741"/>
              <a:gd name="connsiteY3" fmla="*/ 405103 h 1207207"/>
              <a:gd name="connsiteX4" fmla="*/ 9670741 w 9670741"/>
              <a:gd name="connsiteY4" fmla="*/ -1 h 1207207"/>
              <a:gd name="connsiteX0" fmla="*/ 0 w 9670741"/>
              <a:gd name="connsiteY0" fmla="*/ 1207209 h 1207209"/>
              <a:gd name="connsiteX1" fmla="*/ 1080775 w 9670741"/>
              <a:gd name="connsiteY1" fmla="*/ 755662 h 1207209"/>
              <a:gd name="connsiteX2" fmla="*/ 3117235 w 9670741"/>
              <a:gd name="connsiteY2" fmla="*/ 597562 h 1207209"/>
              <a:gd name="connsiteX3" fmla="*/ 5730976 w 9670741"/>
              <a:gd name="connsiteY3" fmla="*/ 405105 h 1207209"/>
              <a:gd name="connsiteX4" fmla="*/ 9670741 w 9670741"/>
              <a:gd name="connsiteY4" fmla="*/ 1 h 1207209"/>
              <a:gd name="connsiteX0" fmla="*/ 0 w 9888305"/>
              <a:gd name="connsiteY0" fmla="*/ 1312765 h 1312765"/>
              <a:gd name="connsiteX1" fmla="*/ 1298339 w 9888305"/>
              <a:gd name="connsiteY1" fmla="*/ 755660 h 1312765"/>
              <a:gd name="connsiteX2" fmla="*/ 3334799 w 9888305"/>
              <a:gd name="connsiteY2" fmla="*/ 597560 h 1312765"/>
              <a:gd name="connsiteX3" fmla="*/ 5948540 w 9888305"/>
              <a:gd name="connsiteY3" fmla="*/ 405103 h 1312765"/>
              <a:gd name="connsiteX4" fmla="*/ 9888305 w 9888305"/>
              <a:gd name="connsiteY4" fmla="*/ -1 h 1312765"/>
              <a:gd name="connsiteX0" fmla="*/ 0 w 9888305"/>
              <a:gd name="connsiteY0" fmla="*/ 1312767 h 1312767"/>
              <a:gd name="connsiteX1" fmla="*/ 1471900 w 9888305"/>
              <a:gd name="connsiteY1" fmla="*/ 1115852 h 1312767"/>
              <a:gd name="connsiteX2" fmla="*/ 3334799 w 9888305"/>
              <a:gd name="connsiteY2" fmla="*/ 597562 h 1312767"/>
              <a:gd name="connsiteX3" fmla="*/ 5948540 w 9888305"/>
              <a:gd name="connsiteY3" fmla="*/ 405105 h 1312767"/>
              <a:gd name="connsiteX4" fmla="*/ 9888305 w 9888305"/>
              <a:gd name="connsiteY4" fmla="*/ 1 h 1312767"/>
              <a:gd name="connsiteX0" fmla="*/ 0 w 9888305"/>
              <a:gd name="connsiteY0" fmla="*/ 1312765 h 1312765"/>
              <a:gd name="connsiteX1" fmla="*/ 3334799 w 9888305"/>
              <a:gd name="connsiteY1" fmla="*/ 597560 h 1312765"/>
              <a:gd name="connsiteX2" fmla="*/ 5948540 w 9888305"/>
              <a:gd name="connsiteY2" fmla="*/ 405103 h 1312765"/>
              <a:gd name="connsiteX3" fmla="*/ 9888305 w 9888305"/>
              <a:gd name="connsiteY3" fmla="*/ -1 h 1312765"/>
              <a:gd name="connsiteX0" fmla="*/ 0 w 9888305"/>
              <a:gd name="connsiteY0" fmla="*/ 1312767 h 1312767"/>
              <a:gd name="connsiteX1" fmla="*/ 5948540 w 9888305"/>
              <a:gd name="connsiteY1" fmla="*/ 405105 h 1312767"/>
              <a:gd name="connsiteX2" fmla="*/ 9888305 w 9888305"/>
              <a:gd name="connsiteY2" fmla="*/ 1 h 1312767"/>
              <a:gd name="connsiteX0" fmla="*/ 0 w 9888305"/>
              <a:gd name="connsiteY0" fmla="*/ 1312765 h 1312765"/>
              <a:gd name="connsiteX1" fmla="*/ 9888305 w 9888305"/>
              <a:gd name="connsiteY1" fmla="*/ -1 h 1312765"/>
              <a:gd name="connsiteX0" fmla="*/ 0 w 10402688"/>
              <a:gd name="connsiteY0" fmla="*/ 3369008 h 3369008"/>
              <a:gd name="connsiteX1" fmla="*/ 10402687 w 10402688"/>
              <a:gd name="connsiteY1" fmla="*/ 0 h 3369008"/>
              <a:gd name="connsiteX0" fmla="*/ 0 w 10402686"/>
              <a:gd name="connsiteY0" fmla="*/ 3369008 h 3369008"/>
              <a:gd name="connsiteX1" fmla="*/ 9765651 w 10402686"/>
              <a:gd name="connsiteY1" fmla="*/ 198899 h 3369008"/>
              <a:gd name="connsiteX2" fmla="*/ 10402687 w 10402686"/>
              <a:gd name="connsiteY2" fmla="*/ 0 h 3369008"/>
              <a:gd name="connsiteX0" fmla="*/ 0 w 10402688"/>
              <a:gd name="connsiteY0" fmla="*/ 3369008 h 3369008"/>
              <a:gd name="connsiteX1" fmla="*/ 9570477 w 10402688"/>
              <a:gd name="connsiteY1" fmla="*/ 274806 h 3369008"/>
              <a:gd name="connsiteX2" fmla="*/ 10402687 w 10402688"/>
              <a:gd name="connsiteY2" fmla="*/ 0 h 3369008"/>
              <a:gd name="connsiteX0" fmla="*/ 0 w 10402686"/>
              <a:gd name="connsiteY0" fmla="*/ 3369008 h 3369008"/>
              <a:gd name="connsiteX1" fmla="*/ 9570477 w 10402686"/>
              <a:gd name="connsiteY1" fmla="*/ 274806 h 3369008"/>
              <a:gd name="connsiteX2" fmla="*/ 10402687 w 10402686"/>
              <a:gd name="connsiteY2" fmla="*/ 0 h 3369008"/>
              <a:gd name="connsiteX0" fmla="*/ 0 w 10402688"/>
              <a:gd name="connsiteY0" fmla="*/ 3369008 h 3369008"/>
              <a:gd name="connsiteX1" fmla="*/ 9570477 w 10402688"/>
              <a:gd name="connsiteY1" fmla="*/ 274806 h 3369008"/>
              <a:gd name="connsiteX2" fmla="*/ 10402687 w 10402688"/>
              <a:gd name="connsiteY2" fmla="*/ 0 h 3369008"/>
              <a:gd name="connsiteX0" fmla="*/ 0 w 10402686"/>
              <a:gd name="connsiteY0" fmla="*/ 3369008 h 3369008"/>
              <a:gd name="connsiteX1" fmla="*/ 9832855 w 10402686"/>
              <a:gd name="connsiteY1" fmla="*/ 74327 h 3369008"/>
              <a:gd name="connsiteX2" fmla="*/ 10402687 w 10402686"/>
              <a:gd name="connsiteY2" fmla="*/ 0 h 3369008"/>
              <a:gd name="connsiteX0" fmla="*/ 0 w 10402688"/>
              <a:gd name="connsiteY0" fmla="*/ 3369008 h 3369008"/>
              <a:gd name="connsiteX1" fmla="*/ 9832855 w 10402688"/>
              <a:gd name="connsiteY1" fmla="*/ 74327 h 3369008"/>
              <a:gd name="connsiteX2" fmla="*/ 10402687 w 10402688"/>
              <a:gd name="connsiteY2" fmla="*/ 0 h 3369008"/>
              <a:gd name="connsiteX0" fmla="*/ 0 w 10402686"/>
              <a:gd name="connsiteY0" fmla="*/ 3374202 h 3374202"/>
              <a:gd name="connsiteX1" fmla="*/ 9832855 w 10402686"/>
              <a:gd name="connsiteY1" fmla="*/ 79521 h 3374202"/>
              <a:gd name="connsiteX2" fmla="*/ 10402687 w 10402686"/>
              <a:gd name="connsiteY2" fmla="*/ 5194 h 3374202"/>
              <a:gd name="connsiteX0" fmla="*/ 0 w 10402688"/>
              <a:gd name="connsiteY0" fmla="*/ 3369008 h 3369008"/>
              <a:gd name="connsiteX1" fmla="*/ 9832855 w 10402688"/>
              <a:gd name="connsiteY1" fmla="*/ 74327 h 3369008"/>
              <a:gd name="connsiteX2" fmla="*/ 10402687 w 10402688"/>
              <a:gd name="connsiteY2" fmla="*/ 0 h 3369008"/>
              <a:gd name="connsiteX0" fmla="*/ 0 w 10402686"/>
              <a:gd name="connsiteY0" fmla="*/ 3369008 h 3369008"/>
              <a:gd name="connsiteX1" fmla="*/ 10402687 w 10402686"/>
              <a:gd name="connsiteY1" fmla="*/ 0 h 3369008"/>
              <a:gd name="connsiteX0" fmla="*/ 0 w 10402688"/>
              <a:gd name="connsiteY0" fmla="*/ 3369008 h 3369008"/>
              <a:gd name="connsiteX1" fmla="*/ 6740624 w 10402688"/>
              <a:gd name="connsiteY1" fmla="*/ 1184996 h 3369008"/>
              <a:gd name="connsiteX2" fmla="*/ 10402687 w 10402688"/>
              <a:gd name="connsiteY2" fmla="*/ 0 h 3369008"/>
              <a:gd name="connsiteX0" fmla="*/ 0 w 10402686"/>
              <a:gd name="connsiteY0" fmla="*/ 3369008 h 3369008"/>
              <a:gd name="connsiteX1" fmla="*/ 6861908 w 10402686"/>
              <a:gd name="connsiteY1" fmla="*/ 1773865 h 3369008"/>
              <a:gd name="connsiteX2" fmla="*/ 10402687 w 10402686"/>
              <a:gd name="connsiteY2" fmla="*/ 0 h 3369008"/>
              <a:gd name="connsiteX0" fmla="*/ 0 w 10402688"/>
              <a:gd name="connsiteY0" fmla="*/ 3369008 h 3369008"/>
              <a:gd name="connsiteX1" fmla="*/ 6861908 w 10402688"/>
              <a:gd name="connsiteY1" fmla="*/ 1773865 h 3369008"/>
              <a:gd name="connsiteX2" fmla="*/ 10402687 w 10402688"/>
              <a:gd name="connsiteY2" fmla="*/ 0 h 3369008"/>
              <a:gd name="connsiteX0" fmla="*/ 0 w 10402686"/>
              <a:gd name="connsiteY0" fmla="*/ 3369008 h 3369008"/>
              <a:gd name="connsiteX1" fmla="*/ 6861908 w 10402686"/>
              <a:gd name="connsiteY1" fmla="*/ 1773865 h 3369008"/>
              <a:gd name="connsiteX2" fmla="*/ 10402687 w 10402686"/>
              <a:gd name="connsiteY2" fmla="*/ 0 h 3369008"/>
              <a:gd name="connsiteX0" fmla="*/ 0 w 10402688"/>
              <a:gd name="connsiteY0" fmla="*/ 3369008 h 3369008"/>
              <a:gd name="connsiteX1" fmla="*/ 6861908 w 10402688"/>
              <a:gd name="connsiteY1" fmla="*/ 1773865 h 3369008"/>
              <a:gd name="connsiteX2" fmla="*/ 10402687 w 10402688"/>
              <a:gd name="connsiteY2" fmla="*/ 0 h 3369008"/>
              <a:gd name="connsiteX0" fmla="*/ 0 w 8110376"/>
              <a:gd name="connsiteY0" fmla="*/ 8940627 h 8940628"/>
              <a:gd name="connsiteX1" fmla="*/ 4569598 w 8110376"/>
              <a:gd name="connsiteY1" fmla="*/ 1773865 h 8940628"/>
              <a:gd name="connsiteX2" fmla="*/ 8110377 w 8110376"/>
              <a:gd name="connsiteY2" fmla="*/ 0 h 8940628"/>
              <a:gd name="connsiteX0" fmla="*/ 0 w 8110378"/>
              <a:gd name="connsiteY0" fmla="*/ 8940627 h 8940626"/>
              <a:gd name="connsiteX1" fmla="*/ 4569598 w 8110378"/>
              <a:gd name="connsiteY1" fmla="*/ 1773865 h 8940626"/>
              <a:gd name="connsiteX2" fmla="*/ 8110377 w 8110378"/>
              <a:gd name="connsiteY2" fmla="*/ 0 h 8940626"/>
              <a:gd name="connsiteX0" fmla="*/ 0 w 8110376"/>
              <a:gd name="connsiteY0" fmla="*/ 8940627 h 8940628"/>
              <a:gd name="connsiteX1" fmla="*/ 868802 w 8110376"/>
              <a:gd name="connsiteY1" fmla="*/ 7433937 h 8940628"/>
              <a:gd name="connsiteX2" fmla="*/ 4569598 w 8110376"/>
              <a:gd name="connsiteY2" fmla="*/ 1773865 h 8940628"/>
              <a:gd name="connsiteX3" fmla="*/ 8110377 w 8110376"/>
              <a:gd name="connsiteY3"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8110377 w 8110378"/>
              <a:gd name="connsiteY3"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8110377 w 8110376"/>
              <a:gd name="connsiteY3"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8110377 w 8110378"/>
              <a:gd name="connsiteY3"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8110377 w 8110376"/>
              <a:gd name="connsiteY3"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7058550 w 8110378"/>
              <a:gd name="connsiteY3" fmla="*/ 399158 h 8940626"/>
              <a:gd name="connsiteX4" fmla="*/ 8110377 w 8110378"/>
              <a:gd name="connsiteY4"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7058550 w 8110376"/>
              <a:gd name="connsiteY3" fmla="*/ 399158 h 8940628"/>
              <a:gd name="connsiteX4" fmla="*/ 8110377 w 8110376"/>
              <a:gd name="connsiteY4" fmla="*/ 0 h 8940628"/>
              <a:gd name="connsiteX0" fmla="*/ 0 w 8110378"/>
              <a:gd name="connsiteY0" fmla="*/ 9022754 h 9022753"/>
              <a:gd name="connsiteX1" fmla="*/ 1325516 w 8110378"/>
              <a:gd name="connsiteY1" fmla="*/ 8001520 h 9022753"/>
              <a:gd name="connsiteX2" fmla="*/ 4569598 w 8110378"/>
              <a:gd name="connsiteY2" fmla="*/ 1855992 h 9022753"/>
              <a:gd name="connsiteX3" fmla="*/ 7497896 w 8110378"/>
              <a:gd name="connsiteY3" fmla="*/ 128691 h 9022753"/>
              <a:gd name="connsiteX4" fmla="*/ 8110377 w 8110378"/>
              <a:gd name="connsiteY4" fmla="*/ 82127 h 9022753"/>
              <a:gd name="connsiteX0" fmla="*/ 0 w 8110376"/>
              <a:gd name="connsiteY0" fmla="*/ 8940627 h 8940628"/>
              <a:gd name="connsiteX1" fmla="*/ 1325516 w 8110376"/>
              <a:gd name="connsiteY1" fmla="*/ 7919393 h 8940628"/>
              <a:gd name="connsiteX2" fmla="*/ 4569598 w 8110376"/>
              <a:gd name="connsiteY2" fmla="*/ 1773865 h 8940628"/>
              <a:gd name="connsiteX3" fmla="*/ 7497896 w 8110376"/>
              <a:gd name="connsiteY3" fmla="*/ 46564 h 8940628"/>
              <a:gd name="connsiteX4" fmla="*/ 8110377 w 8110376"/>
              <a:gd name="connsiteY4"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7497896 w 8110378"/>
              <a:gd name="connsiteY3" fmla="*/ 46564 h 8940626"/>
              <a:gd name="connsiteX4" fmla="*/ 8110377 w 8110378"/>
              <a:gd name="connsiteY4"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7497896 w 8110376"/>
              <a:gd name="connsiteY3" fmla="*/ 46564 h 8940628"/>
              <a:gd name="connsiteX4" fmla="*/ 8110377 w 8110376"/>
              <a:gd name="connsiteY4"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7546662 w 8110378"/>
              <a:gd name="connsiteY3" fmla="*/ 53561 h 8940626"/>
              <a:gd name="connsiteX4" fmla="*/ 8110377 w 8110378"/>
              <a:gd name="connsiteY4" fmla="*/ 0 h 8940626"/>
              <a:gd name="connsiteX0" fmla="*/ 0 w 8110376"/>
              <a:gd name="connsiteY0" fmla="*/ 8940627 h 8940628"/>
              <a:gd name="connsiteX1" fmla="*/ 1325516 w 8110376"/>
              <a:gd name="connsiteY1" fmla="*/ 7919393 h 8940628"/>
              <a:gd name="connsiteX2" fmla="*/ 3427464 w 8110376"/>
              <a:gd name="connsiteY2" fmla="*/ 3649144 h 8940628"/>
              <a:gd name="connsiteX3" fmla="*/ 4569598 w 8110376"/>
              <a:gd name="connsiteY3" fmla="*/ 1773865 h 8940628"/>
              <a:gd name="connsiteX4" fmla="*/ 7546662 w 8110376"/>
              <a:gd name="connsiteY4" fmla="*/ 53561 h 8940628"/>
              <a:gd name="connsiteX5" fmla="*/ 8110377 w 8110376"/>
              <a:gd name="connsiteY5" fmla="*/ 0 h 8940628"/>
              <a:gd name="connsiteX0" fmla="*/ 0 w 8110378"/>
              <a:gd name="connsiteY0" fmla="*/ 8940627 h 8940626"/>
              <a:gd name="connsiteX1" fmla="*/ 1325516 w 8110378"/>
              <a:gd name="connsiteY1" fmla="*/ 7919393 h 8940626"/>
              <a:gd name="connsiteX2" fmla="*/ 3378966 w 8110378"/>
              <a:gd name="connsiteY2" fmla="*/ 3399745 h 8940626"/>
              <a:gd name="connsiteX3" fmla="*/ 4569598 w 8110378"/>
              <a:gd name="connsiteY3" fmla="*/ 1773865 h 8940626"/>
              <a:gd name="connsiteX4" fmla="*/ 7546662 w 8110378"/>
              <a:gd name="connsiteY4" fmla="*/ 53561 h 8940626"/>
              <a:gd name="connsiteX5" fmla="*/ 8110377 w 8110378"/>
              <a:gd name="connsiteY5" fmla="*/ 0 h 8940626"/>
              <a:gd name="connsiteX0" fmla="*/ 0 w 8110376"/>
              <a:gd name="connsiteY0" fmla="*/ 8940627 h 8940628"/>
              <a:gd name="connsiteX1" fmla="*/ 1325516 w 8110376"/>
              <a:gd name="connsiteY1" fmla="*/ 7919393 h 8940628"/>
              <a:gd name="connsiteX2" fmla="*/ 3378966 w 8110376"/>
              <a:gd name="connsiteY2" fmla="*/ 3399745 h 8940628"/>
              <a:gd name="connsiteX3" fmla="*/ 4569598 w 8110376"/>
              <a:gd name="connsiteY3" fmla="*/ 1773865 h 8940628"/>
              <a:gd name="connsiteX4" fmla="*/ 7546662 w 8110376"/>
              <a:gd name="connsiteY4" fmla="*/ 53561 h 8940628"/>
              <a:gd name="connsiteX5" fmla="*/ 8110377 w 8110376"/>
              <a:gd name="connsiteY5" fmla="*/ 0 h 8940628"/>
              <a:gd name="connsiteX0" fmla="*/ 0 w 8110378"/>
              <a:gd name="connsiteY0" fmla="*/ 8940627 h 8940626"/>
              <a:gd name="connsiteX1" fmla="*/ 1325516 w 8110378"/>
              <a:gd name="connsiteY1" fmla="*/ 7919393 h 8940626"/>
              <a:gd name="connsiteX2" fmla="*/ 3378966 w 8110378"/>
              <a:gd name="connsiteY2" fmla="*/ 3399745 h 8940626"/>
              <a:gd name="connsiteX3" fmla="*/ 4569598 w 8110378"/>
              <a:gd name="connsiteY3" fmla="*/ 1773865 h 8940626"/>
              <a:gd name="connsiteX4" fmla="*/ 7546662 w 8110378"/>
              <a:gd name="connsiteY4" fmla="*/ 53561 h 8940626"/>
              <a:gd name="connsiteX5" fmla="*/ 8110377 w 8110378"/>
              <a:gd name="connsiteY5" fmla="*/ 0 h 8940626"/>
              <a:gd name="connsiteX0" fmla="*/ 0 w 8110376"/>
              <a:gd name="connsiteY0" fmla="*/ 8940627 h 8940628"/>
              <a:gd name="connsiteX1" fmla="*/ 1325516 w 8110376"/>
              <a:gd name="connsiteY1" fmla="*/ 7919393 h 8940628"/>
              <a:gd name="connsiteX2" fmla="*/ 3378966 w 8110376"/>
              <a:gd name="connsiteY2" fmla="*/ 3399745 h 8940628"/>
              <a:gd name="connsiteX3" fmla="*/ 4569598 w 8110376"/>
              <a:gd name="connsiteY3" fmla="*/ 1773865 h 8940628"/>
              <a:gd name="connsiteX4" fmla="*/ 7089481 w 8110376"/>
              <a:gd name="connsiteY4" fmla="*/ 293056 h 8940628"/>
              <a:gd name="connsiteX5" fmla="*/ 8110377 w 8110376"/>
              <a:gd name="connsiteY5" fmla="*/ 0 h 8940628"/>
              <a:gd name="connsiteX0" fmla="*/ 0 w 7828703"/>
              <a:gd name="connsiteY0" fmla="*/ 8698851 h 8698850"/>
              <a:gd name="connsiteX1" fmla="*/ 1325516 w 7828703"/>
              <a:gd name="connsiteY1" fmla="*/ 7677617 h 8698850"/>
              <a:gd name="connsiteX2" fmla="*/ 3378966 w 7828703"/>
              <a:gd name="connsiteY2" fmla="*/ 3157969 h 8698850"/>
              <a:gd name="connsiteX3" fmla="*/ 4569598 w 7828703"/>
              <a:gd name="connsiteY3" fmla="*/ 1532089 h 8698850"/>
              <a:gd name="connsiteX4" fmla="*/ 7089481 w 7828703"/>
              <a:gd name="connsiteY4" fmla="*/ 51280 h 8698850"/>
              <a:gd name="connsiteX5" fmla="*/ 7828702 w 7828703"/>
              <a:gd name="connsiteY5" fmla="*/ 1 h 8698850"/>
              <a:gd name="connsiteX0" fmla="*/ 0 w 7828701"/>
              <a:gd name="connsiteY0" fmla="*/ 8698849 h 8698850"/>
              <a:gd name="connsiteX1" fmla="*/ 1325516 w 7828701"/>
              <a:gd name="connsiteY1" fmla="*/ 7677615 h 8698850"/>
              <a:gd name="connsiteX2" fmla="*/ 3378966 w 7828701"/>
              <a:gd name="connsiteY2" fmla="*/ 3157967 h 8698850"/>
              <a:gd name="connsiteX3" fmla="*/ 4569598 w 7828701"/>
              <a:gd name="connsiteY3" fmla="*/ 1532087 h 8698850"/>
              <a:gd name="connsiteX4" fmla="*/ 6717178 w 7828701"/>
              <a:gd name="connsiteY4" fmla="*/ 350238 h 8698850"/>
              <a:gd name="connsiteX5" fmla="*/ 7089481 w 7828701"/>
              <a:gd name="connsiteY5" fmla="*/ 51278 h 8698850"/>
              <a:gd name="connsiteX6" fmla="*/ 7828702 w 7828701"/>
              <a:gd name="connsiteY6" fmla="*/ -1 h 8698850"/>
              <a:gd name="connsiteX0" fmla="*/ 0 w 7828703"/>
              <a:gd name="connsiteY0" fmla="*/ 8698851 h 8698850"/>
              <a:gd name="connsiteX1" fmla="*/ 1325516 w 7828703"/>
              <a:gd name="connsiteY1" fmla="*/ 7677617 h 8698850"/>
              <a:gd name="connsiteX2" fmla="*/ 3378966 w 7828703"/>
              <a:gd name="connsiteY2" fmla="*/ 3157969 h 8698850"/>
              <a:gd name="connsiteX3" fmla="*/ 4569598 w 7828703"/>
              <a:gd name="connsiteY3" fmla="*/ 1532089 h 8698850"/>
              <a:gd name="connsiteX4" fmla="*/ 6717178 w 7828703"/>
              <a:gd name="connsiteY4" fmla="*/ 350240 h 8698850"/>
              <a:gd name="connsiteX5" fmla="*/ 7165007 w 7828703"/>
              <a:gd name="connsiteY5" fmla="*/ 71837 h 8698850"/>
              <a:gd name="connsiteX6" fmla="*/ 7828702 w 7828703"/>
              <a:gd name="connsiteY6" fmla="*/ 1 h 8698850"/>
              <a:gd name="connsiteX0" fmla="*/ 0 w 7828701"/>
              <a:gd name="connsiteY0" fmla="*/ 8698849 h 8698850"/>
              <a:gd name="connsiteX1" fmla="*/ 1325516 w 7828701"/>
              <a:gd name="connsiteY1" fmla="*/ 7677615 h 8698850"/>
              <a:gd name="connsiteX2" fmla="*/ 3378966 w 7828701"/>
              <a:gd name="connsiteY2" fmla="*/ 3157967 h 8698850"/>
              <a:gd name="connsiteX3" fmla="*/ 4378992 w 7828701"/>
              <a:gd name="connsiteY3" fmla="*/ 1755457 h 8698850"/>
              <a:gd name="connsiteX4" fmla="*/ 4569598 w 7828701"/>
              <a:gd name="connsiteY4" fmla="*/ 1532087 h 8698850"/>
              <a:gd name="connsiteX5" fmla="*/ 6717178 w 7828701"/>
              <a:gd name="connsiteY5" fmla="*/ 350238 h 8698850"/>
              <a:gd name="connsiteX6" fmla="*/ 7165007 w 7828701"/>
              <a:gd name="connsiteY6" fmla="*/ 71835 h 8698850"/>
              <a:gd name="connsiteX7" fmla="*/ 7828702 w 7828701"/>
              <a:gd name="connsiteY7" fmla="*/ -1 h 8698850"/>
              <a:gd name="connsiteX0" fmla="*/ 0 w 7828703"/>
              <a:gd name="connsiteY0" fmla="*/ 8698851 h 8698850"/>
              <a:gd name="connsiteX1" fmla="*/ 1325516 w 7828703"/>
              <a:gd name="connsiteY1" fmla="*/ 7677617 h 8698850"/>
              <a:gd name="connsiteX2" fmla="*/ 3378966 w 7828703"/>
              <a:gd name="connsiteY2" fmla="*/ 3157969 h 8698850"/>
              <a:gd name="connsiteX3" fmla="*/ 4041479 w 7828703"/>
              <a:gd name="connsiteY3" fmla="*/ 1857112 h 8698850"/>
              <a:gd name="connsiteX4" fmla="*/ 4569598 w 7828703"/>
              <a:gd name="connsiteY4" fmla="*/ 1532089 h 8698850"/>
              <a:gd name="connsiteX5" fmla="*/ 6717178 w 7828703"/>
              <a:gd name="connsiteY5" fmla="*/ 350240 h 8698850"/>
              <a:gd name="connsiteX6" fmla="*/ 7165007 w 7828703"/>
              <a:gd name="connsiteY6" fmla="*/ 71837 h 8698850"/>
              <a:gd name="connsiteX7" fmla="*/ 7828702 w 7828703"/>
              <a:gd name="connsiteY7" fmla="*/ 1 h 8698850"/>
              <a:gd name="connsiteX0" fmla="*/ 0 w 7828701"/>
              <a:gd name="connsiteY0" fmla="*/ 8698849 h 8698850"/>
              <a:gd name="connsiteX1" fmla="*/ 1325516 w 7828701"/>
              <a:gd name="connsiteY1" fmla="*/ 7677615 h 8698850"/>
              <a:gd name="connsiteX2" fmla="*/ 3378966 w 7828701"/>
              <a:gd name="connsiteY2" fmla="*/ 3157967 h 8698850"/>
              <a:gd name="connsiteX3" fmla="*/ 4041479 w 7828701"/>
              <a:gd name="connsiteY3" fmla="*/ 1857110 h 8698850"/>
              <a:gd name="connsiteX4" fmla="*/ 4569598 w 7828701"/>
              <a:gd name="connsiteY4" fmla="*/ 1532087 h 8698850"/>
              <a:gd name="connsiteX5" fmla="*/ 6717178 w 7828701"/>
              <a:gd name="connsiteY5" fmla="*/ 350238 h 8698850"/>
              <a:gd name="connsiteX6" fmla="*/ 7165007 w 7828701"/>
              <a:gd name="connsiteY6" fmla="*/ 71835 h 8698850"/>
              <a:gd name="connsiteX7" fmla="*/ 7828702 w 7828701"/>
              <a:gd name="connsiteY7" fmla="*/ -1 h 8698850"/>
              <a:gd name="connsiteX0" fmla="*/ 0 w 7828703"/>
              <a:gd name="connsiteY0" fmla="*/ 8698851 h 8698850"/>
              <a:gd name="connsiteX1" fmla="*/ 1325516 w 7828703"/>
              <a:gd name="connsiteY1" fmla="*/ 7677617 h 8698850"/>
              <a:gd name="connsiteX2" fmla="*/ 3378966 w 7828703"/>
              <a:gd name="connsiteY2" fmla="*/ 3157969 h 8698850"/>
              <a:gd name="connsiteX3" fmla="*/ 3758112 w 7828703"/>
              <a:gd name="connsiteY3" fmla="*/ 2621809 h 8698850"/>
              <a:gd name="connsiteX4" fmla="*/ 4041479 w 7828703"/>
              <a:gd name="connsiteY4" fmla="*/ 1857112 h 8698850"/>
              <a:gd name="connsiteX5" fmla="*/ 4569598 w 7828703"/>
              <a:gd name="connsiteY5" fmla="*/ 1532089 h 8698850"/>
              <a:gd name="connsiteX6" fmla="*/ 6717178 w 7828703"/>
              <a:gd name="connsiteY6" fmla="*/ 350240 h 8698850"/>
              <a:gd name="connsiteX7" fmla="*/ 7165007 w 7828703"/>
              <a:gd name="connsiteY7" fmla="*/ 71837 h 8698850"/>
              <a:gd name="connsiteX8" fmla="*/ 7828702 w 7828703"/>
              <a:gd name="connsiteY8" fmla="*/ 1 h 8698850"/>
              <a:gd name="connsiteX0" fmla="*/ 0 w 7828701"/>
              <a:gd name="connsiteY0" fmla="*/ 8698849 h 8698850"/>
              <a:gd name="connsiteX1" fmla="*/ 1325516 w 7828701"/>
              <a:gd name="connsiteY1" fmla="*/ 7677615 h 8698850"/>
              <a:gd name="connsiteX2" fmla="*/ 3378966 w 7828701"/>
              <a:gd name="connsiteY2" fmla="*/ 3157967 h 8698850"/>
              <a:gd name="connsiteX3" fmla="*/ 4041479 w 7828701"/>
              <a:gd name="connsiteY3" fmla="*/ 1857110 h 8698850"/>
              <a:gd name="connsiteX4" fmla="*/ 4569598 w 7828701"/>
              <a:gd name="connsiteY4" fmla="*/ 1532087 h 8698850"/>
              <a:gd name="connsiteX5" fmla="*/ 6717178 w 7828701"/>
              <a:gd name="connsiteY5" fmla="*/ 350238 h 8698850"/>
              <a:gd name="connsiteX6" fmla="*/ 7165007 w 7828701"/>
              <a:gd name="connsiteY6" fmla="*/ 71835 h 8698850"/>
              <a:gd name="connsiteX7" fmla="*/ 7828702 w 7828701"/>
              <a:gd name="connsiteY7" fmla="*/ -1 h 8698850"/>
              <a:gd name="connsiteX0" fmla="*/ 0 w 7828703"/>
              <a:gd name="connsiteY0" fmla="*/ 8698851 h 8698850"/>
              <a:gd name="connsiteX1" fmla="*/ 1325516 w 7828703"/>
              <a:gd name="connsiteY1" fmla="*/ 7677617 h 8698850"/>
              <a:gd name="connsiteX2" fmla="*/ 3378966 w 7828703"/>
              <a:gd name="connsiteY2" fmla="*/ 3157969 h 8698850"/>
              <a:gd name="connsiteX3" fmla="*/ 4089858 w 7828703"/>
              <a:gd name="connsiteY3" fmla="*/ 1967044 h 8698850"/>
              <a:gd name="connsiteX4" fmla="*/ 4569598 w 7828703"/>
              <a:gd name="connsiteY4" fmla="*/ 1532089 h 8698850"/>
              <a:gd name="connsiteX5" fmla="*/ 6717178 w 7828703"/>
              <a:gd name="connsiteY5" fmla="*/ 350240 h 8698850"/>
              <a:gd name="connsiteX6" fmla="*/ 7165007 w 7828703"/>
              <a:gd name="connsiteY6" fmla="*/ 71837 h 8698850"/>
              <a:gd name="connsiteX7" fmla="*/ 7828702 w 7828703"/>
              <a:gd name="connsiteY7" fmla="*/ 1 h 8698850"/>
              <a:gd name="connsiteX0" fmla="*/ 0 w 7828701"/>
              <a:gd name="connsiteY0" fmla="*/ 8698849 h 8698850"/>
              <a:gd name="connsiteX1" fmla="*/ 1325516 w 7828701"/>
              <a:gd name="connsiteY1" fmla="*/ 7677615 h 8698850"/>
              <a:gd name="connsiteX2" fmla="*/ 3378966 w 7828701"/>
              <a:gd name="connsiteY2" fmla="*/ 3157967 h 8698850"/>
              <a:gd name="connsiteX3" fmla="*/ 4089858 w 7828701"/>
              <a:gd name="connsiteY3" fmla="*/ 1967042 h 8698850"/>
              <a:gd name="connsiteX4" fmla="*/ 4569598 w 7828701"/>
              <a:gd name="connsiteY4" fmla="*/ 1532087 h 8698850"/>
              <a:gd name="connsiteX5" fmla="*/ 6717178 w 7828701"/>
              <a:gd name="connsiteY5" fmla="*/ 350238 h 8698850"/>
              <a:gd name="connsiteX6" fmla="*/ 7165007 w 7828701"/>
              <a:gd name="connsiteY6" fmla="*/ 71835 h 8698850"/>
              <a:gd name="connsiteX7" fmla="*/ 7828702 w 7828701"/>
              <a:gd name="connsiteY7" fmla="*/ -1 h 8698850"/>
              <a:gd name="connsiteX0" fmla="*/ 0 w 7828703"/>
              <a:gd name="connsiteY0" fmla="*/ 8698851 h 8698850"/>
              <a:gd name="connsiteX1" fmla="*/ 1325516 w 7828703"/>
              <a:gd name="connsiteY1" fmla="*/ 7677617 h 8698850"/>
              <a:gd name="connsiteX2" fmla="*/ 3277593 w 7828703"/>
              <a:gd name="connsiteY2" fmla="*/ 3256166 h 8698850"/>
              <a:gd name="connsiteX3" fmla="*/ 4089858 w 7828703"/>
              <a:gd name="connsiteY3" fmla="*/ 1967044 h 8698850"/>
              <a:gd name="connsiteX4" fmla="*/ 4569598 w 7828703"/>
              <a:gd name="connsiteY4" fmla="*/ 1532089 h 8698850"/>
              <a:gd name="connsiteX5" fmla="*/ 6717178 w 7828703"/>
              <a:gd name="connsiteY5" fmla="*/ 350240 h 8698850"/>
              <a:gd name="connsiteX6" fmla="*/ 7165007 w 7828703"/>
              <a:gd name="connsiteY6" fmla="*/ 71837 h 8698850"/>
              <a:gd name="connsiteX7" fmla="*/ 7828702 w 7828703"/>
              <a:gd name="connsiteY7" fmla="*/ 1 h 8698850"/>
              <a:gd name="connsiteX0" fmla="*/ 0 w 7828701"/>
              <a:gd name="connsiteY0" fmla="*/ 8698849 h 8698850"/>
              <a:gd name="connsiteX1" fmla="*/ 1325516 w 7828701"/>
              <a:gd name="connsiteY1" fmla="*/ 7677615 h 8698850"/>
              <a:gd name="connsiteX2" fmla="*/ 2246771 w 7828701"/>
              <a:gd name="connsiteY2" fmla="*/ 5713194 h 8698850"/>
              <a:gd name="connsiteX3" fmla="*/ 3277593 w 7828701"/>
              <a:gd name="connsiteY3" fmla="*/ 3256164 h 8698850"/>
              <a:gd name="connsiteX4" fmla="*/ 4089858 w 7828701"/>
              <a:gd name="connsiteY4" fmla="*/ 1967042 h 8698850"/>
              <a:gd name="connsiteX5" fmla="*/ 4569598 w 7828701"/>
              <a:gd name="connsiteY5" fmla="*/ 1532087 h 8698850"/>
              <a:gd name="connsiteX6" fmla="*/ 6717178 w 7828701"/>
              <a:gd name="connsiteY6" fmla="*/ 350238 h 8698850"/>
              <a:gd name="connsiteX7" fmla="*/ 7165007 w 7828701"/>
              <a:gd name="connsiteY7" fmla="*/ 71835 h 8698850"/>
              <a:gd name="connsiteX8" fmla="*/ 7828702 w 7828701"/>
              <a:gd name="connsiteY8" fmla="*/ -1 h 8698850"/>
              <a:gd name="connsiteX0" fmla="*/ 0 w 7828703"/>
              <a:gd name="connsiteY0" fmla="*/ 8698851 h 8698850"/>
              <a:gd name="connsiteX1" fmla="*/ 1325516 w 7828703"/>
              <a:gd name="connsiteY1" fmla="*/ 7677617 h 8698850"/>
              <a:gd name="connsiteX2" fmla="*/ 2363952 w 7828703"/>
              <a:gd name="connsiteY2" fmla="*/ 5832179 h 8698850"/>
              <a:gd name="connsiteX3" fmla="*/ 3277593 w 7828703"/>
              <a:gd name="connsiteY3" fmla="*/ 3256166 h 8698850"/>
              <a:gd name="connsiteX4" fmla="*/ 4089858 w 7828703"/>
              <a:gd name="connsiteY4" fmla="*/ 1967044 h 8698850"/>
              <a:gd name="connsiteX5" fmla="*/ 4569598 w 7828703"/>
              <a:gd name="connsiteY5" fmla="*/ 1532089 h 8698850"/>
              <a:gd name="connsiteX6" fmla="*/ 6717178 w 7828703"/>
              <a:gd name="connsiteY6" fmla="*/ 350240 h 8698850"/>
              <a:gd name="connsiteX7" fmla="*/ 7165007 w 7828703"/>
              <a:gd name="connsiteY7" fmla="*/ 71837 h 8698850"/>
              <a:gd name="connsiteX8" fmla="*/ 7828702 w 7828703"/>
              <a:gd name="connsiteY8" fmla="*/ 1 h 8698850"/>
              <a:gd name="connsiteX0" fmla="*/ 0 w 7828701"/>
              <a:gd name="connsiteY0" fmla="*/ 8698849 h 8698850"/>
              <a:gd name="connsiteX1" fmla="*/ 1325516 w 7828701"/>
              <a:gd name="connsiteY1" fmla="*/ 7677615 h 8698850"/>
              <a:gd name="connsiteX2" fmla="*/ 2363952 w 7828701"/>
              <a:gd name="connsiteY2" fmla="*/ 5832177 h 8698850"/>
              <a:gd name="connsiteX3" fmla="*/ 3277593 w 7828701"/>
              <a:gd name="connsiteY3" fmla="*/ 3256164 h 8698850"/>
              <a:gd name="connsiteX4" fmla="*/ 4089858 w 7828701"/>
              <a:gd name="connsiteY4" fmla="*/ 1967042 h 8698850"/>
              <a:gd name="connsiteX5" fmla="*/ 4569598 w 7828701"/>
              <a:gd name="connsiteY5" fmla="*/ 1532087 h 8698850"/>
              <a:gd name="connsiteX6" fmla="*/ 6717178 w 7828701"/>
              <a:gd name="connsiteY6" fmla="*/ 350238 h 8698850"/>
              <a:gd name="connsiteX7" fmla="*/ 7165007 w 7828701"/>
              <a:gd name="connsiteY7" fmla="*/ 71835 h 8698850"/>
              <a:gd name="connsiteX8" fmla="*/ 7828702 w 7828701"/>
              <a:gd name="connsiteY8" fmla="*/ -1 h 8698850"/>
              <a:gd name="connsiteX0" fmla="*/ 0 w 7828703"/>
              <a:gd name="connsiteY0" fmla="*/ 8698851 h 8698850"/>
              <a:gd name="connsiteX1" fmla="*/ 1325516 w 7828703"/>
              <a:gd name="connsiteY1" fmla="*/ 7677617 h 8698850"/>
              <a:gd name="connsiteX2" fmla="*/ 1868036 w 7828703"/>
              <a:gd name="connsiteY2" fmla="*/ 6993799 h 8698850"/>
              <a:gd name="connsiteX3" fmla="*/ 2363952 w 7828703"/>
              <a:gd name="connsiteY3" fmla="*/ 5832179 h 8698850"/>
              <a:gd name="connsiteX4" fmla="*/ 3277593 w 7828703"/>
              <a:gd name="connsiteY4" fmla="*/ 3256166 h 8698850"/>
              <a:gd name="connsiteX5" fmla="*/ 4089858 w 7828703"/>
              <a:gd name="connsiteY5" fmla="*/ 1967044 h 8698850"/>
              <a:gd name="connsiteX6" fmla="*/ 4569598 w 7828703"/>
              <a:gd name="connsiteY6" fmla="*/ 1532089 h 8698850"/>
              <a:gd name="connsiteX7" fmla="*/ 6717178 w 7828703"/>
              <a:gd name="connsiteY7" fmla="*/ 350240 h 8698850"/>
              <a:gd name="connsiteX8" fmla="*/ 7165007 w 7828703"/>
              <a:gd name="connsiteY8" fmla="*/ 71837 h 8698850"/>
              <a:gd name="connsiteX9" fmla="*/ 7828702 w 7828703"/>
              <a:gd name="connsiteY9" fmla="*/ 1 h 8698850"/>
              <a:gd name="connsiteX0" fmla="*/ 0 w 7828701"/>
              <a:gd name="connsiteY0" fmla="*/ 8698849 h 8698850"/>
              <a:gd name="connsiteX1" fmla="*/ 1325516 w 7828701"/>
              <a:gd name="connsiteY1" fmla="*/ 7677615 h 8698850"/>
              <a:gd name="connsiteX2" fmla="*/ 1868036 w 7828701"/>
              <a:gd name="connsiteY2" fmla="*/ 6993797 h 8698850"/>
              <a:gd name="connsiteX3" fmla="*/ 2363952 w 7828701"/>
              <a:gd name="connsiteY3" fmla="*/ 5832177 h 8698850"/>
              <a:gd name="connsiteX4" fmla="*/ 3277593 w 7828701"/>
              <a:gd name="connsiteY4" fmla="*/ 3256164 h 8698850"/>
              <a:gd name="connsiteX5" fmla="*/ 3691906 w 7828701"/>
              <a:gd name="connsiteY5" fmla="*/ 2671518 h 8698850"/>
              <a:gd name="connsiteX6" fmla="*/ 4089858 w 7828701"/>
              <a:gd name="connsiteY6" fmla="*/ 1967042 h 8698850"/>
              <a:gd name="connsiteX7" fmla="*/ 4569598 w 7828701"/>
              <a:gd name="connsiteY7" fmla="*/ 1532087 h 8698850"/>
              <a:gd name="connsiteX8" fmla="*/ 6717178 w 7828701"/>
              <a:gd name="connsiteY8" fmla="*/ 350238 h 8698850"/>
              <a:gd name="connsiteX9" fmla="*/ 7165007 w 7828701"/>
              <a:gd name="connsiteY9" fmla="*/ 71835 h 8698850"/>
              <a:gd name="connsiteX10" fmla="*/ 7828702 w 7828701"/>
              <a:gd name="connsiteY10" fmla="*/ -1 h 8698850"/>
              <a:gd name="connsiteX0" fmla="*/ 0 w 7546796"/>
              <a:gd name="connsiteY0" fmla="*/ 8468113 h 8468113"/>
              <a:gd name="connsiteX1" fmla="*/ 1043610 w 7546796"/>
              <a:gd name="connsiteY1" fmla="*/ 7677617 h 8468113"/>
              <a:gd name="connsiteX2" fmla="*/ 1586130 w 7546796"/>
              <a:gd name="connsiteY2" fmla="*/ 6993799 h 8468113"/>
              <a:gd name="connsiteX3" fmla="*/ 2082046 w 7546796"/>
              <a:gd name="connsiteY3" fmla="*/ 5832179 h 8468113"/>
              <a:gd name="connsiteX4" fmla="*/ 2995687 w 7546796"/>
              <a:gd name="connsiteY4" fmla="*/ 3256166 h 8468113"/>
              <a:gd name="connsiteX5" fmla="*/ 3410000 w 7546796"/>
              <a:gd name="connsiteY5" fmla="*/ 2671520 h 8468113"/>
              <a:gd name="connsiteX6" fmla="*/ 3807952 w 7546796"/>
              <a:gd name="connsiteY6" fmla="*/ 1967044 h 8468113"/>
              <a:gd name="connsiteX7" fmla="*/ 4287692 w 7546796"/>
              <a:gd name="connsiteY7" fmla="*/ 1532089 h 8468113"/>
              <a:gd name="connsiteX8" fmla="*/ 6435272 w 7546796"/>
              <a:gd name="connsiteY8" fmla="*/ 350240 h 8468113"/>
              <a:gd name="connsiteX9" fmla="*/ 6883101 w 7546796"/>
              <a:gd name="connsiteY9" fmla="*/ 71837 h 8468113"/>
              <a:gd name="connsiteX10" fmla="*/ 7546796 w 7546796"/>
              <a:gd name="connsiteY10" fmla="*/ 1 h 846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46796" h="8468113">
                <a:moveTo>
                  <a:pt x="0" y="8468113"/>
                </a:moveTo>
                <a:cubicBezTo>
                  <a:pt x="144800" y="8216998"/>
                  <a:pt x="209528" y="8255578"/>
                  <a:pt x="1043610" y="7677617"/>
                </a:cubicBezTo>
                <a:cubicBezTo>
                  <a:pt x="1346197" y="7382996"/>
                  <a:pt x="1413057" y="7301372"/>
                  <a:pt x="1586130" y="6993799"/>
                </a:cubicBezTo>
                <a:cubicBezTo>
                  <a:pt x="1759203" y="6686226"/>
                  <a:pt x="1838368" y="6444672"/>
                  <a:pt x="2082046" y="5832179"/>
                </a:cubicBezTo>
                <a:cubicBezTo>
                  <a:pt x="2290212" y="4976289"/>
                  <a:pt x="2688506" y="3880525"/>
                  <a:pt x="2995687" y="3256166"/>
                </a:cubicBezTo>
                <a:cubicBezTo>
                  <a:pt x="3211407" y="2719800"/>
                  <a:pt x="3274623" y="2886374"/>
                  <a:pt x="3410000" y="2671520"/>
                </a:cubicBezTo>
                <a:cubicBezTo>
                  <a:pt x="3545378" y="2456666"/>
                  <a:pt x="3656065" y="2147360"/>
                  <a:pt x="3807952" y="1967044"/>
                </a:cubicBezTo>
                <a:cubicBezTo>
                  <a:pt x="4006391" y="1696064"/>
                  <a:pt x="3897994" y="1766292"/>
                  <a:pt x="4287692" y="1532089"/>
                </a:cubicBezTo>
                <a:cubicBezTo>
                  <a:pt x="4836213" y="1050709"/>
                  <a:pt x="6015291" y="597042"/>
                  <a:pt x="6435272" y="350240"/>
                </a:cubicBezTo>
                <a:cubicBezTo>
                  <a:pt x="6855253" y="103438"/>
                  <a:pt x="6690000" y="116785"/>
                  <a:pt x="6883101" y="71837"/>
                </a:cubicBezTo>
                <a:cubicBezTo>
                  <a:pt x="7070600" y="4174"/>
                  <a:pt x="7371492" y="66527"/>
                  <a:pt x="7546796" y="1"/>
                </a:cubicBez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ounded Rectangular Callout 27"/>
          <p:cNvSpPr/>
          <p:nvPr/>
        </p:nvSpPr>
        <p:spPr>
          <a:xfrm>
            <a:off x="3915686" y="3107343"/>
            <a:ext cx="2270275" cy="327964"/>
          </a:xfrm>
          <a:prstGeom prst="wedgeRoundRectCallout">
            <a:avLst>
              <a:gd name="adj1" fmla="val 68151"/>
              <a:gd name="adj2" fmla="val -15434"/>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113/SR 18/SR 404 GSI</a:t>
            </a:r>
          </a:p>
        </p:txBody>
      </p:sp>
      <p:sp>
        <p:nvSpPr>
          <p:cNvPr id="29" name="Rounded Rectangular Callout 28"/>
          <p:cNvSpPr/>
          <p:nvPr/>
        </p:nvSpPr>
        <p:spPr>
          <a:xfrm>
            <a:off x="7476363" y="3326135"/>
            <a:ext cx="2270275" cy="327964"/>
          </a:xfrm>
          <a:prstGeom prst="wedgeRoundRectCallout">
            <a:avLst>
              <a:gd name="adj1" fmla="val -79203"/>
              <a:gd name="adj2" fmla="val -2256"/>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113/US 9 GSI</a:t>
            </a:r>
          </a:p>
        </p:txBody>
      </p:sp>
      <p:sp>
        <p:nvSpPr>
          <p:cNvPr id="30" name="Rounded Rectangular Callout 29"/>
          <p:cNvSpPr/>
          <p:nvPr/>
        </p:nvSpPr>
        <p:spPr>
          <a:xfrm>
            <a:off x="4571145" y="4478004"/>
            <a:ext cx="2509756" cy="327964"/>
          </a:xfrm>
          <a:prstGeom prst="wedgeRoundRectCallout">
            <a:avLst>
              <a:gd name="adj1" fmla="val 54195"/>
              <a:gd name="adj2" fmla="val -192846"/>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113/Speedway/Kruger GSI</a:t>
            </a:r>
          </a:p>
        </p:txBody>
      </p:sp>
      <p:sp>
        <p:nvSpPr>
          <p:cNvPr id="38" name="Rounded Rectangular Callout 37"/>
          <p:cNvSpPr/>
          <p:nvPr/>
        </p:nvSpPr>
        <p:spPr>
          <a:xfrm>
            <a:off x="3505201" y="1695559"/>
            <a:ext cx="2270275" cy="327964"/>
          </a:xfrm>
          <a:prstGeom prst="wedgeRoundRectCallout">
            <a:avLst>
              <a:gd name="adj1" fmla="val 68151"/>
              <a:gd name="adj2" fmla="val -15434"/>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113/SR 16 GSI</a:t>
            </a:r>
          </a:p>
        </p:txBody>
      </p:sp>
      <p:sp>
        <p:nvSpPr>
          <p:cNvPr id="41" name="Rectangle 40"/>
          <p:cNvSpPr/>
          <p:nvPr/>
        </p:nvSpPr>
        <p:spPr>
          <a:xfrm>
            <a:off x="1036320" y="6019800"/>
            <a:ext cx="41148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Box 41"/>
          <p:cNvSpPr txBox="1"/>
          <p:nvPr/>
        </p:nvSpPr>
        <p:spPr>
          <a:xfrm>
            <a:off x="1580470" y="6080323"/>
            <a:ext cx="3017520" cy="338554"/>
          </a:xfrm>
          <a:prstGeom prst="rect">
            <a:avLst/>
          </a:prstGeom>
          <a:noFill/>
        </p:spPr>
        <p:txBody>
          <a:bodyPr wrap="square" rtlCol="0">
            <a:spAutoFit/>
          </a:bodyPr>
          <a:lstStyle/>
          <a:p>
            <a:r>
              <a:rPr lang="en-US" sz="1600" b="1" dirty="0">
                <a:solidFill>
                  <a:prstClr val="black"/>
                </a:solidFill>
              </a:rPr>
              <a:t>Project Development Phase</a:t>
            </a:r>
          </a:p>
        </p:txBody>
      </p:sp>
      <p:sp>
        <p:nvSpPr>
          <p:cNvPr id="46" name="TextBox 45"/>
          <p:cNvSpPr txBox="1"/>
          <p:nvPr/>
        </p:nvSpPr>
        <p:spPr>
          <a:xfrm>
            <a:off x="1584015" y="5418182"/>
            <a:ext cx="3017520" cy="338554"/>
          </a:xfrm>
          <a:prstGeom prst="rect">
            <a:avLst/>
          </a:prstGeom>
          <a:noFill/>
        </p:spPr>
        <p:txBody>
          <a:bodyPr wrap="square" rtlCol="0">
            <a:spAutoFit/>
          </a:bodyPr>
          <a:lstStyle/>
          <a:p>
            <a:r>
              <a:rPr lang="en-US" sz="1600" b="1" dirty="0">
                <a:solidFill>
                  <a:prstClr val="black"/>
                </a:solidFill>
              </a:rPr>
              <a:t>Planned</a:t>
            </a:r>
          </a:p>
        </p:txBody>
      </p:sp>
      <p:sp>
        <p:nvSpPr>
          <p:cNvPr id="32" name="Rectangle 31"/>
          <p:cNvSpPr/>
          <p:nvPr/>
        </p:nvSpPr>
        <p:spPr>
          <a:xfrm>
            <a:off x="1034796" y="5440516"/>
            <a:ext cx="411480" cy="3385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ounded Rectangular Callout 32"/>
          <p:cNvSpPr/>
          <p:nvPr/>
        </p:nvSpPr>
        <p:spPr>
          <a:xfrm>
            <a:off x="4009556" y="3863329"/>
            <a:ext cx="2365099" cy="327964"/>
          </a:xfrm>
          <a:prstGeom prst="wedgeRoundRectCallout">
            <a:avLst>
              <a:gd name="adj1" fmla="val 82311"/>
              <a:gd name="adj2" fmla="val -25559"/>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113/S. Bedford St GSI</a:t>
            </a:r>
          </a:p>
        </p:txBody>
      </p:sp>
      <p:sp>
        <p:nvSpPr>
          <p:cNvPr id="34" name="Rounded Rectangular Callout 33"/>
          <p:cNvSpPr/>
          <p:nvPr/>
        </p:nvSpPr>
        <p:spPr>
          <a:xfrm>
            <a:off x="5538895" y="5092679"/>
            <a:ext cx="2365099" cy="327964"/>
          </a:xfrm>
          <a:prstGeom prst="wedgeRoundRectCallout">
            <a:avLst>
              <a:gd name="adj1" fmla="val 64085"/>
              <a:gd name="adj2" fmla="val -41491"/>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113 Widening</a:t>
            </a:r>
          </a:p>
        </p:txBody>
      </p:sp>
      <p:sp>
        <p:nvSpPr>
          <p:cNvPr id="35" name="Rounded Rectangular Callout 34"/>
          <p:cNvSpPr/>
          <p:nvPr/>
        </p:nvSpPr>
        <p:spPr>
          <a:xfrm>
            <a:off x="9089720" y="4641067"/>
            <a:ext cx="2270275" cy="327964"/>
          </a:xfrm>
          <a:prstGeom prst="wedgeRoundRectCallout">
            <a:avLst>
              <a:gd name="adj1" fmla="val -89522"/>
              <a:gd name="adj2" fmla="val -55680"/>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North Millsboro Bypass</a:t>
            </a:r>
          </a:p>
        </p:txBody>
      </p:sp>
      <p:sp>
        <p:nvSpPr>
          <p:cNvPr id="36" name="Rounded Rectangular Callout 35"/>
          <p:cNvSpPr/>
          <p:nvPr/>
        </p:nvSpPr>
        <p:spPr>
          <a:xfrm>
            <a:off x="6726411" y="2773176"/>
            <a:ext cx="2270275" cy="327964"/>
          </a:xfrm>
          <a:prstGeom prst="wedgeRoundRectCallout">
            <a:avLst>
              <a:gd name="adj1" fmla="val -61941"/>
              <a:gd name="adj2" fmla="val -10222"/>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113/Wilson Rd GSI</a:t>
            </a:r>
          </a:p>
        </p:txBody>
      </p:sp>
      <p:sp>
        <p:nvSpPr>
          <p:cNvPr id="53" name="Rounded Rectangular Callout 52"/>
          <p:cNvSpPr/>
          <p:nvPr/>
        </p:nvSpPr>
        <p:spPr>
          <a:xfrm>
            <a:off x="7315201" y="3711900"/>
            <a:ext cx="2270275" cy="327964"/>
          </a:xfrm>
          <a:prstGeom prst="wedgeRoundRectCallout">
            <a:avLst>
              <a:gd name="adj1" fmla="val -61941"/>
              <a:gd name="adj2" fmla="val -10222"/>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113/Arrow Safety GSI</a:t>
            </a:r>
          </a:p>
        </p:txBody>
      </p:sp>
      <p:sp>
        <p:nvSpPr>
          <p:cNvPr id="54" name="Rounded Rectangular Callout 53"/>
          <p:cNvSpPr/>
          <p:nvPr/>
        </p:nvSpPr>
        <p:spPr>
          <a:xfrm>
            <a:off x="3583743" y="2623929"/>
            <a:ext cx="2365099" cy="327964"/>
          </a:xfrm>
          <a:prstGeom prst="wedgeRoundRectCallout">
            <a:avLst>
              <a:gd name="adj1" fmla="val 64085"/>
              <a:gd name="adj2" fmla="val -41491"/>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113/Redden Rd GSI</a:t>
            </a:r>
          </a:p>
        </p:txBody>
      </p:sp>
      <p:sp>
        <p:nvSpPr>
          <p:cNvPr id="2" name="Oval 1"/>
          <p:cNvSpPr/>
          <p:nvPr/>
        </p:nvSpPr>
        <p:spPr>
          <a:xfrm>
            <a:off x="7632940" y="4463521"/>
            <a:ext cx="1048495" cy="3279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13598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5648"/>
          <a:stretch/>
        </p:blipFill>
        <p:spPr>
          <a:xfrm>
            <a:off x="597569" y="0"/>
            <a:ext cx="11056585" cy="6858000"/>
          </a:xfrm>
          <a:prstGeom prst="rect">
            <a:avLst/>
          </a:prstGeom>
        </p:spPr>
      </p:pic>
      <p:sp>
        <p:nvSpPr>
          <p:cNvPr id="4" name="Donut 3"/>
          <p:cNvSpPr/>
          <p:nvPr/>
        </p:nvSpPr>
        <p:spPr>
          <a:xfrm>
            <a:off x="3304206" y="4137900"/>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onut 4"/>
          <p:cNvSpPr/>
          <p:nvPr/>
        </p:nvSpPr>
        <p:spPr>
          <a:xfrm>
            <a:off x="4596037" y="3322322"/>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5591143" y="2925543"/>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7238566" y="2469868"/>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eeform 7"/>
          <p:cNvSpPr/>
          <p:nvPr/>
        </p:nvSpPr>
        <p:spPr>
          <a:xfrm rot="11886202">
            <a:off x="1967828" y="-940341"/>
            <a:ext cx="7803674" cy="8051800"/>
          </a:xfrm>
          <a:custGeom>
            <a:avLst/>
            <a:gdLst>
              <a:gd name="connsiteX0" fmla="*/ 0 w 182075"/>
              <a:gd name="connsiteY0" fmla="*/ 0 h 1695450"/>
              <a:gd name="connsiteX1" fmla="*/ 66675 w 182075"/>
              <a:gd name="connsiteY1" fmla="*/ 190500 h 1695450"/>
              <a:gd name="connsiteX2" fmla="*/ 76200 w 182075"/>
              <a:gd name="connsiteY2" fmla="*/ 228600 h 1695450"/>
              <a:gd name="connsiteX3" fmla="*/ 85725 w 182075"/>
              <a:gd name="connsiteY3" fmla="*/ 304800 h 1695450"/>
              <a:gd name="connsiteX4" fmla="*/ 104775 w 182075"/>
              <a:gd name="connsiteY4" fmla="*/ 400050 h 1695450"/>
              <a:gd name="connsiteX5" fmla="*/ 114300 w 182075"/>
              <a:gd name="connsiteY5" fmla="*/ 523875 h 1695450"/>
              <a:gd name="connsiteX6" fmla="*/ 123825 w 182075"/>
              <a:gd name="connsiteY6" fmla="*/ 628650 h 1695450"/>
              <a:gd name="connsiteX7" fmla="*/ 142875 w 182075"/>
              <a:gd name="connsiteY7" fmla="*/ 847725 h 1695450"/>
              <a:gd name="connsiteX8" fmla="*/ 152400 w 182075"/>
              <a:gd name="connsiteY8" fmla="*/ 1009650 h 1695450"/>
              <a:gd name="connsiteX9" fmla="*/ 180975 w 182075"/>
              <a:gd name="connsiteY9" fmla="*/ 1257300 h 1695450"/>
              <a:gd name="connsiteX10" fmla="*/ 180975 w 182075"/>
              <a:gd name="connsiteY10" fmla="*/ 1695450 h 1695450"/>
              <a:gd name="connsiteX0" fmla="*/ 114300 w 311748"/>
              <a:gd name="connsiteY0" fmla="*/ 0 h 4238625"/>
              <a:gd name="connsiteX1" fmla="*/ 180975 w 311748"/>
              <a:gd name="connsiteY1" fmla="*/ 190500 h 4238625"/>
              <a:gd name="connsiteX2" fmla="*/ 190500 w 311748"/>
              <a:gd name="connsiteY2" fmla="*/ 228600 h 4238625"/>
              <a:gd name="connsiteX3" fmla="*/ 200025 w 311748"/>
              <a:gd name="connsiteY3" fmla="*/ 304800 h 4238625"/>
              <a:gd name="connsiteX4" fmla="*/ 219075 w 311748"/>
              <a:gd name="connsiteY4" fmla="*/ 400050 h 4238625"/>
              <a:gd name="connsiteX5" fmla="*/ 228600 w 311748"/>
              <a:gd name="connsiteY5" fmla="*/ 523875 h 4238625"/>
              <a:gd name="connsiteX6" fmla="*/ 238125 w 311748"/>
              <a:gd name="connsiteY6" fmla="*/ 628650 h 4238625"/>
              <a:gd name="connsiteX7" fmla="*/ 257175 w 311748"/>
              <a:gd name="connsiteY7" fmla="*/ 847725 h 4238625"/>
              <a:gd name="connsiteX8" fmla="*/ 266700 w 311748"/>
              <a:gd name="connsiteY8" fmla="*/ 1009650 h 4238625"/>
              <a:gd name="connsiteX9" fmla="*/ 295275 w 311748"/>
              <a:gd name="connsiteY9" fmla="*/ 1257300 h 4238625"/>
              <a:gd name="connsiteX10" fmla="*/ 0 w 311748"/>
              <a:gd name="connsiteY10" fmla="*/ 4238625 h 4238625"/>
              <a:gd name="connsiteX0" fmla="*/ 263996 w 444371"/>
              <a:gd name="connsiteY0" fmla="*/ 0 h 4251084"/>
              <a:gd name="connsiteX1" fmla="*/ 330671 w 444371"/>
              <a:gd name="connsiteY1" fmla="*/ 190500 h 4251084"/>
              <a:gd name="connsiteX2" fmla="*/ 340196 w 444371"/>
              <a:gd name="connsiteY2" fmla="*/ 228600 h 4251084"/>
              <a:gd name="connsiteX3" fmla="*/ 349721 w 444371"/>
              <a:gd name="connsiteY3" fmla="*/ 304800 h 4251084"/>
              <a:gd name="connsiteX4" fmla="*/ 368771 w 444371"/>
              <a:gd name="connsiteY4" fmla="*/ 400050 h 4251084"/>
              <a:gd name="connsiteX5" fmla="*/ 378296 w 444371"/>
              <a:gd name="connsiteY5" fmla="*/ 523875 h 4251084"/>
              <a:gd name="connsiteX6" fmla="*/ 387821 w 444371"/>
              <a:gd name="connsiteY6" fmla="*/ 628650 h 4251084"/>
              <a:gd name="connsiteX7" fmla="*/ 406871 w 444371"/>
              <a:gd name="connsiteY7" fmla="*/ 847725 h 4251084"/>
              <a:gd name="connsiteX8" fmla="*/ 416396 w 444371"/>
              <a:gd name="connsiteY8" fmla="*/ 1009650 h 4251084"/>
              <a:gd name="connsiteX9" fmla="*/ 6821 w 444371"/>
              <a:gd name="connsiteY9" fmla="*/ 3962400 h 4251084"/>
              <a:gd name="connsiteX10" fmla="*/ 149696 w 444371"/>
              <a:gd name="connsiteY10" fmla="*/ 4238625 h 4251084"/>
              <a:gd name="connsiteX0" fmla="*/ 257373 w 437748"/>
              <a:gd name="connsiteY0" fmla="*/ 0 h 4238625"/>
              <a:gd name="connsiteX1" fmla="*/ 324048 w 437748"/>
              <a:gd name="connsiteY1" fmla="*/ 190500 h 4238625"/>
              <a:gd name="connsiteX2" fmla="*/ 333573 w 437748"/>
              <a:gd name="connsiteY2" fmla="*/ 228600 h 4238625"/>
              <a:gd name="connsiteX3" fmla="*/ 343098 w 437748"/>
              <a:gd name="connsiteY3" fmla="*/ 304800 h 4238625"/>
              <a:gd name="connsiteX4" fmla="*/ 362148 w 437748"/>
              <a:gd name="connsiteY4" fmla="*/ 400050 h 4238625"/>
              <a:gd name="connsiteX5" fmla="*/ 371673 w 437748"/>
              <a:gd name="connsiteY5" fmla="*/ 523875 h 4238625"/>
              <a:gd name="connsiteX6" fmla="*/ 381198 w 437748"/>
              <a:gd name="connsiteY6" fmla="*/ 628650 h 4238625"/>
              <a:gd name="connsiteX7" fmla="*/ 400248 w 437748"/>
              <a:gd name="connsiteY7" fmla="*/ 847725 h 4238625"/>
              <a:gd name="connsiteX8" fmla="*/ 409773 w 437748"/>
              <a:gd name="connsiteY8" fmla="*/ 1009650 h 4238625"/>
              <a:gd name="connsiteX9" fmla="*/ 198 w 437748"/>
              <a:gd name="connsiteY9" fmla="*/ 3962400 h 4238625"/>
              <a:gd name="connsiteX10" fmla="*/ 143073 w 437748"/>
              <a:gd name="connsiteY10" fmla="*/ 4238625 h 4238625"/>
              <a:gd name="connsiteX0" fmla="*/ 257287 w 437662"/>
              <a:gd name="connsiteY0" fmla="*/ 0 h 4238625"/>
              <a:gd name="connsiteX1" fmla="*/ 323962 w 437662"/>
              <a:gd name="connsiteY1" fmla="*/ 190500 h 4238625"/>
              <a:gd name="connsiteX2" fmla="*/ 333487 w 437662"/>
              <a:gd name="connsiteY2" fmla="*/ 228600 h 4238625"/>
              <a:gd name="connsiteX3" fmla="*/ 343012 w 437662"/>
              <a:gd name="connsiteY3" fmla="*/ 304800 h 4238625"/>
              <a:gd name="connsiteX4" fmla="*/ 362062 w 437662"/>
              <a:gd name="connsiteY4" fmla="*/ 400050 h 4238625"/>
              <a:gd name="connsiteX5" fmla="*/ 371587 w 437662"/>
              <a:gd name="connsiteY5" fmla="*/ 523875 h 4238625"/>
              <a:gd name="connsiteX6" fmla="*/ 381112 w 437662"/>
              <a:gd name="connsiteY6" fmla="*/ 628650 h 4238625"/>
              <a:gd name="connsiteX7" fmla="*/ 400162 w 437662"/>
              <a:gd name="connsiteY7" fmla="*/ 847725 h 4238625"/>
              <a:gd name="connsiteX8" fmla="*/ 409687 w 437662"/>
              <a:gd name="connsiteY8" fmla="*/ 1009650 h 4238625"/>
              <a:gd name="connsiteX9" fmla="*/ 112 w 437662"/>
              <a:gd name="connsiteY9" fmla="*/ 3962400 h 4238625"/>
              <a:gd name="connsiteX10" fmla="*/ 142987 w 437662"/>
              <a:gd name="connsiteY10" fmla="*/ 4238625 h 4238625"/>
              <a:gd name="connsiteX0" fmla="*/ 257175 w 400079"/>
              <a:gd name="connsiteY0" fmla="*/ 0 h 4238625"/>
              <a:gd name="connsiteX1" fmla="*/ 323850 w 400079"/>
              <a:gd name="connsiteY1" fmla="*/ 190500 h 4238625"/>
              <a:gd name="connsiteX2" fmla="*/ 333375 w 400079"/>
              <a:gd name="connsiteY2" fmla="*/ 228600 h 4238625"/>
              <a:gd name="connsiteX3" fmla="*/ 342900 w 400079"/>
              <a:gd name="connsiteY3" fmla="*/ 304800 h 4238625"/>
              <a:gd name="connsiteX4" fmla="*/ 361950 w 400079"/>
              <a:gd name="connsiteY4" fmla="*/ 400050 h 4238625"/>
              <a:gd name="connsiteX5" fmla="*/ 371475 w 400079"/>
              <a:gd name="connsiteY5" fmla="*/ 523875 h 4238625"/>
              <a:gd name="connsiteX6" fmla="*/ 381000 w 400079"/>
              <a:gd name="connsiteY6" fmla="*/ 628650 h 4238625"/>
              <a:gd name="connsiteX7" fmla="*/ 400050 w 400079"/>
              <a:gd name="connsiteY7" fmla="*/ 847725 h 4238625"/>
              <a:gd name="connsiteX8" fmla="*/ 85725 w 400079"/>
              <a:gd name="connsiteY8" fmla="*/ 2952750 h 4238625"/>
              <a:gd name="connsiteX9" fmla="*/ 0 w 400079"/>
              <a:gd name="connsiteY9" fmla="*/ 3962400 h 4238625"/>
              <a:gd name="connsiteX10" fmla="*/ 142875 w 400079"/>
              <a:gd name="connsiteY10" fmla="*/ 4238625 h 4238625"/>
              <a:gd name="connsiteX0" fmla="*/ 258470 w 401370"/>
              <a:gd name="connsiteY0" fmla="*/ 0 h 4238625"/>
              <a:gd name="connsiteX1" fmla="*/ 325145 w 401370"/>
              <a:gd name="connsiteY1" fmla="*/ 190500 h 4238625"/>
              <a:gd name="connsiteX2" fmla="*/ 334670 w 401370"/>
              <a:gd name="connsiteY2" fmla="*/ 228600 h 4238625"/>
              <a:gd name="connsiteX3" fmla="*/ 344195 w 401370"/>
              <a:gd name="connsiteY3" fmla="*/ 304800 h 4238625"/>
              <a:gd name="connsiteX4" fmla="*/ 363245 w 401370"/>
              <a:gd name="connsiteY4" fmla="*/ 400050 h 4238625"/>
              <a:gd name="connsiteX5" fmla="*/ 372770 w 401370"/>
              <a:gd name="connsiteY5" fmla="*/ 523875 h 4238625"/>
              <a:gd name="connsiteX6" fmla="*/ 382295 w 401370"/>
              <a:gd name="connsiteY6" fmla="*/ 628650 h 4238625"/>
              <a:gd name="connsiteX7" fmla="*/ 401345 w 401370"/>
              <a:gd name="connsiteY7" fmla="*/ 847725 h 4238625"/>
              <a:gd name="connsiteX8" fmla="*/ 87020 w 401370"/>
              <a:gd name="connsiteY8" fmla="*/ 2952750 h 4238625"/>
              <a:gd name="connsiteX9" fmla="*/ 1295 w 401370"/>
              <a:gd name="connsiteY9" fmla="*/ 3962400 h 4238625"/>
              <a:gd name="connsiteX10" fmla="*/ 144170 w 401370"/>
              <a:gd name="connsiteY10" fmla="*/ 4238625 h 4238625"/>
              <a:gd name="connsiteX0" fmla="*/ 257939 w 400838"/>
              <a:gd name="connsiteY0" fmla="*/ 0 h 4238625"/>
              <a:gd name="connsiteX1" fmla="*/ 324614 w 400838"/>
              <a:gd name="connsiteY1" fmla="*/ 190500 h 4238625"/>
              <a:gd name="connsiteX2" fmla="*/ 334139 w 400838"/>
              <a:gd name="connsiteY2" fmla="*/ 228600 h 4238625"/>
              <a:gd name="connsiteX3" fmla="*/ 343664 w 400838"/>
              <a:gd name="connsiteY3" fmla="*/ 304800 h 4238625"/>
              <a:gd name="connsiteX4" fmla="*/ 362714 w 400838"/>
              <a:gd name="connsiteY4" fmla="*/ 400050 h 4238625"/>
              <a:gd name="connsiteX5" fmla="*/ 372239 w 400838"/>
              <a:gd name="connsiteY5" fmla="*/ 523875 h 4238625"/>
              <a:gd name="connsiteX6" fmla="*/ 381764 w 400838"/>
              <a:gd name="connsiteY6" fmla="*/ 628650 h 4238625"/>
              <a:gd name="connsiteX7" fmla="*/ 400814 w 400838"/>
              <a:gd name="connsiteY7" fmla="*/ 847725 h 4238625"/>
              <a:gd name="connsiteX8" fmla="*/ 86489 w 400838"/>
              <a:gd name="connsiteY8" fmla="*/ 2952750 h 4238625"/>
              <a:gd name="connsiteX9" fmla="*/ 764 w 400838"/>
              <a:gd name="connsiteY9" fmla="*/ 3962400 h 4238625"/>
              <a:gd name="connsiteX10" fmla="*/ 143639 w 400838"/>
              <a:gd name="connsiteY10" fmla="*/ 4238625 h 4238625"/>
              <a:gd name="connsiteX0" fmla="*/ 259487 w 464298"/>
              <a:gd name="connsiteY0" fmla="*/ 0 h 4238625"/>
              <a:gd name="connsiteX1" fmla="*/ 326162 w 464298"/>
              <a:gd name="connsiteY1" fmla="*/ 190500 h 4238625"/>
              <a:gd name="connsiteX2" fmla="*/ 335687 w 464298"/>
              <a:gd name="connsiteY2" fmla="*/ 228600 h 4238625"/>
              <a:gd name="connsiteX3" fmla="*/ 345212 w 464298"/>
              <a:gd name="connsiteY3" fmla="*/ 304800 h 4238625"/>
              <a:gd name="connsiteX4" fmla="*/ 364262 w 464298"/>
              <a:gd name="connsiteY4" fmla="*/ 400050 h 4238625"/>
              <a:gd name="connsiteX5" fmla="*/ 373787 w 464298"/>
              <a:gd name="connsiteY5" fmla="*/ 523875 h 4238625"/>
              <a:gd name="connsiteX6" fmla="*/ 383312 w 464298"/>
              <a:gd name="connsiteY6" fmla="*/ 628650 h 4238625"/>
              <a:gd name="connsiteX7" fmla="*/ 464274 w 464298"/>
              <a:gd name="connsiteY7" fmla="*/ 2081212 h 4238625"/>
              <a:gd name="connsiteX8" fmla="*/ 88037 w 464298"/>
              <a:gd name="connsiteY8" fmla="*/ 2952750 h 4238625"/>
              <a:gd name="connsiteX9" fmla="*/ 2312 w 464298"/>
              <a:gd name="connsiteY9" fmla="*/ 3962400 h 4238625"/>
              <a:gd name="connsiteX10" fmla="*/ 145187 w 464298"/>
              <a:gd name="connsiteY10" fmla="*/ 4238625 h 4238625"/>
              <a:gd name="connsiteX0" fmla="*/ 259487 w 464274"/>
              <a:gd name="connsiteY0" fmla="*/ 0 h 4238625"/>
              <a:gd name="connsiteX1" fmla="*/ 326162 w 464274"/>
              <a:gd name="connsiteY1" fmla="*/ 190500 h 4238625"/>
              <a:gd name="connsiteX2" fmla="*/ 335687 w 464274"/>
              <a:gd name="connsiteY2" fmla="*/ 228600 h 4238625"/>
              <a:gd name="connsiteX3" fmla="*/ 345212 w 464274"/>
              <a:gd name="connsiteY3" fmla="*/ 304800 h 4238625"/>
              <a:gd name="connsiteX4" fmla="*/ 364262 w 464274"/>
              <a:gd name="connsiteY4" fmla="*/ 400050 h 4238625"/>
              <a:gd name="connsiteX5" fmla="*/ 373787 w 464274"/>
              <a:gd name="connsiteY5" fmla="*/ 523875 h 4238625"/>
              <a:gd name="connsiteX6" fmla="*/ 383312 w 464274"/>
              <a:gd name="connsiteY6" fmla="*/ 628650 h 4238625"/>
              <a:gd name="connsiteX7" fmla="*/ 464274 w 464274"/>
              <a:gd name="connsiteY7" fmla="*/ 2081212 h 4238625"/>
              <a:gd name="connsiteX8" fmla="*/ 88037 w 464274"/>
              <a:gd name="connsiteY8" fmla="*/ 2952750 h 4238625"/>
              <a:gd name="connsiteX9" fmla="*/ 2312 w 464274"/>
              <a:gd name="connsiteY9" fmla="*/ 3962400 h 4238625"/>
              <a:gd name="connsiteX10" fmla="*/ 145187 w 464274"/>
              <a:gd name="connsiteY10" fmla="*/ 4238625 h 4238625"/>
              <a:gd name="connsiteX0" fmla="*/ 259487 w 481274"/>
              <a:gd name="connsiteY0" fmla="*/ 0 h 4238625"/>
              <a:gd name="connsiteX1" fmla="*/ 326162 w 481274"/>
              <a:gd name="connsiteY1" fmla="*/ 190500 h 4238625"/>
              <a:gd name="connsiteX2" fmla="*/ 335687 w 481274"/>
              <a:gd name="connsiteY2" fmla="*/ 228600 h 4238625"/>
              <a:gd name="connsiteX3" fmla="*/ 345212 w 481274"/>
              <a:gd name="connsiteY3" fmla="*/ 304800 h 4238625"/>
              <a:gd name="connsiteX4" fmla="*/ 364262 w 481274"/>
              <a:gd name="connsiteY4" fmla="*/ 400050 h 4238625"/>
              <a:gd name="connsiteX5" fmla="*/ 373787 w 481274"/>
              <a:gd name="connsiteY5" fmla="*/ 523875 h 4238625"/>
              <a:gd name="connsiteX6" fmla="*/ 383312 w 481274"/>
              <a:gd name="connsiteY6" fmla="*/ 628650 h 4238625"/>
              <a:gd name="connsiteX7" fmla="*/ 464274 w 481274"/>
              <a:gd name="connsiteY7" fmla="*/ 2081212 h 4238625"/>
              <a:gd name="connsiteX8" fmla="*/ 88037 w 481274"/>
              <a:gd name="connsiteY8" fmla="*/ 2952750 h 4238625"/>
              <a:gd name="connsiteX9" fmla="*/ 2312 w 481274"/>
              <a:gd name="connsiteY9" fmla="*/ 3962400 h 4238625"/>
              <a:gd name="connsiteX10" fmla="*/ 145187 w 481274"/>
              <a:gd name="connsiteY10" fmla="*/ 4238625 h 4238625"/>
              <a:gd name="connsiteX0" fmla="*/ 259487 w 516666"/>
              <a:gd name="connsiteY0" fmla="*/ 0 h 4238625"/>
              <a:gd name="connsiteX1" fmla="*/ 326162 w 516666"/>
              <a:gd name="connsiteY1" fmla="*/ 190500 h 4238625"/>
              <a:gd name="connsiteX2" fmla="*/ 335687 w 516666"/>
              <a:gd name="connsiteY2" fmla="*/ 228600 h 4238625"/>
              <a:gd name="connsiteX3" fmla="*/ 345212 w 516666"/>
              <a:gd name="connsiteY3" fmla="*/ 304800 h 4238625"/>
              <a:gd name="connsiteX4" fmla="*/ 364262 w 516666"/>
              <a:gd name="connsiteY4" fmla="*/ 400050 h 4238625"/>
              <a:gd name="connsiteX5" fmla="*/ 373787 w 516666"/>
              <a:gd name="connsiteY5" fmla="*/ 523875 h 4238625"/>
              <a:gd name="connsiteX6" fmla="*/ 507137 w 516666"/>
              <a:gd name="connsiteY6" fmla="*/ 1766887 h 4238625"/>
              <a:gd name="connsiteX7" fmla="*/ 464274 w 516666"/>
              <a:gd name="connsiteY7" fmla="*/ 2081212 h 4238625"/>
              <a:gd name="connsiteX8" fmla="*/ 88037 w 516666"/>
              <a:gd name="connsiteY8" fmla="*/ 2952750 h 4238625"/>
              <a:gd name="connsiteX9" fmla="*/ 2312 w 516666"/>
              <a:gd name="connsiteY9" fmla="*/ 3962400 h 4238625"/>
              <a:gd name="connsiteX10" fmla="*/ 145187 w 516666"/>
              <a:gd name="connsiteY10" fmla="*/ 4238625 h 4238625"/>
              <a:gd name="connsiteX0" fmla="*/ 259487 w 518773"/>
              <a:gd name="connsiteY0" fmla="*/ 0 h 4238625"/>
              <a:gd name="connsiteX1" fmla="*/ 326162 w 518773"/>
              <a:gd name="connsiteY1" fmla="*/ 190500 h 4238625"/>
              <a:gd name="connsiteX2" fmla="*/ 335687 w 518773"/>
              <a:gd name="connsiteY2" fmla="*/ 228600 h 4238625"/>
              <a:gd name="connsiteX3" fmla="*/ 345212 w 518773"/>
              <a:gd name="connsiteY3" fmla="*/ 304800 h 4238625"/>
              <a:gd name="connsiteX4" fmla="*/ 364262 w 518773"/>
              <a:gd name="connsiteY4" fmla="*/ 400050 h 4238625"/>
              <a:gd name="connsiteX5" fmla="*/ 373787 w 518773"/>
              <a:gd name="connsiteY5" fmla="*/ 523875 h 4238625"/>
              <a:gd name="connsiteX6" fmla="*/ 507137 w 518773"/>
              <a:gd name="connsiteY6" fmla="*/ 1766887 h 4238625"/>
              <a:gd name="connsiteX7" fmla="*/ 464274 w 518773"/>
              <a:gd name="connsiteY7" fmla="*/ 2081212 h 4238625"/>
              <a:gd name="connsiteX8" fmla="*/ 88037 w 518773"/>
              <a:gd name="connsiteY8" fmla="*/ 2952750 h 4238625"/>
              <a:gd name="connsiteX9" fmla="*/ 2312 w 518773"/>
              <a:gd name="connsiteY9" fmla="*/ 3962400 h 4238625"/>
              <a:gd name="connsiteX10" fmla="*/ 145187 w 518773"/>
              <a:gd name="connsiteY10" fmla="*/ 4238625 h 4238625"/>
              <a:gd name="connsiteX0" fmla="*/ 259487 w 520696"/>
              <a:gd name="connsiteY0" fmla="*/ 0 h 4238625"/>
              <a:gd name="connsiteX1" fmla="*/ 326162 w 520696"/>
              <a:gd name="connsiteY1" fmla="*/ 190500 h 4238625"/>
              <a:gd name="connsiteX2" fmla="*/ 335687 w 520696"/>
              <a:gd name="connsiteY2" fmla="*/ 228600 h 4238625"/>
              <a:gd name="connsiteX3" fmla="*/ 345212 w 520696"/>
              <a:gd name="connsiteY3" fmla="*/ 304800 h 4238625"/>
              <a:gd name="connsiteX4" fmla="*/ 364262 w 520696"/>
              <a:gd name="connsiteY4" fmla="*/ 400050 h 4238625"/>
              <a:gd name="connsiteX5" fmla="*/ 373787 w 520696"/>
              <a:gd name="connsiteY5" fmla="*/ 523875 h 4238625"/>
              <a:gd name="connsiteX6" fmla="*/ 507137 w 520696"/>
              <a:gd name="connsiteY6" fmla="*/ 1766887 h 4238625"/>
              <a:gd name="connsiteX7" fmla="*/ 464274 w 520696"/>
              <a:gd name="connsiteY7" fmla="*/ 2081212 h 4238625"/>
              <a:gd name="connsiteX8" fmla="*/ 88037 w 520696"/>
              <a:gd name="connsiteY8" fmla="*/ 2952750 h 4238625"/>
              <a:gd name="connsiteX9" fmla="*/ 2312 w 520696"/>
              <a:gd name="connsiteY9" fmla="*/ 3962400 h 4238625"/>
              <a:gd name="connsiteX10" fmla="*/ 145187 w 520696"/>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297587 w 521937"/>
              <a:gd name="connsiteY2" fmla="*/ 290513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97587 w 521937"/>
              <a:gd name="connsiteY1" fmla="*/ 290513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60921 w 520558"/>
              <a:gd name="connsiteY0" fmla="*/ 0 h 4238625"/>
              <a:gd name="connsiteX1" fmla="*/ 289496 w 520558"/>
              <a:gd name="connsiteY1" fmla="*/ 252412 h 4238625"/>
              <a:gd name="connsiteX2" fmla="*/ 389510 w 520558"/>
              <a:gd name="connsiteY2" fmla="*/ 676275 h 4238625"/>
              <a:gd name="connsiteX3" fmla="*/ 384747 w 520558"/>
              <a:gd name="connsiteY3" fmla="*/ 976311 h 4238625"/>
              <a:gd name="connsiteX4" fmla="*/ 341884 w 520558"/>
              <a:gd name="connsiteY4" fmla="*/ 1471613 h 4238625"/>
              <a:gd name="connsiteX5" fmla="*/ 508571 w 520558"/>
              <a:gd name="connsiteY5" fmla="*/ 1800225 h 4238625"/>
              <a:gd name="connsiteX6" fmla="*/ 465708 w 520558"/>
              <a:gd name="connsiteY6" fmla="*/ 2081212 h 4238625"/>
              <a:gd name="connsiteX7" fmla="*/ 79946 w 520558"/>
              <a:gd name="connsiteY7" fmla="*/ 2938462 h 4238625"/>
              <a:gd name="connsiteX8" fmla="*/ 3746 w 520558"/>
              <a:gd name="connsiteY8" fmla="*/ 3962400 h 4238625"/>
              <a:gd name="connsiteX9" fmla="*/ 146621 w 520558"/>
              <a:gd name="connsiteY9" fmla="*/ 4238625 h 4238625"/>
              <a:gd name="connsiteX0" fmla="*/ 260136 w 509709"/>
              <a:gd name="connsiteY0" fmla="*/ 0 h 4238625"/>
              <a:gd name="connsiteX1" fmla="*/ 288711 w 509709"/>
              <a:gd name="connsiteY1" fmla="*/ 252412 h 4238625"/>
              <a:gd name="connsiteX2" fmla="*/ 388725 w 509709"/>
              <a:gd name="connsiteY2" fmla="*/ 676275 h 4238625"/>
              <a:gd name="connsiteX3" fmla="*/ 383962 w 509709"/>
              <a:gd name="connsiteY3" fmla="*/ 976311 h 4238625"/>
              <a:gd name="connsiteX4" fmla="*/ 341099 w 509709"/>
              <a:gd name="connsiteY4" fmla="*/ 1471613 h 4238625"/>
              <a:gd name="connsiteX5" fmla="*/ 507786 w 509709"/>
              <a:gd name="connsiteY5" fmla="*/ 1800225 h 4238625"/>
              <a:gd name="connsiteX6" fmla="*/ 412535 w 509709"/>
              <a:gd name="connsiteY6" fmla="*/ 2162175 h 4238625"/>
              <a:gd name="connsiteX7" fmla="*/ 79161 w 509709"/>
              <a:gd name="connsiteY7" fmla="*/ 2938462 h 4238625"/>
              <a:gd name="connsiteX8" fmla="*/ 2961 w 509709"/>
              <a:gd name="connsiteY8" fmla="*/ 3962400 h 4238625"/>
              <a:gd name="connsiteX9" fmla="*/ 145836 w 509709"/>
              <a:gd name="connsiteY9" fmla="*/ 4238625 h 4238625"/>
              <a:gd name="connsiteX0" fmla="*/ 260136 w 514186"/>
              <a:gd name="connsiteY0" fmla="*/ 0 h 4238625"/>
              <a:gd name="connsiteX1" fmla="*/ 288711 w 514186"/>
              <a:gd name="connsiteY1" fmla="*/ 252412 h 4238625"/>
              <a:gd name="connsiteX2" fmla="*/ 388725 w 514186"/>
              <a:gd name="connsiteY2" fmla="*/ 676275 h 4238625"/>
              <a:gd name="connsiteX3" fmla="*/ 383962 w 514186"/>
              <a:gd name="connsiteY3" fmla="*/ 976311 h 4238625"/>
              <a:gd name="connsiteX4" fmla="*/ 341099 w 514186"/>
              <a:gd name="connsiteY4" fmla="*/ 1471613 h 4238625"/>
              <a:gd name="connsiteX5" fmla="*/ 507786 w 514186"/>
              <a:gd name="connsiteY5" fmla="*/ 1800225 h 4238625"/>
              <a:gd name="connsiteX6" fmla="*/ 412535 w 514186"/>
              <a:gd name="connsiteY6" fmla="*/ 2162175 h 4238625"/>
              <a:gd name="connsiteX7" fmla="*/ 79161 w 514186"/>
              <a:gd name="connsiteY7" fmla="*/ 2938462 h 4238625"/>
              <a:gd name="connsiteX8" fmla="*/ 2961 w 514186"/>
              <a:gd name="connsiteY8" fmla="*/ 3962400 h 4238625"/>
              <a:gd name="connsiteX9" fmla="*/ 145836 w 514186"/>
              <a:gd name="connsiteY9" fmla="*/ 4238625 h 4238625"/>
              <a:gd name="connsiteX0" fmla="*/ 269133 w 523183"/>
              <a:gd name="connsiteY0" fmla="*/ 0 h 4238625"/>
              <a:gd name="connsiteX1" fmla="*/ 297708 w 523183"/>
              <a:gd name="connsiteY1" fmla="*/ 252412 h 4238625"/>
              <a:gd name="connsiteX2" fmla="*/ 397722 w 523183"/>
              <a:gd name="connsiteY2" fmla="*/ 676275 h 4238625"/>
              <a:gd name="connsiteX3" fmla="*/ 392959 w 523183"/>
              <a:gd name="connsiteY3" fmla="*/ 976311 h 4238625"/>
              <a:gd name="connsiteX4" fmla="*/ 350096 w 523183"/>
              <a:gd name="connsiteY4" fmla="*/ 1471613 h 4238625"/>
              <a:gd name="connsiteX5" fmla="*/ 516783 w 523183"/>
              <a:gd name="connsiteY5" fmla="*/ 1800225 h 4238625"/>
              <a:gd name="connsiteX6" fmla="*/ 421532 w 523183"/>
              <a:gd name="connsiteY6" fmla="*/ 2162175 h 4238625"/>
              <a:gd name="connsiteX7" fmla="*/ 88158 w 523183"/>
              <a:gd name="connsiteY7" fmla="*/ 2938462 h 4238625"/>
              <a:gd name="connsiteX8" fmla="*/ 16719 w 523183"/>
              <a:gd name="connsiteY8" fmla="*/ 3448050 h 4238625"/>
              <a:gd name="connsiteX9" fmla="*/ 11958 w 523183"/>
              <a:gd name="connsiteY9" fmla="*/ 3962400 h 4238625"/>
              <a:gd name="connsiteX10" fmla="*/ 154833 w 523183"/>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61431 w 515481"/>
              <a:gd name="connsiteY0" fmla="*/ 0 h 4314825"/>
              <a:gd name="connsiteX1" fmla="*/ 290006 w 515481"/>
              <a:gd name="connsiteY1" fmla="*/ 252412 h 4314825"/>
              <a:gd name="connsiteX2" fmla="*/ 390020 w 515481"/>
              <a:gd name="connsiteY2" fmla="*/ 676275 h 4314825"/>
              <a:gd name="connsiteX3" fmla="*/ 385257 w 515481"/>
              <a:gd name="connsiteY3" fmla="*/ 976311 h 4314825"/>
              <a:gd name="connsiteX4" fmla="*/ 342394 w 515481"/>
              <a:gd name="connsiteY4" fmla="*/ 1471613 h 4314825"/>
              <a:gd name="connsiteX5" fmla="*/ 509081 w 515481"/>
              <a:gd name="connsiteY5" fmla="*/ 1800225 h 4314825"/>
              <a:gd name="connsiteX6" fmla="*/ 413830 w 515481"/>
              <a:gd name="connsiteY6" fmla="*/ 2162175 h 4314825"/>
              <a:gd name="connsiteX7" fmla="*/ 80456 w 515481"/>
              <a:gd name="connsiteY7" fmla="*/ 2938462 h 4314825"/>
              <a:gd name="connsiteX8" fmla="*/ 66167 w 515481"/>
              <a:gd name="connsiteY8" fmla="*/ 3509962 h 4314825"/>
              <a:gd name="connsiteX9" fmla="*/ 4256 w 515481"/>
              <a:gd name="connsiteY9" fmla="*/ 3962400 h 4314825"/>
              <a:gd name="connsiteX10" fmla="*/ 199519 w 515481"/>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2666 w 496716"/>
              <a:gd name="connsiteY0" fmla="*/ 0 h 4314825"/>
              <a:gd name="connsiteX1" fmla="*/ 271241 w 496716"/>
              <a:gd name="connsiteY1" fmla="*/ 252412 h 4314825"/>
              <a:gd name="connsiteX2" fmla="*/ 371255 w 496716"/>
              <a:gd name="connsiteY2" fmla="*/ 676275 h 4314825"/>
              <a:gd name="connsiteX3" fmla="*/ 366492 w 496716"/>
              <a:gd name="connsiteY3" fmla="*/ 976311 h 4314825"/>
              <a:gd name="connsiteX4" fmla="*/ 323629 w 496716"/>
              <a:gd name="connsiteY4" fmla="*/ 1471613 h 4314825"/>
              <a:gd name="connsiteX5" fmla="*/ 490316 w 496716"/>
              <a:gd name="connsiteY5" fmla="*/ 1800225 h 4314825"/>
              <a:gd name="connsiteX6" fmla="*/ 395065 w 496716"/>
              <a:gd name="connsiteY6" fmla="*/ 2162175 h 4314825"/>
              <a:gd name="connsiteX7" fmla="*/ 61691 w 496716"/>
              <a:gd name="connsiteY7" fmla="*/ 2938462 h 4314825"/>
              <a:gd name="connsiteX8" fmla="*/ 47402 w 496716"/>
              <a:gd name="connsiteY8" fmla="*/ 3509962 h 4314825"/>
              <a:gd name="connsiteX9" fmla="*/ 4541 w 496716"/>
              <a:gd name="connsiteY9" fmla="*/ 3990975 h 4314825"/>
              <a:gd name="connsiteX10" fmla="*/ 180754 w 496716"/>
              <a:gd name="connsiteY10" fmla="*/ 4314825 h 4314825"/>
              <a:gd name="connsiteX0" fmla="*/ 238146 w 492196"/>
              <a:gd name="connsiteY0" fmla="*/ 0 h 4314825"/>
              <a:gd name="connsiteX1" fmla="*/ 266721 w 492196"/>
              <a:gd name="connsiteY1" fmla="*/ 252412 h 4314825"/>
              <a:gd name="connsiteX2" fmla="*/ 366735 w 492196"/>
              <a:gd name="connsiteY2" fmla="*/ 676275 h 4314825"/>
              <a:gd name="connsiteX3" fmla="*/ 361972 w 492196"/>
              <a:gd name="connsiteY3" fmla="*/ 976311 h 4314825"/>
              <a:gd name="connsiteX4" fmla="*/ 319109 w 492196"/>
              <a:gd name="connsiteY4" fmla="*/ 1471613 h 4314825"/>
              <a:gd name="connsiteX5" fmla="*/ 485796 w 492196"/>
              <a:gd name="connsiteY5" fmla="*/ 1800225 h 4314825"/>
              <a:gd name="connsiteX6" fmla="*/ 390545 w 492196"/>
              <a:gd name="connsiteY6" fmla="*/ 2162175 h 4314825"/>
              <a:gd name="connsiteX7" fmla="*/ 57171 w 492196"/>
              <a:gd name="connsiteY7" fmla="*/ 2938462 h 4314825"/>
              <a:gd name="connsiteX8" fmla="*/ 42882 w 492196"/>
              <a:gd name="connsiteY8" fmla="*/ 3509962 h 4314825"/>
              <a:gd name="connsiteX9" fmla="*/ 21 w 492196"/>
              <a:gd name="connsiteY9" fmla="*/ 3990975 h 4314825"/>
              <a:gd name="connsiteX10" fmla="*/ 176234 w 492196"/>
              <a:gd name="connsiteY10" fmla="*/ 4314825 h 4314825"/>
              <a:gd name="connsiteX0" fmla="*/ 242905 w 496955"/>
              <a:gd name="connsiteY0" fmla="*/ 0 h 4314825"/>
              <a:gd name="connsiteX1" fmla="*/ 271480 w 496955"/>
              <a:gd name="connsiteY1" fmla="*/ 252412 h 4314825"/>
              <a:gd name="connsiteX2" fmla="*/ 371494 w 496955"/>
              <a:gd name="connsiteY2" fmla="*/ 676275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290531 w 496955"/>
              <a:gd name="connsiteY3" fmla="*/ 1085848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527697"/>
              <a:gd name="connsiteY0" fmla="*/ 0 h 4314825"/>
              <a:gd name="connsiteX1" fmla="*/ 271480 w 527697"/>
              <a:gd name="connsiteY1" fmla="*/ 252412 h 4314825"/>
              <a:gd name="connsiteX2" fmla="*/ 290532 w 527697"/>
              <a:gd name="connsiteY2" fmla="*/ 700088 h 4314825"/>
              <a:gd name="connsiteX3" fmla="*/ 290531 w 527697"/>
              <a:gd name="connsiteY3" fmla="*/ 1085848 h 4314825"/>
              <a:gd name="connsiteX4" fmla="*/ 514368 w 527697"/>
              <a:gd name="connsiteY4" fmla="*/ 1514475 h 4314825"/>
              <a:gd name="connsiteX5" fmla="*/ 490555 w 527697"/>
              <a:gd name="connsiteY5" fmla="*/ 1800225 h 4314825"/>
              <a:gd name="connsiteX6" fmla="*/ 395304 w 527697"/>
              <a:gd name="connsiteY6" fmla="*/ 2162175 h 4314825"/>
              <a:gd name="connsiteX7" fmla="*/ 61930 w 527697"/>
              <a:gd name="connsiteY7" fmla="*/ 2938462 h 4314825"/>
              <a:gd name="connsiteX8" fmla="*/ 47641 w 527697"/>
              <a:gd name="connsiteY8" fmla="*/ 3509962 h 4314825"/>
              <a:gd name="connsiteX9" fmla="*/ 18 w 527697"/>
              <a:gd name="connsiteY9" fmla="*/ 3952875 h 4314825"/>
              <a:gd name="connsiteX10" fmla="*/ 180993 w 527697"/>
              <a:gd name="connsiteY10" fmla="*/ 4314825 h 4314825"/>
              <a:gd name="connsiteX0" fmla="*/ 242905 w 543544"/>
              <a:gd name="connsiteY0" fmla="*/ 0 h 4314825"/>
              <a:gd name="connsiteX1" fmla="*/ 271480 w 543544"/>
              <a:gd name="connsiteY1" fmla="*/ 252412 h 4314825"/>
              <a:gd name="connsiteX2" fmla="*/ 290532 w 543544"/>
              <a:gd name="connsiteY2" fmla="*/ 700088 h 4314825"/>
              <a:gd name="connsiteX3" fmla="*/ 290531 w 543544"/>
              <a:gd name="connsiteY3" fmla="*/ 1085848 h 4314825"/>
              <a:gd name="connsiteX4" fmla="*/ 514368 w 543544"/>
              <a:gd name="connsiteY4" fmla="*/ 1514475 h 4314825"/>
              <a:gd name="connsiteX5" fmla="*/ 490555 w 543544"/>
              <a:gd name="connsiteY5" fmla="*/ 1800225 h 4314825"/>
              <a:gd name="connsiteX6" fmla="*/ 395304 w 543544"/>
              <a:gd name="connsiteY6" fmla="*/ 2162175 h 4314825"/>
              <a:gd name="connsiteX7" fmla="*/ 61930 w 543544"/>
              <a:gd name="connsiteY7" fmla="*/ 2938462 h 4314825"/>
              <a:gd name="connsiteX8" fmla="*/ 47641 w 543544"/>
              <a:gd name="connsiteY8" fmla="*/ 3509962 h 4314825"/>
              <a:gd name="connsiteX9" fmla="*/ 18 w 543544"/>
              <a:gd name="connsiteY9" fmla="*/ 3952875 h 4314825"/>
              <a:gd name="connsiteX10" fmla="*/ 180993 w 543544"/>
              <a:gd name="connsiteY10" fmla="*/ 4314825 h 4314825"/>
              <a:gd name="connsiteX0" fmla="*/ 242905 w 704283"/>
              <a:gd name="connsiteY0" fmla="*/ 0 h 4314825"/>
              <a:gd name="connsiteX1" fmla="*/ 271480 w 704283"/>
              <a:gd name="connsiteY1" fmla="*/ 252412 h 4314825"/>
              <a:gd name="connsiteX2" fmla="*/ 290532 w 704283"/>
              <a:gd name="connsiteY2" fmla="*/ 700088 h 4314825"/>
              <a:gd name="connsiteX3" fmla="*/ 290531 w 704283"/>
              <a:gd name="connsiteY3" fmla="*/ 1085848 h 4314825"/>
              <a:gd name="connsiteX4" fmla="*/ 514368 w 704283"/>
              <a:gd name="connsiteY4" fmla="*/ 1514475 h 4314825"/>
              <a:gd name="connsiteX5" fmla="*/ 490555 w 704283"/>
              <a:gd name="connsiteY5" fmla="*/ 1800225 h 4314825"/>
              <a:gd name="connsiteX6" fmla="*/ 676292 w 704283"/>
              <a:gd name="connsiteY6" fmla="*/ 2238375 h 4314825"/>
              <a:gd name="connsiteX7" fmla="*/ 61930 w 704283"/>
              <a:gd name="connsiteY7" fmla="*/ 2938462 h 4314825"/>
              <a:gd name="connsiteX8" fmla="*/ 47641 w 704283"/>
              <a:gd name="connsiteY8" fmla="*/ 3509962 h 4314825"/>
              <a:gd name="connsiteX9" fmla="*/ 18 w 704283"/>
              <a:gd name="connsiteY9" fmla="*/ 3952875 h 4314825"/>
              <a:gd name="connsiteX10" fmla="*/ 180993 w 704283"/>
              <a:gd name="connsiteY10" fmla="*/ 4314825 h 4314825"/>
              <a:gd name="connsiteX0" fmla="*/ 242905 w 728362"/>
              <a:gd name="connsiteY0" fmla="*/ 0 h 4314825"/>
              <a:gd name="connsiteX1" fmla="*/ 271480 w 728362"/>
              <a:gd name="connsiteY1" fmla="*/ 252412 h 4314825"/>
              <a:gd name="connsiteX2" fmla="*/ 290532 w 728362"/>
              <a:gd name="connsiteY2" fmla="*/ 700088 h 4314825"/>
              <a:gd name="connsiteX3" fmla="*/ 290531 w 728362"/>
              <a:gd name="connsiteY3" fmla="*/ 1085848 h 4314825"/>
              <a:gd name="connsiteX4" fmla="*/ 514368 w 728362"/>
              <a:gd name="connsiteY4" fmla="*/ 1514475 h 4314825"/>
              <a:gd name="connsiteX5" fmla="*/ 657243 w 728362"/>
              <a:gd name="connsiteY5" fmla="*/ 1852612 h 4314825"/>
              <a:gd name="connsiteX6" fmla="*/ 676292 w 728362"/>
              <a:gd name="connsiteY6" fmla="*/ 2238375 h 4314825"/>
              <a:gd name="connsiteX7" fmla="*/ 61930 w 728362"/>
              <a:gd name="connsiteY7" fmla="*/ 2938462 h 4314825"/>
              <a:gd name="connsiteX8" fmla="*/ 47641 w 728362"/>
              <a:gd name="connsiteY8" fmla="*/ 3509962 h 4314825"/>
              <a:gd name="connsiteX9" fmla="*/ 18 w 728362"/>
              <a:gd name="connsiteY9" fmla="*/ 3952875 h 4314825"/>
              <a:gd name="connsiteX10" fmla="*/ 180993 w 728362"/>
              <a:gd name="connsiteY10" fmla="*/ 4314825 h 4314825"/>
              <a:gd name="connsiteX0" fmla="*/ 242905 w 732892"/>
              <a:gd name="connsiteY0" fmla="*/ 0 h 4314825"/>
              <a:gd name="connsiteX1" fmla="*/ 271480 w 732892"/>
              <a:gd name="connsiteY1" fmla="*/ 252412 h 4314825"/>
              <a:gd name="connsiteX2" fmla="*/ 290532 w 732892"/>
              <a:gd name="connsiteY2" fmla="*/ 700088 h 4314825"/>
              <a:gd name="connsiteX3" fmla="*/ 290531 w 732892"/>
              <a:gd name="connsiteY3" fmla="*/ 1085848 h 4314825"/>
              <a:gd name="connsiteX4" fmla="*/ 514368 w 732892"/>
              <a:gd name="connsiteY4" fmla="*/ 1514475 h 4314825"/>
              <a:gd name="connsiteX5" fmla="*/ 657243 w 732892"/>
              <a:gd name="connsiteY5" fmla="*/ 1852612 h 4314825"/>
              <a:gd name="connsiteX6" fmla="*/ 676292 w 732892"/>
              <a:gd name="connsiteY6" fmla="*/ 2238375 h 4314825"/>
              <a:gd name="connsiteX7" fmla="*/ 61930 w 732892"/>
              <a:gd name="connsiteY7" fmla="*/ 2938462 h 4314825"/>
              <a:gd name="connsiteX8" fmla="*/ 47641 w 732892"/>
              <a:gd name="connsiteY8" fmla="*/ 3509962 h 4314825"/>
              <a:gd name="connsiteX9" fmla="*/ 18 w 732892"/>
              <a:gd name="connsiteY9" fmla="*/ 3952875 h 4314825"/>
              <a:gd name="connsiteX10" fmla="*/ 180993 w 732892"/>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1109538"/>
              <a:gd name="connsiteY0" fmla="*/ 0 h 4314825"/>
              <a:gd name="connsiteX1" fmla="*/ 271480 w 1109538"/>
              <a:gd name="connsiteY1" fmla="*/ 252412 h 4314825"/>
              <a:gd name="connsiteX2" fmla="*/ 290532 w 1109538"/>
              <a:gd name="connsiteY2" fmla="*/ 700088 h 4314825"/>
              <a:gd name="connsiteX3" fmla="*/ 290531 w 1109538"/>
              <a:gd name="connsiteY3" fmla="*/ 1085848 h 4314825"/>
              <a:gd name="connsiteX4" fmla="*/ 514368 w 1109538"/>
              <a:gd name="connsiteY4" fmla="*/ 1514475 h 4314825"/>
              <a:gd name="connsiteX5" fmla="*/ 657243 w 1109538"/>
              <a:gd name="connsiteY5" fmla="*/ 1852612 h 4314825"/>
              <a:gd name="connsiteX6" fmla="*/ 676292 w 1109538"/>
              <a:gd name="connsiteY6" fmla="*/ 2238375 h 4314825"/>
              <a:gd name="connsiteX7" fmla="*/ 1095392 w 1109538"/>
              <a:gd name="connsiteY7" fmla="*/ 2843212 h 4314825"/>
              <a:gd name="connsiteX8" fmla="*/ 47641 w 1109538"/>
              <a:gd name="connsiteY8" fmla="*/ 3509962 h 4314825"/>
              <a:gd name="connsiteX9" fmla="*/ 18 w 1109538"/>
              <a:gd name="connsiteY9" fmla="*/ 3952875 h 4314825"/>
              <a:gd name="connsiteX10" fmla="*/ 180993 w 1109538"/>
              <a:gd name="connsiteY10" fmla="*/ 4314825 h 4314825"/>
              <a:gd name="connsiteX0" fmla="*/ 242905 w 1097707"/>
              <a:gd name="connsiteY0" fmla="*/ 0 h 4314825"/>
              <a:gd name="connsiteX1" fmla="*/ 271480 w 1097707"/>
              <a:gd name="connsiteY1" fmla="*/ 252412 h 4314825"/>
              <a:gd name="connsiteX2" fmla="*/ 290532 w 1097707"/>
              <a:gd name="connsiteY2" fmla="*/ 700088 h 4314825"/>
              <a:gd name="connsiteX3" fmla="*/ 290531 w 1097707"/>
              <a:gd name="connsiteY3" fmla="*/ 1085848 h 4314825"/>
              <a:gd name="connsiteX4" fmla="*/ 514368 w 1097707"/>
              <a:gd name="connsiteY4" fmla="*/ 1514475 h 4314825"/>
              <a:gd name="connsiteX5" fmla="*/ 657243 w 1097707"/>
              <a:gd name="connsiteY5" fmla="*/ 1852612 h 4314825"/>
              <a:gd name="connsiteX6" fmla="*/ 676292 w 1097707"/>
              <a:gd name="connsiteY6" fmla="*/ 2238375 h 4314825"/>
              <a:gd name="connsiteX7" fmla="*/ 1095392 w 1097707"/>
              <a:gd name="connsiteY7" fmla="*/ 2843212 h 4314825"/>
              <a:gd name="connsiteX8" fmla="*/ 47641 w 1097707"/>
              <a:gd name="connsiteY8" fmla="*/ 3509962 h 4314825"/>
              <a:gd name="connsiteX9" fmla="*/ 18 w 1097707"/>
              <a:gd name="connsiteY9" fmla="*/ 3952875 h 4314825"/>
              <a:gd name="connsiteX10" fmla="*/ 180993 w 1097707"/>
              <a:gd name="connsiteY10" fmla="*/ 4314825 h 4314825"/>
              <a:gd name="connsiteX0" fmla="*/ 242905 w 1595780"/>
              <a:gd name="connsiteY0" fmla="*/ 0 h 4314825"/>
              <a:gd name="connsiteX1" fmla="*/ 271480 w 1595780"/>
              <a:gd name="connsiteY1" fmla="*/ 252412 h 4314825"/>
              <a:gd name="connsiteX2" fmla="*/ 290532 w 1595780"/>
              <a:gd name="connsiteY2" fmla="*/ 700088 h 4314825"/>
              <a:gd name="connsiteX3" fmla="*/ 290531 w 1595780"/>
              <a:gd name="connsiteY3" fmla="*/ 1085848 h 4314825"/>
              <a:gd name="connsiteX4" fmla="*/ 514368 w 1595780"/>
              <a:gd name="connsiteY4" fmla="*/ 1514475 h 4314825"/>
              <a:gd name="connsiteX5" fmla="*/ 657243 w 1595780"/>
              <a:gd name="connsiteY5" fmla="*/ 1852612 h 4314825"/>
              <a:gd name="connsiteX6" fmla="*/ 676292 w 1595780"/>
              <a:gd name="connsiteY6" fmla="*/ 2238375 h 4314825"/>
              <a:gd name="connsiteX7" fmla="*/ 1095392 w 1595780"/>
              <a:gd name="connsiteY7" fmla="*/ 2843212 h 4314825"/>
              <a:gd name="connsiteX8" fmla="*/ 1595453 w 1595780"/>
              <a:gd name="connsiteY8" fmla="*/ 3319462 h 4314825"/>
              <a:gd name="connsiteX9" fmla="*/ 18 w 1595780"/>
              <a:gd name="connsiteY9" fmla="*/ 3952875 h 4314825"/>
              <a:gd name="connsiteX10" fmla="*/ 180993 w 1595780"/>
              <a:gd name="connsiteY10" fmla="*/ 4314825 h 4314825"/>
              <a:gd name="connsiteX0" fmla="*/ 242905 w 1595454"/>
              <a:gd name="connsiteY0" fmla="*/ 0 h 4314825"/>
              <a:gd name="connsiteX1" fmla="*/ 271480 w 1595454"/>
              <a:gd name="connsiteY1" fmla="*/ 252412 h 4314825"/>
              <a:gd name="connsiteX2" fmla="*/ 290532 w 1595454"/>
              <a:gd name="connsiteY2" fmla="*/ 700088 h 4314825"/>
              <a:gd name="connsiteX3" fmla="*/ 290531 w 1595454"/>
              <a:gd name="connsiteY3" fmla="*/ 1085848 h 4314825"/>
              <a:gd name="connsiteX4" fmla="*/ 514368 w 1595454"/>
              <a:gd name="connsiteY4" fmla="*/ 1514475 h 4314825"/>
              <a:gd name="connsiteX5" fmla="*/ 657243 w 1595454"/>
              <a:gd name="connsiteY5" fmla="*/ 1852612 h 4314825"/>
              <a:gd name="connsiteX6" fmla="*/ 676292 w 1595454"/>
              <a:gd name="connsiteY6" fmla="*/ 2238375 h 4314825"/>
              <a:gd name="connsiteX7" fmla="*/ 1095392 w 1595454"/>
              <a:gd name="connsiteY7" fmla="*/ 2843212 h 4314825"/>
              <a:gd name="connsiteX8" fmla="*/ 1595453 w 1595454"/>
              <a:gd name="connsiteY8" fmla="*/ 3319462 h 4314825"/>
              <a:gd name="connsiteX9" fmla="*/ 18 w 1595454"/>
              <a:gd name="connsiteY9" fmla="*/ 3952875 h 4314825"/>
              <a:gd name="connsiteX10" fmla="*/ 180993 w 1595454"/>
              <a:gd name="connsiteY10" fmla="*/ 4314825 h 4314825"/>
              <a:gd name="connsiteX0" fmla="*/ 242905 w 1602470"/>
              <a:gd name="connsiteY0" fmla="*/ 0 h 4314825"/>
              <a:gd name="connsiteX1" fmla="*/ 271480 w 1602470"/>
              <a:gd name="connsiteY1" fmla="*/ 252412 h 4314825"/>
              <a:gd name="connsiteX2" fmla="*/ 290532 w 1602470"/>
              <a:gd name="connsiteY2" fmla="*/ 700088 h 4314825"/>
              <a:gd name="connsiteX3" fmla="*/ 290531 w 1602470"/>
              <a:gd name="connsiteY3" fmla="*/ 1085848 h 4314825"/>
              <a:gd name="connsiteX4" fmla="*/ 514368 w 1602470"/>
              <a:gd name="connsiteY4" fmla="*/ 1514475 h 4314825"/>
              <a:gd name="connsiteX5" fmla="*/ 657243 w 1602470"/>
              <a:gd name="connsiteY5" fmla="*/ 1852612 h 4314825"/>
              <a:gd name="connsiteX6" fmla="*/ 676292 w 1602470"/>
              <a:gd name="connsiteY6" fmla="*/ 2238375 h 4314825"/>
              <a:gd name="connsiteX7" fmla="*/ 1095392 w 1602470"/>
              <a:gd name="connsiteY7" fmla="*/ 2843212 h 4314825"/>
              <a:gd name="connsiteX8" fmla="*/ 1595453 w 1602470"/>
              <a:gd name="connsiteY8" fmla="*/ 3319462 h 4314825"/>
              <a:gd name="connsiteX9" fmla="*/ 18 w 1602470"/>
              <a:gd name="connsiteY9" fmla="*/ 3952875 h 4314825"/>
              <a:gd name="connsiteX10" fmla="*/ 180993 w 1602470"/>
              <a:gd name="connsiteY10" fmla="*/ 4314825 h 4314825"/>
              <a:gd name="connsiteX0" fmla="*/ 67462 w 1872455"/>
              <a:gd name="connsiteY0" fmla="*/ 0 h 4314825"/>
              <a:gd name="connsiteX1" fmla="*/ 96037 w 1872455"/>
              <a:gd name="connsiteY1" fmla="*/ 252412 h 4314825"/>
              <a:gd name="connsiteX2" fmla="*/ 115089 w 1872455"/>
              <a:gd name="connsiteY2" fmla="*/ 700088 h 4314825"/>
              <a:gd name="connsiteX3" fmla="*/ 115088 w 1872455"/>
              <a:gd name="connsiteY3" fmla="*/ 1085848 h 4314825"/>
              <a:gd name="connsiteX4" fmla="*/ 338925 w 1872455"/>
              <a:gd name="connsiteY4" fmla="*/ 1514475 h 4314825"/>
              <a:gd name="connsiteX5" fmla="*/ 481800 w 1872455"/>
              <a:gd name="connsiteY5" fmla="*/ 1852612 h 4314825"/>
              <a:gd name="connsiteX6" fmla="*/ 500849 w 1872455"/>
              <a:gd name="connsiteY6" fmla="*/ 2238375 h 4314825"/>
              <a:gd name="connsiteX7" fmla="*/ 919949 w 1872455"/>
              <a:gd name="connsiteY7" fmla="*/ 2843212 h 4314825"/>
              <a:gd name="connsiteX8" fmla="*/ 1420010 w 1872455"/>
              <a:gd name="connsiteY8" fmla="*/ 3319462 h 4314825"/>
              <a:gd name="connsiteX9" fmla="*/ 1872450 w 1872455"/>
              <a:gd name="connsiteY9" fmla="*/ 3757612 h 4314825"/>
              <a:gd name="connsiteX10" fmla="*/ 5550 w 1872455"/>
              <a:gd name="connsiteY10" fmla="*/ 4314825 h 4314825"/>
              <a:gd name="connsiteX0" fmla="*/ 0 w 3348038"/>
              <a:gd name="connsiteY0" fmla="*/ 0 h 5262563"/>
              <a:gd name="connsiteX1" fmla="*/ 28575 w 3348038"/>
              <a:gd name="connsiteY1" fmla="*/ 252412 h 5262563"/>
              <a:gd name="connsiteX2" fmla="*/ 47627 w 3348038"/>
              <a:gd name="connsiteY2" fmla="*/ 700088 h 5262563"/>
              <a:gd name="connsiteX3" fmla="*/ 47626 w 3348038"/>
              <a:gd name="connsiteY3" fmla="*/ 1085848 h 5262563"/>
              <a:gd name="connsiteX4" fmla="*/ 271463 w 3348038"/>
              <a:gd name="connsiteY4" fmla="*/ 1514475 h 5262563"/>
              <a:gd name="connsiteX5" fmla="*/ 414338 w 3348038"/>
              <a:gd name="connsiteY5" fmla="*/ 1852612 h 5262563"/>
              <a:gd name="connsiteX6" fmla="*/ 433387 w 3348038"/>
              <a:gd name="connsiteY6" fmla="*/ 2238375 h 5262563"/>
              <a:gd name="connsiteX7" fmla="*/ 852487 w 3348038"/>
              <a:gd name="connsiteY7" fmla="*/ 2843212 h 5262563"/>
              <a:gd name="connsiteX8" fmla="*/ 1352548 w 3348038"/>
              <a:gd name="connsiteY8" fmla="*/ 3319462 h 5262563"/>
              <a:gd name="connsiteX9" fmla="*/ 1804988 w 3348038"/>
              <a:gd name="connsiteY9" fmla="*/ 3757612 h 5262563"/>
              <a:gd name="connsiteX10" fmla="*/ 3348038 w 3348038"/>
              <a:gd name="connsiteY10" fmla="*/ 5262563 h 526256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1804988 w 4052888"/>
              <a:gd name="connsiteY9" fmla="*/ 3757612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004867 w 4052888"/>
              <a:gd name="connsiteY7" fmla="*/ 2916383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657205 w 4052888"/>
              <a:gd name="connsiteY7" fmla="*/ 2621108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14267 w 4052888"/>
              <a:gd name="connsiteY1" fmla="*/ 125558 h 5586413"/>
              <a:gd name="connsiteX2" fmla="*/ 28575 w 4052888"/>
              <a:gd name="connsiteY2" fmla="*/ 252412 h 5586413"/>
              <a:gd name="connsiteX3" fmla="*/ 47627 w 4052888"/>
              <a:gd name="connsiteY3" fmla="*/ 700088 h 5586413"/>
              <a:gd name="connsiteX4" fmla="*/ 47626 w 4052888"/>
              <a:gd name="connsiteY4" fmla="*/ 1085848 h 5586413"/>
              <a:gd name="connsiteX5" fmla="*/ 271463 w 4052888"/>
              <a:gd name="connsiteY5" fmla="*/ 1514475 h 5586413"/>
              <a:gd name="connsiteX6" fmla="*/ 414338 w 4052888"/>
              <a:gd name="connsiteY6" fmla="*/ 1852612 h 5586413"/>
              <a:gd name="connsiteX7" fmla="*/ 457200 w 4052888"/>
              <a:gd name="connsiteY7" fmla="*/ 2252663 h 5586413"/>
              <a:gd name="connsiteX8" fmla="*/ 781030 w 4052888"/>
              <a:gd name="connsiteY8" fmla="*/ 2625870 h 5586413"/>
              <a:gd name="connsiteX9" fmla="*/ 981054 w 4052888"/>
              <a:gd name="connsiteY9" fmla="*/ 3068783 h 5586413"/>
              <a:gd name="connsiteX10" fmla="*/ 1771649 w 4052888"/>
              <a:gd name="connsiteY10" fmla="*/ 3667125 h 5586413"/>
              <a:gd name="connsiteX11" fmla="*/ 2090736 w 4052888"/>
              <a:gd name="connsiteY11" fmla="*/ 4329112 h 5586413"/>
              <a:gd name="connsiteX12" fmla="*/ 3543300 w 4052888"/>
              <a:gd name="connsiteY12" fmla="*/ 5424487 h 5586413"/>
              <a:gd name="connsiteX13" fmla="*/ 4052888 w 4052888"/>
              <a:gd name="connsiteY13" fmla="*/ 5586413 h 5586413"/>
              <a:gd name="connsiteX0" fmla="*/ 33549 w 4043575"/>
              <a:gd name="connsiteY0" fmla="*/ 0 h 5576888"/>
              <a:gd name="connsiteX1" fmla="*/ 4954 w 4043575"/>
              <a:gd name="connsiteY1" fmla="*/ 116033 h 5576888"/>
              <a:gd name="connsiteX2" fmla="*/ 19262 w 4043575"/>
              <a:gd name="connsiteY2" fmla="*/ 242887 h 5576888"/>
              <a:gd name="connsiteX3" fmla="*/ 38314 w 4043575"/>
              <a:gd name="connsiteY3" fmla="*/ 690563 h 5576888"/>
              <a:gd name="connsiteX4" fmla="*/ 38313 w 4043575"/>
              <a:gd name="connsiteY4" fmla="*/ 1076323 h 5576888"/>
              <a:gd name="connsiteX5" fmla="*/ 262150 w 4043575"/>
              <a:gd name="connsiteY5" fmla="*/ 1504950 h 5576888"/>
              <a:gd name="connsiteX6" fmla="*/ 405025 w 4043575"/>
              <a:gd name="connsiteY6" fmla="*/ 1843087 h 5576888"/>
              <a:gd name="connsiteX7" fmla="*/ 447887 w 4043575"/>
              <a:gd name="connsiteY7" fmla="*/ 2243138 h 5576888"/>
              <a:gd name="connsiteX8" fmla="*/ 771717 w 4043575"/>
              <a:gd name="connsiteY8" fmla="*/ 2616345 h 5576888"/>
              <a:gd name="connsiteX9" fmla="*/ 971741 w 4043575"/>
              <a:gd name="connsiteY9" fmla="*/ 3059258 h 5576888"/>
              <a:gd name="connsiteX10" fmla="*/ 1762336 w 4043575"/>
              <a:gd name="connsiteY10" fmla="*/ 3657600 h 5576888"/>
              <a:gd name="connsiteX11" fmla="*/ 2081423 w 4043575"/>
              <a:gd name="connsiteY11" fmla="*/ 4319587 h 5576888"/>
              <a:gd name="connsiteX12" fmla="*/ 3533987 w 4043575"/>
              <a:gd name="connsiteY12" fmla="*/ 5414962 h 5576888"/>
              <a:gd name="connsiteX13" fmla="*/ 4043575 w 4043575"/>
              <a:gd name="connsiteY13" fmla="*/ 5576888 h 5576888"/>
              <a:gd name="connsiteX0" fmla="*/ 0 w 4171951"/>
              <a:gd name="connsiteY0" fmla="*/ 0 h 5634038"/>
              <a:gd name="connsiteX1" fmla="*/ 133330 w 4171951"/>
              <a:gd name="connsiteY1" fmla="*/ 173183 h 5634038"/>
              <a:gd name="connsiteX2" fmla="*/ 147638 w 4171951"/>
              <a:gd name="connsiteY2" fmla="*/ 300037 h 5634038"/>
              <a:gd name="connsiteX3" fmla="*/ 166690 w 4171951"/>
              <a:gd name="connsiteY3" fmla="*/ 747713 h 5634038"/>
              <a:gd name="connsiteX4" fmla="*/ 166689 w 4171951"/>
              <a:gd name="connsiteY4" fmla="*/ 1133473 h 5634038"/>
              <a:gd name="connsiteX5" fmla="*/ 390526 w 4171951"/>
              <a:gd name="connsiteY5" fmla="*/ 1562100 h 5634038"/>
              <a:gd name="connsiteX6" fmla="*/ 533401 w 4171951"/>
              <a:gd name="connsiteY6" fmla="*/ 1900237 h 5634038"/>
              <a:gd name="connsiteX7" fmla="*/ 576263 w 4171951"/>
              <a:gd name="connsiteY7" fmla="*/ 2300288 h 5634038"/>
              <a:gd name="connsiteX8" fmla="*/ 900093 w 4171951"/>
              <a:gd name="connsiteY8" fmla="*/ 2673495 h 5634038"/>
              <a:gd name="connsiteX9" fmla="*/ 1100117 w 4171951"/>
              <a:gd name="connsiteY9" fmla="*/ 3116408 h 5634038"/>
              <a:gd name="connsiteX10" fmla="*/ 1890712 w 4171951"/>
              <a:gd name="connsiteY10" fmla="*/ 3714750 h 5634038"/>
              <a:gd name="connsiteX11" fmla="*/ 2209799 w 4171951"/>
              <a:gd name="connsiteY11" fmla="*/ 4376737 h 5634038"/>
              <a:gd name="connsiteX12" fmla="*/ 3662363 w 4171951"/>
              <a:gd name="connsiteY12" fmla="*/ 5472112 h 5634038"/>
              <a:gd name="connsiteX13" fmla="*/ 4171951 w 4171951"/>
              <a:gd name="connsiteY13" fmla="*/ 5634038 h 5634038"/>
              <a:gd name="connsiteX0" fmla="*/ 66887 w 4043575"/>
              <a:gd name="connsiteY0" fmla="*/ 0 h 6229350"/>
              <a:gd name="connsiteX1" fmla="*/ 4954 w 4043575"/>
              <a:gd name="connsiteY1" fmla="*/ 768495 h 6229350"/>
              <a:gd name="connsiteX2" fmla="*/ 19262 w 4043575"/>
              <a:gd name="connsiteY2" fmla="*/ 895349 h 6229350"/>
              <a:gd name="connsiteX3" fmla="*/ 38314 w 4043575"/>
              <a:gd name="connsiteY3" fmla="*/ 1343025 h 6229350"/>
              <a:gd name="connsiteX4" fmla="*/ 38313 w 4043575"/>
              <a:gd name="connsiteY4" fmla="*/ 1728785 h 6229350"/>
              <a:gd name="connsiteX5" fmla="*/ 262150 w 4043575"/>
              <a:gd name="connsiteY5" fmla="*/ 2157412 h 6229350"/>
              <a:gd name="connsiteX6" fmla="*/ 405025 w 4043575"/>
              <a:gd name="connsiteY6" fmla="*/ 2495549 h 6229350"/>
              <a:gd name="connsiteX7" fmla="*/ 447887 w 4043575"/>
              <a:gd name="connsiteY7" fmla="*/ 2895600 h 6229350"/>
              <a:gd name="connsiteX8" fmla="*/ 771717 w 4043575"/>
              <a:gd name="connsiteY8" fmla="*/ 3268807 h 6229350"/>
              <a:gd name="connsiteX9" fmla="*/ 971741 w 4043575"/>
              <a:gd name="connsiteY9" fmla="*/ 3711720 h 6229350"/>
              <a:gd name="connsiteX10" fmla="*/ 1762336 w 4043575"/>
              <a:gd name="connsiteY10" fmla="*/ 4310062 h 6229350"/>
              <a:gd name="connsiteX11" fmla="*/ 2081423 w 4043575"/>
              <a:gd name="connsiteY11" fmla="*/ 4972049 h 6229350"/>
              <a:gd name="connsiteX12" fmla="*/ 3533987 w 4043575"/>
              <a:gd name="connsiteY12" fmla="*/ 6067424 h 6229350"/>
              <a:gd name="connsiteX13" fmla="*/ 4043575 w 4043575"/>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458 w 4048146"/>
              <a:gd name="connsiteY0" fmla="*/ 0 h 6229350"/>
              <a:gd name="connsiteX1" fmla="*/ 0 w 4048146"/>
              <a:gd name="connsiteY1" fmla="*/ 668483 h 6229350"/>
              <a:gd name="connsiteX2" fmla="*/ 23833 w 4048146"/>
              <a:gd name="connsiteY2" fmla="*/ 895349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4416 w 4051104"/>
              <a:gd name="connsiteY0" fmla="*/ 0 h 6229350"/>
              <a:gd name="connsiteX1" fmla="*/ 2958 w 4051104"/>
              <a:gd name="connsiteY1" fmla="*/ 668483 h 6229350"/>
              <a:gd name="connsiteX2" fmla="*/ 36316 w 4051104"/>
              <a:gd name="connsiteY2" fmla="*/ 1042986 h 6229350"/>
              <a:gd name="connsiteX3" fmla="*/ 22031 w 4051104"/>
              <a:gd name="connsiteY3" fmla="*/ 1376362 h 6229350"/>
              <a:gd name="connsiteX4" fmla="*/ 45842 w 4051104"/>
              <a:gd name="connsiteY4" fmla="*/ 1728785 h 6229350"/>
              <a:gd name="connsiteX5" fmla="*/ 269679 w 4051104"/>
              <a:gd name="connsiteY5" fmla="*/ 2157412 h 6229350"/>
              <a:gd name="connsiteX6" fmla="*/ 412554 w 4051104"/>
              <a:gd name="connsiteY6" fmla="*/ 2495549 h 6229350"/>
              <a:gd name="connsiteX7" fmla="*/ 455416 w 4051104"/>
              <a:gd name="connsiteY7" fmla="*/ 2895600 h 6229350"/>
              <a:gd name="connsiteX8" fmla="*/ 779246 w 4051104"/>
              <a:gd name="connsiteY8" fmla="*/ 3268807 h 6229350"/>
              <a:gd name="connsiteX9" fmla="*/ 979270 w 4051104"/>
              <a:gd name="connsiteY9" fmla="*/ 3711720 h 6229350"/>
              <a:gd name="connsiteX10" fmla="*/ 1769865 w 4051104"/>
              <a:gd name="connsiteY10" fmla="*/ 4310062 h 6229350"/>
              <a:gd name="connsiteX11" fmla="*/ 2088952 w 4051104"/>
              <a:gd name="connsiteY11" fmla="*/ 4972049 h 6229350"/>
              <a:gd name="connsiteX12" fmla="*/ 3541516 w 4051104"/>
              <a:gd name="connsiteY12" fmla="*/ 6067424 h 6229350"/>
              <a:gd name="connsiteX13" fmla="*/ 4051104 w 4051104"/>
              <a:gd name="connsiteY13" fmla="*/ 6229350 h 6229350"/>
              <a:gd name="connsiteX0" fmla="*/ 83651 w 4060339"/>
              <a:gd name="connsiteY0" fmla="*/ 0 h 6229350"/>
              <a:gd name="connsiteX1" fmla="*/ 12193 w 4060339"/>
              <a:gd name="connsiteY1" fmla="*/ 668483 h 6229350"/>
              <a:gd name="connsiteX2" fmla="*/ 45551 w 4060339"/>
              <a:gd name="connsiteY2" fmla="*/ 1042986 h 6229350"/>
              <a:gd name="connsiteX3" fmla="*/ 31266 w 4060339"/>
              <a:gd name="connsiteY3" fmla="*/ 1376362 h 6229350"/>
              <a:gd name="connsiteX4" fmla="*/ 55077 w 4060339"/>
              <a:gd name="connsiteY4" fmla="*/ 1728785 h 6229350"/>
              <a:gd name="connsiteX5" fmla="*/ 278914 w 4060339"/>
              <a:gd name="connsiteY5" fmla="*/ 2157412 h 6229350"/>
              <a:gd name="connsiteX6" fmla="*/ 421789 w 4060339"/>
              <a:gd name="connsiteY6" fmla="*/ 2495549 h 6229350"/>
              <a:gd name="connsiteX7" fmla="*/ 464651 w 4060339"/>
              <a:gd name="connsiteY7" fmla="*/ 2895600 h 6229350"/>
              <a:gd name="connsiteX8" fmla="*/ 788481 w 4060339"/>
              <a:gd name="connsiteY8" fmla="*/ 3268807 h 6229350"/>
              <a:gd name="connsiteX9" fmla="*/ 988505 w 4060339"/>
              <a:gd name="connsiteY9" fmla="*/ 3711720 h 6229350"/>
              <a:gd name="connsiteX10" fmla="*/ 1779100 w 4060339"/>
              <a:gd name="connsiteY10" fmla="*/ 4310062 h 6229350"/>
              <a:gd name="connsiteX11" fmla="*/ 2098187 w 4060339"/>
              <a:gd name="connsiteY11" fmla="*/ 4972049 h 6229350"/>
              <a:gd name="connsiteX12" fmla="*/ 3550751 w 4060339"/>
              <a:gd name="connsiteY12" fmla="*/ 6067424 h 6229350"/>
              <a:gd name="connsiteX13" fmla="*/ 4060339 w 4060339"/>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19073 w 4048146"/>
              <a:gd name="connsiteY3" fmla="*/ 1376362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81428 w 4048591"/>
              <a:gd name="connsiteY0" fmla="*/ 0 h 6191250"/>
              <a:gd name="connsiteX1" fmla="*/ 445 w 4048591"/>
              <a:gd name="connsiteY1" fmla="*/ 630383 h 6191250"/>
              <a:gd name="connsiteX2" fmla="*/ 33803 w 4048591"/>
              <a:gd name="connsiteY2" fmla="*/ 1004886 h 6191250"/>
              <a:gd name="connsiteX3" fmla="*/ 19518 w 4048591"/>
              <a:gd name="connsiteY3" fmla="*/ 1338262 h 6191250"/>
              <a:gd name="connsiteX4" fmla="*/ 43329 w 4048591"/>
              <a:gd name="connsiteY4" fmla="*/ 1690685 h 6191250"/>
              <a:gd name="connsiteX5" fmla="*/ 267166 w 4048591"/>
              <a:gd name="connsiteY5" fmla="*/ 2119312 h 6191250"/>
              <a:gd name="connsiteX6" fmla="*/ 410041 w 4048591"/>
              <a:gd name="connsiteY6" fmla="*/ 2457449 h 6191250"/>
              <a:gd name="connsiteX7" fmla="*/ 452903 w 4048591"/>
              <a:gd name="connsiteY7" fmla="*/ 2857500 h 6191250"/>
              <a:gd name="connsiteX8" fmla="*/ 776733 w 4048591"/>
              <a:gd name="connsiteY8" fmla="*/ 3230707 h 6191250"/>
              <a:gd name="connsiteX9" fmla="*/ 976757 w 4048591"/>
              <a:gd name="connsiteY9" fmla="*/ 3673620 h 6191250"/>
              <a:gd name="connsiteX10" fmla="*/ 1767352 w 4048591"/>
              <a:gd name="connsiteY10" fmla="*/ 4271962 h 6191250"/>
              <a:gd name="connsiteX11" fmla="*/ 2086439 w 4048591"/>
              <a:gd name="connsiteY11" fmla="*/ 4933949 h 6191250"/>
              <a:gd name="connsiteX12" fmla="*/ 3539003 w 4048591"/>
              <a:gd name="connsiteY12" fmla="*/ 6029324 h 6191250"/>
              <a:gd name="connsiteX13" fmla="*/ 4048591 w 4048591"/>
              <a:gd name="connsiteY13" fmla="*/ 6191250 h 6191250"/>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776733 w 3539003"/>
              <a:gd name="connsiteY8" fmla="*/ 3254519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2489363 w 3539003"/>
              <a:gd name="connsiteY9" fmla="*/ 272321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958066"/>
              <a:gd name="connsiteY0" fmla="*/ 0 h 6053136"/>
              <a:gd name="connsiteX1" fmla="*/ 445 w 3958066"/>
              <a:gd name="connsiteY1" fmla="*/ 654195 h 6053136"/>
              <a:gd name="connsiteX2" fmla="*/ 33803 w 3958066"/>
              <a:gd name="connsiteY2" fmla="*/ 1028698 h 6053136"/>
              <a:gd name="connsiteX3" fmla="*/ 19518 w 3958066"/>
              <a:gd name="connsiteY3" fmla="*/ 1362074 h 6053136"/>
              <a:gd name="connsiteX4" fmla="*/ 43329 w 3958066"/>
              <a:gd name="connsiteY4" fmla="*/ 1714497 h 6053136"/>
              <a:gd name="connsiteX5" fmla="*/ 267166 w 3958066"/>
              <a:gd name="connsiteY5" fmla="*/ 2143124 h 6053136"/>
              <a:gd name="connsiteX6" fmla="*/ 410041 w 3958066"/>
              <a:gd name="connsiteY6" fmla="*/ 2481261 h 6053136"/>
              <a:gd name="connsiteX7" fmla="*/ 452903 w 3958066"/>
              <a:gd name="connsiteY7" fmla="*/ 2881312 h 6053136"/>
              <a:gd name="connsiteX8" fmla="*/ 1443305 w 3958066"/>
              <a:gd name="connsiteY8" fmla="*/ 2750317 h 6053136"/>
              <a:gd name="connsiteX9" fmla="*/ 2489363 w 3958066"/>
              <a:gd name="connsiteY9" fmla="*/ 2723212 h 6053136"/>
              <a:gd name="connsiteX10" fmla="*/ 3955075 w 3958066"/>
              <a:gd name="connsiteY10" fmla="*/ 2740439 h 6053136"/>
              <a:gd name="connsiteX11" fmla="*/ 2086439 w 3958066"/>
              <a:gd name="connsiteY11" fmla="*/ 4957761 h 6053136"/>
              <a:gd name="connsiteX12" fmla="*/ 3539003 w 3958066"/>
              <a:gd name="connsiteY12" fmla="*/ 6053136 h 6053136"/>
              <a:gd name="connsiteX0" fmla="*/ 81428 w 5164549"/>
              <a:gd name="connsiteY0" fmla="*/ 0 h 6053136"/>
              <a:gd name="connsiteX1" fmla="*/ 445 w 5164549"/>
              <a:gd name="connsiteY1" fmla="*/ 654195 h 6053136"/>
              <a:gd name="connsiteX2" fmla="*/ 33803 w 5164549"/>
              <a:gd name="connsiteY2" fmla="*/ 1028698 h 6053136"/>
              <a:gd name="connsiteX3" fmla="*/ 19518 w 5164549"/>
              <a:gd name="connsiteY3" fmla="*/ 1362074 h 6053136"/>
              <a:gd name="connsiteX4" fmla="*/ 43329 w 5164549"/>
              <a:gd name="connsiteY4" fmla="*/ 1714497 h 6053136"/>
              <a:gd name="connsiteX5" fmla="*/ 267166 w 5164549"/>
              <a:gd name="connsiteY5" fmla="*/ 2143124 h 6053136"/>
              <a:gd name="connsiteX6" fmla="*/ 410041 w 5164549"/>
              <a:gd name="connsiteY6" fmla="*/ 2481261 h 6053136"/>
              <a:gd name="connsiteX7" fmla="*/ 452903 w 5164549"/>
              <a:gd name="connsiteY7" fmla="*/ 2881312 h 6053136"/>
              <a:gd name="connsiteX8" fmla="*/ 1443305 w 5164549"/>
              <a:gd name="connsiteY8" fmla="*/ 2750317 h 6053136"/>
              <a:gd name="connsiteX9" fmla="*/ 2489363 w 5164549"/>
              <a:gd name="connsiteY9" fmla="*/ 2723212 h 6053136"/>
              <a:gd name="connsiteX10" fmla="*/ 3955075 w 5164549"/>
              <a:gd name="connsiteY10" fmla="*/ 2740439 h 6053136"/>
              <a:gd name="connsiteX11" fmla="*/ 5103104 w 5164549"/>
              <a:gd name="connsiteY11" fmla="*/ 2530755 h 6053136"/>
              <a:gd name="connsiteX12" fmla="*/ 3539003 w 5164549"/>
              <a:gd name="connsiteY12" fmla="*/ 6053136 h 605313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898113"/>
              <a:gd name="connsiteX1" fmla="*/ 445 w 7777717"/>
              <a:gd name="connsiteY1" fmla="*/ 654195 h 2898113"/>
              <a:gd name="connsiteX2" fmla="*/ 33803 w 7777717"/>
              <a:gd name="connsiteY2" fmla="*/ 1028698 h 2898113"/>
              <a:gd name="connsiteX3" fmla="*/ 19518 w 7777717"/>
              <a:gd name="connsiteY3" fmla="*/ 1362074 h 2898113"/>
              <a:gd name="connsiteX4" fmla="*/ 43329 w 7777717"/>
              <a:gd name="connsiteY4" fmla="*/ 1714497 h 2898113"/>
              <a:gd name="connsiteX5" fmla="*/ 267166 w 7777717"/>
              <a:gd name="connsiteY5" fmla="*/ 2143124 h 2898113"/>
              <a:gd name="connsiteX6" fmla="*/ 410041 w 7777717"/>
              <a:gd name="connsiteY6" fmla="*/ 2481261 h 2898113"/>
              <a:gd name="connsiteX7" fmla="*/ 452903 w 7777717"/>
              <a:gd name="connsiteY7" fmla="*/ 2881312 h 2898113"/>
              <a:gd name="connsiteX8" fmla="*/ 1443305 w 7777717"/>
              <a:gd name="connsiteY8" fmla="*/ 2750317 h 2898113"/>
              <a:gd name="connsiteX9" fmla="*/ 2489363 w 7777717"/>
              <a:gd name="connsiteY9" fmla="*/ 2723212 h 2898113"/>
              <a:gd name="connsiteX10" fmla="*/ 3955075 w 7777717"/>
              <a:gd name="connsiteY10" fmla="*/ 2740439 h 2898113"/>
              <a:gd name="connsiteX11" fmla="*/ 5103104 w 7777717"/>
              <a:gd name="connsiteY11" fmla="*/ 2530755 h 2898113"/>
              <a:gd name="connsiteX12" fmla="*/ 7777717 w 7777717"/>
              <a:gd name="connsiteY12" fmla="*/ 2164799 h 2898113"/>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9095"/>
              <a:gd name="connsiteX1" fmla="*/ 445 w 7777717"/>
              <a:gd name="connsiteY1" fmla="*/ 654195 h 2909095"/>
              <a:gd name="connsiteX2" fmla="*/ 33803 w 7777717"/>
              <a:gd name="connsiteY2" fmla="*/ 1028698 h 2909095"/>
              <a:gd name="connsiteX3" fmla="*/ 19518 w 7777717"/>
              <a:gd name="connsiteY3" fmla="*/ 1362074 h 2909095"/>
              <a:gd name="connsiteX4" fmla="*/ 43329 w 7777717"/>
              <a:gd name="connsiteY4" fmla="*/ 1714497 h 2909095"/>
              <a:gd name="connsiteX5" fmla="*/ 267166 w 7777717"/>
              <a:gd name="connsiteY5" fmla="*/ 2143124 h 2909095"/>
              <a:gd name="connsiteX6" fmla="*/ 452903 w 7777717"/>
              <a:gd name="connsiteY6" fmla="*/ 2881312 h 2909095"/>
              <a:gd name="connsiteX7" fmla="*/ 1443305 w 7777717"/>
              <a:gd name="connsiteY7" fmla="*/ 2750317 h 2909095"/>
              <a:gd name="connsiteX8" fmla="*/ 2489363 w 7777717"/>
              <a:gd name="connsiteY8" fmla="*/ 2723212 h 2909095"/>
              <a:gd name="connsiteX9" fmla="*/ 3673064 w 7777717"/>
              <a:gd name="connsiteY9" fmla="*/ 2740439 h 2909095"/>
              <a:gd name="connsiteX10" fmla="*/ 5103104 w 7777717"/>
              <a:gd name="connsiteY10" fmla="*/ 2530755 h 2909095"/>
              <a:gd name="connsiteX11" fmla="*/ 7777717 w 7777717"/>
              <a:gd name="connsiteY11" fmla="*/ 2164799 h 2909095"/>
              <a:gd name="connsiteX0" fmla="*/ 81428 w 7777717"/>
              <a:gd name="connsiteY0" fmla="*/ 0 h 2937576"/>
              <a:gd name="connsiteX1" fmla="*/ 445 w 7777717"/>
              <a:gd name="connsiteY1" fmla="*/ 654195 h 2937576"/>
              <a:gd name="connsiteX2" fmla="*/ 33803 w 7777717"/>
              <a:gd name="connsiteY2" fmla="*/ 1028698 h 2937576"/>
              <a:gd name="connsiteX3" fmla="*/ 19518 w 7777717"/>
              <a:gd name="connsiteY3" fmla="*/ 1362074 h 2937576"/>
              <a:gd name="connsiteX4" fmla="*/ 43329 w 7777717"/>
              <a:gd name="connsiteY4" fmla="*/ 1714497 h 2937576"/>
              <a:gd name="connsiteX5" fmla="*/ 452903 w 7777717"/>
              <a:gd name="connsiteY5" fmla="*/ 2881312 h 2937576"/>
              <a:gd name="connsiteX6" fmla="*/ 1443305 w 7777717"/>
              <a:gd name="connsiteY6" fmla="*/ 2750317 h 2937576"/>
              <a:gd name="connsiteX7" fmla="*/ 2489363 w 7777717"/>
              <a:gd name="connsiteY7" fmla="*/ 2723212 h 2937576"/>
              <a:gd name="connsiteX8" fmla="*/ 3673064 w 7777717"/>
              <a:gd name="connsiteY8" fmla="*/ 2740439 h 2937576"/>
              <a:gd name="connsiteX9" fmla="*/ 5103104 w 7777717"/>
              <a:gd name="connsiteY9" fmla="*/ 2530755 h 2937576"/>
              <a:gd name="connsiteX10" fmla="*/ 7777717 w 7777717"/>
              <a:gd name="connsiteY10" fmla="*/ 2164799 h 2937576"/>
              <a:gd name="connsiteX0" fmla="*/ 89069 w 7785358"/>
              <a:gd name="connsiteY0" fmla="*/ 0 h 2962173"/>
              <a:gd name="connsiteX1" fmla="*/ 8086 w 7785358"/>
              <a:gd name="connsiteY1" fmla="*/ 654195 h 2962173"/>
              <a:gd name="connsiteX2" fmla="*/ 41444 w 7785358"/>
              <a:gd name="connsiteY2" fmla="*/ 1028698 h 2962173"/>
              <a:gd name="connsiteX3" fmla="*/ 27159 w 7785358"/>
              <a:gd name="connsiteY3" fmla="*/ 1362074 h 2962173"/>
              <a:gd name="connsiteX4" fmla="*/ 460544 w 7785358"/>
              <a:gd name="connsiteY4" fmla="*/ 2881312 h 2962173"/>
              <a:gd name="connsiteX5" fmla="*/ 1450946 w 7785358"/>
              <a:gd name="connsiteY5" fmla="*/ 2750317 h 2962173"/>
              <a:gd name="connsiteX6" fmla="*/ 2497004 w 7785358"/>
              <a:gd name="connsiteY6" fmla="*/ 2723212 h 2962173"/>
              <a:gd name="connsiteX7" fmla="*/ 3680705 w 7785358"/>
              <a:gd name="connsiteY7" fmla="*/ 2740439 h 2962173"/>
              <a:gd name="connsiteX8" fmla="*/ 5110745 w 7785358"/>
              <a:gd name="connsiteY8" fmla="*/ 2530755 h 2962173"/>
              <a:gd name="connsiteX9" fmla="*/ 7785358 w 7785358"/>
              <a:gd name="connsiteY9" fmla="*/ 2164799 h 2962173"/>
              <a:gd name="connsiteX0" fmla="*/ 104325 w 7800614"/>
              <a:gd name="connsiteY0" fmla="*/ 0 h 2962173"/>
              <a:gd name="connsiteX1" fmla="*/ 23342 w 7800614"/>
              <a:gd name="connsiteY1" fmla="*/ 654195 h 2962173"/>
              <a:gd name="connsiteX2" fmla="*/ 42415 w 7800614"/>
              <a:gd name="connsiteY2" fmla="*/ 1362074 h 2962173"/>
              <a:gd name="connsiteX3" fmla="*/ 475800 w 7800614"/>
              <a:gd name="connsiteY3" fmla="*/ 2881312 h 2962173"/>
              <a:gd name="connsiteX4" fmla="*/ 1466202 w 7800614"/>
              <a:gd name="connsiteY4" fmla="*/ 2750317 h 2962173"/>
              <a:gd name="connsiteX5" fmla="*/ 2512260 w 7800614"/>
              <a:gd name="connsiteY5" fmla="*/ 2723212 h 2962173"/>
              <a:gd name="connsiteX6" fmla="*/ 3695961 w 7800614"/>
              <a:gd name="connsiteY6" fmla="*/ 2740439 h 2962173"/>
              <a:gd name="connsiteX7" fmla="*/ 5126001 w 7800614"/>
              <a:gd name="connsiteY7" fmla="*/ 2530755 h 2962173"/>
              <a:gd name="connsiteX8" fmla="*/ 7800614 w 7800614"/>
              <a:gd name="connsiteY8" fmla="*/ 2164799 h 2962173"/>
              <a:gd name="connsiteX0" fmla="*/ 178116 w 7874405"/>
              <a:gd name="connsiteY0" fmla="*/ 0 h 3213293"/>
              <a:gd name="connsiteX1" fmla="*/ 97133 w 7874405"/>
              <a:gd name="connsiteY1" fmla="*/ 654195 h 3213293"/>
              <a:gd name="connsiteX2" fmla="*/ 22202 w 7874405"/>
              <a:gd name="connsiteY2" fmla="*/ 3079778 h 3213293"/>
              <a:gd name="connsiteX3" fmla="*/ 549591 w 7874405"/>
              <a:gd name="connsiteY3" fmla="*/ 2881312 h 3213293"/>
              <a:gd name="connsiteX4" fmla="*/ 1539993 w 7874405"/>
              <a:gd name="connsiteY4" fmla="*/ 2750317 h 3213293"/>
              <a:gd name="connsiteX5" fmla="*/ 2586051 w 7874405"/>
              <a:gd name="connsiteY5" fmla="*/ 2723212 h 3213293"/>
              <a:gd name="connsiteX6" fmla="*/ 3769752 w 7874405"/>
              <a:gd name="connsiteY6" fmla="*/ 2740439 h 3213293"/>
              <a:gd name="connsiteX7" fmla="*/ 5199792 w 7874405"/>
              <a:gd name="connsiteY7" fmla="*/ 2530755 h 3213293"/>
              <a:gd name="connsiteX8" fmla="*/ 7874405 w 7874405"/>
              <a:gd name="connsiteY8" fmla="*/ 2164799 h 3213293"/>
              <a:gd name="connsiteX0" fmla="*/ 303080 w 7999369"/>
              <a:gd name="connsiteY0" fmla="*/ 0 h 3084602"/>
              <a:gd name="connsiteX1" fmla="*/ 222097 w 7999369"/>
              <a:gd name="connsiteY1" fmla="*/ 654195 h 3084602"/>
              <a:gd name="connsiteX2" fmla="*/ 147166 w 7999369"/>
              <a:gd name="connsiteY2" fmla="*/ 3079778 h 3084602"/>
              <a:gd name="connsiteX3" fmla="*/ 674555 w 7999369"/>
              <a:gd name="connsiteY3" fmla="*/ 2881312 h 3084602"/>
              <a:gd name="connsiteX4" fmla="*/ 1664957 w 7999369"/>
              <a:gd name="connsiteY4" fmla="*/ 2750317 h 3084602"/>
              <a:gd name="connsiteX5" fmla="*/ 2711015 w 7999369"/>
              <a:gd name="connsiteY5" fmla="*/ 2723212 h 3084602"/>
              <a:gd name="connsiteX6" fmla="*/ 3894716 w 7999369"/>
              <a:gd name="connsiteY6" fmla="*/ 2740439 h 3084602"/>
              <a:gd name="connsiteX7" fmla="*/ 5324756 w 7999369"/>
              <a:gd name="connsiteY7" fmla="*/ 2530755 h 3084602"/>
              <a:gd name="connsiteX8" fmla="*/ 7999369 w 7999369"/>
              <a:gd name="connsiteY8" fmla="*/ 2164799 h 3084602"/>
              <a:gd name="connsiteX0" fmla="*/ 0 w 9490906"/>
              <a:gd name="connsiteY0" fmla="*/ 3177740 h 3185770"/>
              <a:gd name="connsiteX1" fmla="*/ 1713634 w 9490906"/>
              <a:gd name="connsiteY1" fmla="*/ 3419 h 3185770"/>
              <a:gd name="connsiteX2" fmla="*/ 1638703 w 9490906"/>
              <a:gd name="connsiteY2" fmla="*/ 2429002 h 3185770"/>
              <a:gd name="connsiteX3" fmla="*/ 2166092 w 9490906"/>
              <a:gd name="connsiteY3" fmla="*/ 2230536 h 3185770"/>
              <a:gd name="connsiteX4" fmla="*/ 3156494 w 9490906"/>
              <a:gd name="connsiteY4" fmla="*/ 2099541 h 3185770"/>
              <a:gd name="connsiteX5" fmla="*/ 4202552 w 9490906"/>
              <a:gd name="connsiteY5" fmla="*/ 2072436 h 3185770"/>
              <a:gd name="connsiteX6" fmla="*/ 5386253 w 9490906"/>
              <a:gd name="connsiteY6" fmla="*/ 2089663 h 3185770"/>
              <a:gd name="connsiteX7" fmla="*/ 6816293 w 9490906"/>
              <a:gd name="connsiteY7" fmla="*/ 1879979 h 3185770"/>
              <a:gd name="connsiteX8" fmla="*/ 9490906 w 9490906"/>
              <a:gd name="connsiteY8" fmla="*/ 1514023 h 3185770"/>
              <a:gd name="connsiteX0" fmla="*/ 0 w 9490906"/>
              <a:gd name="connsiteY0" fmla="*/ 1663717 h 1695475"/>
              <a:gd name="connsiteX1" fmla="*/ 807780 w 9490906"/>
              <a:gd name="connsiteY1" fmla="*/ 1198413 h 1695475"/>
              <a:gd name="connsiteX2" fmla="*/ 1638703 w 9490906"/>
              <a:gd name="connsiteY2" fmla="*/ 914979 h 1695475"/>
              <a:gd name="connsiteX3" fmla="*/ 2166092 w 9490906"/>
              <a:gd name="connsiteY3" fmla="*/ 716513 h 1695475"/>
              <a:gd name="connsiteX4" fmla="*/ 3156494 w 9490906"/>
              <a:gd name="connsiteY4" fmla="*/ 585518 h 1695475"/>
              <a:gd name="connsiteX5" fmla="*/ 4202552 w 9490906"/>
              <a:gd name="connsiteY5" fmla="*/ 558413 h 1695475"/>
              <a:gd name="connsiteX6" fmla="*/ 5386253 w 9490906"/>
              <a:gd name="connsiteY6" fmla="*/ 575640 h 1695475"/>
              <a:gd name="connsiteX7" fmla="*/ 6816293 w 9490906"/>
              <a:gd name="connsiteY7" fmla="*/ 365956 h 1695475"/>
              <a:gd name="connsiteX8" fmla="*/ 9490906 w 9490906"/>
              <a:gd name="connsiteY8" fmla="*/ 0 h 1695475"/>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663717"/>
              <a:gd name="connsiteX1" fmla="*/ 807780 w 9490906"/>
              <a:gd name="connsiteY1" fmla="*/ 1198413 h 1663717"/>
              <a:gd name="connsiteX2" fmla="*/ 1638703 w 9490906"/>
              <a:gd name="connsiteY2" fmla="*/ 914979 h 1663717"/>
              <a:gd name="connsiteX3" fmla="*/ 2166092 w 9490906"/>
              <a:gd name="connsiteY3" fmla="*/ 716513 h 1663717"/>
              <a:gd name="connsiteX4" fmla="*/ 3156494 w 9490906"/>
              <a:gd name="connsiteY4" fmla="*/ 585518 h 1663717"/>
              <a:gd name="connsiteX5" fmla="*/ 4202552 w 9490906"/>
              <a:gd name="connsiteY5" fmla="*/ 558413 h 1663717"/>
              <a:gd name="connsiteX6" fmla="*/ 5386253 w 9490906"/>
              <a:gd name="connsiteY6" fmla="*/ 575640 h 1663717"/>
              <a:gd name="connsiteX7" fmla="*/ 6816293 w 9490906"/>
              <a:gd name="connsiteY7" fmla="*/ 365956 h 1663717"/>
              <a:gd name="connsiteX8" fmla="*/ 9490906 w 9490906"/>
              <a:gd name="connsiteY8" fmla="*/ 0 h 1663717"/>
              <a:gd name="connsiteX0" fmla="*/ 0 w 9405448"/>
              <a:gd name="connsiteY0" fmla="*/ 1834632 h 1834632"/>
              <a:gd name="connsiteX1" fmla="*/ 722322 w 9405448"/>
              <a:gd name="connsiteY1" fmla="*/ 1198413 h 1834632"/>
              <a:gd name="connsiteX2" fmla="*/ 1553245 w 9405448"/>
              <a:gd name="connsiteY2" fmla="*/ 914979 h 1834632"/>
              <a:gd name="connsiteX3" fmla="*/ 2080634 w 9405448"/>
              <a:gd name="connsiteY3" fmla="*/ 716513 h 1834632"/>
              <a:gd name="connsiteX4" fmla="*/ 3071036 w 9405448"/>
              <a:gd name="connsiteY4" fmla="*/ 585518 h 1834632"/>
              <a:gd name="connsiteX5" fmla="*/ 4117094 w 9405448"/>
              <a:gd name="connsiteY5" fmla="*/ 558413 h 1834632"/>
              <a:gd name="connsiteX6" fmla="*/ 5300795 w 9405448"/>
              <a:gd name="connsiteY6" fmla="*/ 575640 h 1834632"/>
              <a:gd name="connsiteX7" fmla="*/ 6730835 w 9405448"/>
              <a:gd name="connsiteY7" fmla="*/ 365956 h 1834632"/>
              <a:gd name="connsiteX8" fmla="*/ 9405448 w 9405448"/>
              <a:gd name="connsiteY8" fmla="*/ 0 h 1834632"/>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987242 w 9559272"/>
              <a:gd name="connsiteY1" fmla="*/ 1369329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1707069 w 9559272"/>
              <a:gd name="connsiteY1" fmla="*/ 914979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694727 w 9559272"/>
              <a:gd name="connsiteY1" fmla="*/ 1501607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56858 w 9559272"/>
              <a:gd name="connsiteY8" fmla="*/ 185555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1801072 w 9619092"/>
              <a:gd name="connsiteY1" fmla="*/ 1077349 h 1706445"/>
              <a:gd name="connsiteX2" fmla="*/ 2234458 w 9619092"/>
              <a:gd name="connsiteY2" fmla="*/ 707967 h 1706445"/>
              <a:gd name="connsiteX3" fmla="*/ 3224860 w 9619092"/>
              <a:gd name="connsiteY3" fmla="*/ 576972 h 1706445"/>
              <a:gd name="connsiteX4" fmla="*/ 4270918 w 9619092"/>
              <a:gd name="connsiteY4" fmla="*/ 549867 h 1706445"/>
              <a:gd name="connsiteX5" fmla="*/ 5907546 w 9619092"/>
              <a:gd name="connsiteY5" fmla="*/ 456000 h 1706445"/>
              <a:gd name="connsiteX6" fmla="*/ 6884659 w 9619092"/>
              <a:gd name="connsiteY6" fmla="*/ 357410 h 1706445"/>
              <a:gd name="connsiteX7" fmla="*/ 8565404 w 9619092"/>
              <a:gd name="connsiteY7" fmla="*/ 236830 h 1706445"/>
              <a:gd name="connsiteX8" fmla="*/ 9619092 w 9619092"/>
              <a:gd name="connsiteY8" fmla="*/ 0 h 1706445"/>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43166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9670741"/>
              <a:gd name="connsiteY0" fmla="*/ 1207207 h 1207207"/>
              <a:gd name="connsiteX1" fmla="*/ 647389 w 9670741"/>
              <a:gd name="connsiteY1" fmla="*/ 1090859 h 1207207"/>
              <a:gd name="connsiteX2" fmla="*/ 1080775 w 9670741"/>
              <a:gd name="connsiteY2" fmla="*/ 755660 h 1207207"/>
              <a:gd name="connsiteX3" fmla="*/ 2071177 w 9670741"/>
              <a:gd name="connsiteY3" fmla="*/ 624665 h 1207207"/>
              <a:gd name="connsiteX4" fmla="*/ 3117235 w 9670741"/>
              <a:gd name="connsiteY4" fmla="*/ 597560 h 1207207"/>
              <a:gd name="connsiteX5" fmla="*/ 4753863 w 9670741"/>
              <a:gd name="connsiteY5" fmla="*/ 503693 h 1207207"/>
              <a:gd name="connsiteX6" fmla="*/ 5730976 w 9670741"/>
              <a:gd name="connsiteY6" fmla="*/ 405103 h 1207207"/>
              <a:gd name="connsiteX7" fmla="*/ 7411721 w 9670741"/>
              <a:gd name="connsiteY7" fmla="*/ 284523 h 1207207"/>
              <a:gd name="connsiteX8" fmla="*/ 9670741 w 9670741"/>
              <a:gd name="connsiteY8" fmla="*/ -1 h 1207207"/>
              <a:gd name="connsiteX0" fmla="*/ 0 w 9670741"/>
              <a:gd name="connsiteY0" fmla="*/ 1207209 h 1207209"/>
              <a:gd name="connsiteX1" fmla="*/ 647389 w 9670741"/>
              <a:gd name="connsiteY1" fmla="*/ 1090861 h 1207209"/>
              <a:gd name="connsiteX2" fmla="*/ 1080775 w 9670741"/>
              <a:gd name="connsiteY2" fmla="*/ 755662 h 1207209"/>
              <a:gd name="connsiteX3" fmla="*/ 2071177 w 9670741"/>
              <a:gd name="connsiteY3" fmla="*/ 624667 h 1207209"/>
              <a:gd name="connsiteX4" fmla="*/ 3117235 w 9670741"/>
              <a:gd name="connsiteY4" fmla="*/ 597562 h 1207209"/>
              <a:gd name="connsiteX5" fmla="*/ 5730976 w 9670741"/>
              <a:gd name="connsiteY5" fmla="*/ 405105 h 1207209"/>
              <a:gd name="connsiteX6" fmla="*/ 7411721 w 9670741"/>
              <a:gd name="connsiteY6" fmla="*/ 284525 h 1207209"/>
              <a:gd name="connsiteX7" fmla="*/ 9670741 w 9670741"/>
              <a:gd name="connsiteY7" fmla="*/ 1 h 1207209"/>
              <a:gd name="connsiteX0" fmla="*/ 0 w 9670741"/>
              <a:gd name="connsiteY0" fmla="*/ 1207207 h 1207207"/>
              <a:gd name="connsiteX1" fmla="*/ 647389 w 9670741"/>
              <a:gd name="connsiteY1" fmla="*/ 1090859 h 1207207"/>
              <a:gd name="connsiteX2" fmla="*/ 1080775 w 9670741"/>
              <a:gd name="connsiteY2" fmla="*/ 755660 h 1207207"/>
              <a:gd name="connsiteX3" fmla="*/ 2071177 w 9670741"/>
              <a:gd name="connsiteY3" fmla="*/ 624665 h 1207207"/>
              <a:gd name="connsiteX4" fmla="*/ 3117235 w 9670741"/>
              <a:gd name="connsiteY4" fmla="*/ 597560 h 1207207"/>
              <a:gd name="connsiteX5" fmla="*/ 5730976 w 9670741"/>
              <a:gd name="connsiteY5" fmla="*/ 405103 h 1207207"/>
              <a:gd name="connsiteX6" fmla="*/ 9670741 w 9670741"/>
              <a:gd name="connsiteY6" fmla="*/ -1 h 1207207"/>
              <a:gd name="connsiteX0" fmla="*/ 0 w 9670741"/>
              <a:gd name="connsiteY0" fmla="*/ 1207209 h 1207209"/>
              <a:gd name="connsiteX1" fmla="*/ 647389 w 9670741"/>
              <a:gd name="connsiteY1" fmla="*/ 1090861 h 1207209"/>
              <a:gd name="connsiteX2" fmla="*/ 1080775 w 9670741"/>
              <a:gd name="connsiteY2" fmla="*/ 755662 h 1207209"/>
              <a:gd name="connsiteX3" fmla="*/ 3117235 w 9670741"/>
              <a:gd name="connsiteY3" fmla="*/ 597562 h 1207209"/>
              <a:gd name="connsiteX4" fmla="*/ 5730976 w 9670741"/>
              <a:gd name="connsiteY4" fmla="*/ 405105 h 1207209"/>
              <a:gd name="connsiteX5" fmla="*/ 9670741 w 9670741"/>
              <a:gd name="connsiteY5" fmla="*/ 1 h 1207209"/>
              <a:gd name="connsiteX0" fmla="*/ 0 w 9670741"/>
              <a:gd name="connsiteY0" fmla="*/ 1207207 h 1207207"/>
              <a:gd name="connsiteX1" fmla="*/ 1080775 w 9670741"/>
              <a:gd name="connsiteY1" fmla="*/ 755660 h 1207207"/>
              <a:gd name="connsiteX2" fmla="*/ 3117235 w 9670741"/>
              <a:gd name="connsiteY2" fmla="*/ 597560 h 1207207"/>
              <a:gd name="connsiteX3" fmla="*/ 5730976 w 9670741"/>
              <a:gd name="connsiteY3" fmla="*/ 405103 h 1207207"/>
              <a:gd name="connsiteX4" fmla="*/ 9670741 w 9670741"/>
              <a:gd name="connsiteY4" fmla="*/ -1 h 1207207"/>
              <a:gd name="connsiteX0" fmla="*/ 0 w 9670741"/>
              <a:gd name="connsiteY0" fmla="*/ 1207209 h 1207209"/>
              <a:gd name="connsiteX1" fmla="*/ 1080775 w 9670741"/>
              <a:gd name="connsiteY1" fmla="*/ 755662 h 1207209"/>
              <a:gd name="connsiteX2" fmla="*/ 3117235 w 9670741"/>
              <a:gd name="connsiteY2" fmla="*/ 597562 h 1207209"/>
              <a:gd name="connsiteX3" fmla="*/ 5730976 w 9670741"/>
              <a:gd name="connsiteY3" fmla="*/ 405105 h 1207209"/>
              <a:gd name="connsiteX4" fmla="*/ 9670741 w 9670741"/>
              <a:gd name="connsiteY4" fmla="*/ 1 h 1207209"/>
              <a:gd name="connsiteX0" fmla="*/ 0 w 9888305"/>
              <a:gd name="connsiteY0" fmla="*/ 1312765 h 1312765"/>
              <a:gd name="connsiteX1" fmla="*/ 1298339 w 9888305"/>
              <a:gd name="connsiteY1" fmla="*/ 755660 h 1312765"/>
              <a:gd name="connsiteX2" fmla="*/ 3334799 w 9888305"/>
              <a:gd name="connsiteY2" fmla="*/ 597560 h 1312765"/>
              <a:gd name="connsiteX3" fmla="*/ 5948540 w 9888305"/>
              <a:gd name="connsiteY3" fmla="*/ 405103 h 1312765"/>
              <a:gd name="connsiteX4" fmla="*/ 9888305 w 9888305"/>
              <a:gd name="connsiteY4" fmla="*/ -1 h 1312765"/>
              <a:gd name="connsiteX0" fmla="*/ 0 w 9888305"/>
              <a:gd name="connsiteY0" fmla="*/ 1312767 h 1312767"/>
              <a:gd name="connsiteX1" fmla="*/ 1471900 w 9888305"/>
              <a:gd name="connsiteY1" fmla="*/ 1115852 h 1312767"/>
              <a:gd name="connsiteX2" fmla="*/ 3334799 w 9888305"/>
              <a:gd name="connsiteY2" fmla="*/ 597562 h 1312767"/>
              <a:gd name="connsiteX3" fmla="*/ 5948540 w 9888305"/>
              <a:gd name="connsiteY3" fmla="*/ 405105 h 1312767"/>
              <a:gd name="connsiteX4" fmla="*/ 9888305 w 9888305"/>
              <a:gd name="connsiteY4" fmla="*/ 1 h 1312767"/>
              <a:gd name="connsiteX0" fmla="*/ 0 w 9888305"/>
              <a:gd name="connsiteY0" fmla="*/ 1312765 h 1312765"/>
              <a:gd name="connsiteX1" fmla="*/ 3334799 w 9888305"/>
              <a:gd name="connsiteY1" fmla="*/ 597560 h 1312765"/>
              <a:gd name="connsiteX2" fmla="*/ 5948540 w 9888305"/>
              <a:gd name="connsiteY2" fmla="*/ 405103 h 1312765"/>
              <a:gd name="connsiteX3" fmla="*/ 9888305 w 9888305"/>
              <a:gd name="connsiteY3" fmla="*/ -1 h 1312765"/>
              <a:gd name="connsiteX0" fmla="*/ 0 w 9888305"/>
              <a:gd name="connsiteY0" fmla="*/ 1312767 h 1312767"/>
              <a:gd name="connsiteX1" fmla="*/ 5948540 w 9888305"/>
              <a:gd name="connsiteY1" fmla="*/ 405105 h 1312767"/>
              <a:gd name="connsiteX2" fmla="*/ 9888305 w 9888305"/>
              <a:gd name="connsiteY2" fmla="*/ 1 h 1312767"/>
              <a:gd name="connsiteX0" fmla="*/ 0 w 9888305"/>
              <a:gd name="connsiteY0" fmla="*/ 1312765 h 1312765"/>
              <a:gd name="connsiteX1" fmla="*/ 9888305 w 9888305"/>
              <a:gd name="connsiteY1" fmla="*/ -1 h 1312765"/>
              <a:gd name="connsiteX0" fmla="*/ 0 w 10402688"/>
              <a:gd name="connsiteY0" fmla="*/ 3369008 h 3369008"/>
              <a:gd name="connsiteX1" fmla="*/ 10402687 w 10402688"/>
              <a:gd name="connsiteY1" fmla="*/ 0 h 3369008"/>
              <a:gd name="connsiteX0" fmla="*/ 0 w 10402686"/>
              <a:gd name="connsiteY0" fmla="*/ 3369008 h 3369008"/>
              <a:gd name="connsiteX1" fmla="*/ 9765651 w 10402686"/>
              <a:gd name="connsiteY1" fmla="*/ 198899 h 3369008"/>
              <a:gd name="connsiteX2" fmla="*/ 10402687 w 10402686"/>
              <a:gd name="connsiteY2" fmla="*/ 0 h 3369008"/>
              <a:gd name="connsiteX0" fmla="*/ 0 w 10402688"/>
              <a:gd name="connsiteY0" fmla="*/ 3369008 h 3369008"/>
              <a:gd name="connsiteX1" fmla="*/ 9570477 w 10402688"/>
              <a:gd name="connsiteY1" fmla="*/ 274806 h 3369008"/>
              <a:gd name="connsiteX2" fmla="*/ 10402687 w 10402688"/>
              <a:gd name="connsiteY2" fmla="*/ 0 h 3369008"/>
              <a:gd name="connsiteX0" fmla="*/ 0 w 10402686"/>
              <a:gd name="connsiteY0" fmla="*/ 3369008 h 3369008"/>
              <a:gd name="connsiteX1" fmla="*/ 9570477 w 10402686"/>
              <a:gd name="connsiteY1" fmla="*/ 274806 h 3369008"/>
              <a:gd name="connsiteX2" fmla="*/ 10402687 w 10402686"/>
              <a:gd name="connsiteY2" fmla="*/ 0 h 3369008"/>
              <a:gd name="connsiteX0" fmla="*/ 0 w 10402688"/>
              <a:gd name="connsiteY0" fmla="*/ 3369008 h 3369008"/>
              <a:gd name="connsiteX1" fmla="*/ 9570477 w 10402688"/>
              <a:gd name="connsiteY1" fmla="*/ 274806 h 3369008"/>
              <a:gd name="connsiteX2" fmla="*/ 10402687 w 10402688"/>
              <a:gd name="connsiteY2" fmla="*/ 0 h 3369008"/>
              <a:gd name="connsiteX0" fmla="*/ 0 w 10402686"/>
              <a:gd name="connsiteY0" fmla="*/ 3369008 h 3369008"/>
              <a:gd name="connsiteX1" fmla="*/ 9832855 w 10402686"/>
              <a:gd name="connsiteY1" fmla="*/ 74327 h 3369008"/>
              <a:gd name="connsiteX2" fmla="*/ 10402687 w 10402686"/>
              <a:gd name="connsiteY2" fmla="*/ 0 h 3369008"/>
              <a:gd name="connsiteX0" fmla="*/ 0 w 10402688"/>
              <a:gd name="connsiteY0" fmla="*/ 3369008 h 3369008"/>
              <a:gd name="connsiteX1" fmla="*/ 9832855 w 10402688"/>
              <a:gd name="connsiteY1" fmla="*/ 74327 h 3369008"/>
              <a:gd name="connsiteX2" fmla="*/ 10402687 w 10402688"/>
              <a:gd name="connsiteY2" fmla="*/ 0 h 3369008"/>
              <a:gd name="connsiteX0" fmla="*/ 0 w 10402686"/>
              <a:gd name="connsiteY0" fmla="*/ 3374202 h 3374202"/>
              <a:gd name="connsiteX1" fmla="*/ 9832855 w 10402686"/>
              <a:gd name="connsiteY1" fmla="*/ 79521 h 3374202"/>
              <a:gd name="connsiteX2" fmla="*/ 10402687 w 10402686"/>
              <a:gd name="connsiteY2" fmla="*/ 5194 h 3374202"/>
              <a:gd name="connsiteX0" fmla="*/ 0 w 10402688"/>
              <a:gd name="connsiteY0" fmla="*/ 3369008 h 3369008"/>
              <a:gd name="connsiteX1" fmla="*/ 9832855 w 10402688"/>
              <a:gd name="connsiteY1" fmla="*/ 74327 h 3369008"/>
              <a:gd name="connsiteX2" fmla="*/ 10402687 w 10402688"/>
              <a:gd name="connsiteY2" fmla="*/ 0 h 3369008"/>
              <a:gd name="connsiteX0" fmla="*/ 0 w 10402686"/>
              <a:gd name="connsiteY0" fmla="*/ 3369008 h 3369008"/>
              <a:gd name="connsiteX1" fmla="*/ 10402687 w 10402686"/>
              <a:gd name="connsiteY1" fmla="*/ 0 h 3369008"/>
              <a:gd name="connsiteX0" fmla="*/ 0 w 10402688"/>
              <a:gd name="connsiteY0" fmla="*/ 3369008 h 3369008"/>
              <a:gd name="connsiteX1" fmla="*/ 6740624 w 10402688"/>
              <a:gd name="connsiteY1" fmla="*/ 1184996 h 3369008"/>
              <a:gd name="connsiteX2" fmla="*/ 10402687 w 10402688"/>
              <a:gd name="connsiteY2" fmla="*/ 0 h 3369008"/>
              <a:gd name="connsiteX0" fmla="*/ 0 w 10402686"/>
              <a:gd name="connsiteY0" fmla="*/ 3369008 h 3369008"/>
              <a:gd name="connsiteX1" fmla="*/ 6861908 w 10402686"/>
              <a:gd name="connsiteY1" fmla="*/ 1773865 h 3369008"/>
              <a:gd name="connsiteX2" fmla="*/ 10402687 w 10402686"/>
              <a:gd name="connsiteY2" fmla="*/ 0 h 3369008"/>
              <a:gd name="connsiteX0" fmla="*/ 0 w 10402688"/>
              <a:gd name="connsiteY0" fmla="*/ 3369008 h 3369008"/>
              <a:gd name="connsiteX1" fmla="*/ 6861908 w 10402688"/>
              <a:gd name="connsiteY1" fmla="*/ 1773865 h 3369008"/>
              <a:gd name="connsiteX2" fmla="*/ 10402687 w 10402688"/>
              <a:gd name="connsiteY2" fmla="*/ 0 h 3369008"/>
              <a:gd name="connsiteX0" fmla="*/ 0 w 10402686"/>
              <a:gd name="connsiteY0" fmla="*/ 3369008 h 3369008"/>
              <a:gd name="connsiteX1" fmla="*/ 6861908 w 10402686"/>
              <a:gd name="connsiteY1" fmla="*/ 1773865 h 3369008"/>
              <a:gd name="connsiteX2" fmla="*/ 10402687 w 10402686"/>
              <a:gd name="connsiteY2" fmla="*/ 0 h 3369008"/>
              <a:gd name="connsiteX0" fmla="*/ 0 w 10402688"/>
              <a:gd name="connsiteY0" fmla="*/ 3369008 h 3369008"/>
              <a:gd name="connsiteX1" fmla="*/ 6861908 w 10402688"/>
              <a:gd name="connsiteY1" fmla="*/ 1773865 h 3369008"/>
              <a:gd name="connsiteX2" fmla="*/ 10402687 w 10402688"/>
              <a:gd name="connsiteY2" fmla="*/ 0 h 3369008"/>
              <a:gd name="connsiteX0" fmla="*/ 0 w 8110376"/>
              <a:gd name="connsiteY0" fmla="*/ 8940627 h 8940628"/>
              <a:gd name="connsiteX1" fmla="*/ 4569598 w 8110376"/>
              <a:gd name="connsiteY1" fmla="*/ 1773865 h 8940628"/>
              <a:gd name="connsiteX2" fmla="*/ 8110377 w 8110376"/>
              <a:gd name="connsiteY2" fmla="*/ 0 h 8940628"/>
              <a:gd name="connsiteX0" fmla="*/ 0 w 8110378"/>
              <a:gd name="connsiteY0" fmla="*/ 8940627 h 8940626"/>
              <a:gd name="connsiteX1" fmla="*/ 4569598 w 8110378"/>
              <a:gd name="connsiteY1" fmla="*/ 1773865 h 8940626"/>
              <a:gd name="connsiteX2" fmla="*/ 8110377 w 8110378"/>
              <a:gd name="connsiteY2" fmla="*/ 0 h 8940626"/>
              <a:gd name="connsiteX0" fmla="*/ 0 w 8110376"/>
              <a:gd name="connsiteY0" fmla="*/ 8940627 h 8940628"/>
              <a:gd name="connsiteX1" fmla="*/ 868802 w 8110376"/>
              <a:gd name="connsiteY1" fmla="*/ 7433937 h 8940628"/>
              <a:gd name="connsiteX2" fmla="*/ 4569598 w 8110376"/>
              <a:gd name="connsiteY2" fmla="*/ 1773865 h 8940628"/>
              <a:gd name="connsiteX3" fmla="*/ 8110377 w 8110376"/>
              <a:gd name="connsiteY3"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8110377 w 8110378"/>
              <a:gd name="connsiteY3"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8110377 w 8110376"/>
              <a:gd name="connsiteY3"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8110377 w 8110378"/>
              <a:gd name="connsiteY3"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8110377 w 8110376"/>
              <a:gd name="connsiteY3"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7058550 w 8110378"/>
              <a:gd name="connsiteY3" fmla="*/ 399158 h 8940626"/>
              <a:gd name="connsiteX4" fmla="*/ 8110377 w 8110378"/>
              <a:gd name="connsiteY4"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7058550 w 8110376"/>
              <a:gd name="connsiteY3" fmla="*/ 399158 h 8940628"/>
              <a:gd name="connsiteX4" fmla="*/ 8110377 w 8110376"/>
              <a:gd name="connsiteY4" fmla="*/ 0 h 8940628"/>
              <a:gd name="connsiteX0" fmla="*/ 0 w 8110378"/>
              <a:gd name="connsiteY0" fmla="*/ 9022754 h 9022753"/>
              <a:gd name="connsiteX1" fmla="*/ 1325516 w 8110378"/>
              <a:gd name="connsiteY1" fmla="*/ 8001520 h 9022753"/>
              <a:gd name="connsiteX2" fmla="*/ 4569598 w 8110378"/>
              <a:gd name="connsiteY2" fmla="*/ 1855992 h 9022753"/>
              <a:gd name="connsiteX3" fmla="*/ 7497896 w 8110378"/>
              <a:gd name="connsiteY3" fmla="*/ 128691 h 9022753"/>
              <a:gd name="connsiteX4" fmla="*/ 8110377 w 8110378"/>
              <a:gd name="connsiteY4" fmla="*/ 82127 h 9022753"/>
              <a:gd name="connsiteX0" fmla="*/ 0 w 8110376"/>
              <a:gd name="connsiteY0" fmla="*/ 8940627 h 8940628"/>
              <a:gd name="connsiteX1" fmla="*/ 1325516 w 8110376"/>
              <a:gd name="connsiteY1" fmla="*/ 7919393 h 8940628"/>
              <a:gd name="connsiteX2" fmla="*/ 4569598 w 8110376"/>
              <a:gd name="connsiteY2" fmla="*/ 1773865 h 8940628"/>
              <a:gd name="connsiteX3" fmla="*/ 7497896 w 8110376"/>
              <a:gd name="connsiteY3" fmla="*/ 46564 h 8940628"/>
              <a:gd name="connsiteX4" fmla="*/ 8110377 w 8110376"/>
              <a:gd name="connsiteY4"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7497896 w 8110378"/>
              <a:gd name="connsiteY3" fmla="*/ 46564 h 8940626"/>
              <a:gd name="connsiteX4" fmla="*/ 8110377 w 8110378"/>
              <a:gd name="connsiteY4"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7497896 w 8110376"/>
              <a:gd name="connsiteY3" fmla="*/ 46564 h 8940628"/>
              <a:gd name="connsiteX4" fmla="*/ 8110377 w 8110376"/>
              <a:gd name="connsiteY4"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7546662 w 8110378"/>
              <a:gd name="connsiteY3" fmla="*/ 53561 h 8940626"/>
              <a:gd name="connsiteX4" fmla="*/ 8110377 w 8110378"/>
              <a:gd name="connsiteY4" fmla="*/ 0 h 8940626"/>
              <a:gd name="connsiteX0" fmla="*/ 0 w 8110376"/>
              <a:gd name="connsiteY0" fmla="*/ 8940627 h 8940628"/>
              <a:gd name="connsiteX1" fmla="*/ 1325516 w 8110376"/>
              <a:gd name="connsiteY1" fmla="*/ 7919393 h 8940628"/>
              <a:gd name="connsiteX2" fmla="*/ 3427464 w 8110376"/>
              <a:gd name="connsiteY2" fmla="*/ 3649144 h 8940628"/>
              <a:gd name="connsiteX3" fmla="*/ 4569598 w 8110376"/>
              <a:gd name="connsiteY3" fmla="*/ 1773865 h 8940628"/>
              <a:gd name="connsiteX4" fmla="*/ 7546662 w 8110376"/>
              <a:gd name="connsiteY4" fmla="*/ 53561 h 8940628"/>
              <a:gd name="connsiteX5" fmla="*/ 8110377 w 8110376"/>
              <a:gd name="connsiteY5" fmla="*/ 0 h 8940628"/>
              <a:gd name="connsiteX0" fmla="*/ 0 w 8110378"/>
              <a:gd name="connsiteY0" fmla="*/ 8940627 h 8940626"/>
              <a:gd name="connsiteX1" fmla="*/ 1325516 w 8110378"/>
              <a:gd name="connsiteY1" fmla="*/ 7919393 h 8940626"/>
              <a:gd name="connsiteX2" fmla="*/ 3378966 w 8110378"/>
              <a:gd name="connsiteY2" fmla="*/ 3399745 h 8940626"/>
              <a:gd name="connsiteX3" fmla="*/ 4569598 w 8110378"/>
              <a:gd name="connsiteY3" fmla="*/ 1773865 h 8940626"/>
              <a:gd name="connsiteX4" fmla="*/ 7546662 w 8110378"/>
              <a:gd name="connsiteY4" fmla="*/ 53561 h 8940626"/>
              <a:gd name="connsiteX5" fmla="*/ 8110377 w 8110378"/>
              <a:gd name="connsiteY5" fmla="*/ 0 h 8940626"/>
              <a:gd name="connsiteX0" fmla="*/ 0 w 8110376"/>
              <a:gd name="connsiteY0" fmla="*/ 8940627 h 8940628"/>
              <a:gd name="connsiteX1" fmla="*/ 1325516 w 8110376"/>
              <a:gd name="connsiteY1" fmla="*/ 7919393 h 8940628"/>
              <a:gd name="connsiteX2" fmla="*/ 3378966 w 8110376"/>
              <a:gd name="connsiteY2" fmla="*/ 3399745 h 8940628"/>
              <a:gd name="connsiteX3" fmla="*/ 4569598 w 8110376"/>
              <a:gd name="connsiteY3" fmla="*/ 1773865 h 8940628"/>
              <a:gd name="connsiteX4" fmla="*/ 7546662 w 8110376"/>
              <a:gd name="connsiteY4" fmla="*/ 53561 h 8940628"/>
              <a:gd name="connsiteX5" fmla="*/ 8110377 w 8110376"/>
              <a:gd name="connsiteY5" fmla="*/ 0 h 8940628"/>
              <a:gd name="connsiteX0" fmla="*/ 0 w 8110378"/>
              <a:gd name="connsiteY0" fmla="*/ 8940627 h 8940626"/>
              <a:gd name="connsiteX1" fmla="*/ 1325516 w 8110378"/>
              <a:gd name="connsiteY1" fmla="*/ 7919393 h 8940626"/>
              <a:gd name="connsiteX2" fmla="*/ 3378966 w 8110378"/>
              <a:gd name="connsiteY2" fmla="*/ 3399745 h 8940626"/>
              <a:gd name="connsiteX3" fmla="*/ 4569598 w 8110378"/>
              <a:gd name="connsiteY3" fmla="*/ 1773865 h 8940626"/>
              <a:gd name="connsiteX4" fmla="*/ 7546662 w 8110378"/>
              <a:gd name="connsiteY4" fmla="*/ 53561 h 8940626"/>
              <a:gd name="connsiteX5" fmla="*/ 8110377 w 8110378"/>
              <a:gd name="connsiteY5" fmla="*/ 0 h 8940626"/>
              <a:gd name="connsiteX0" fmla="*/ 0 w 10837765"/>
              <a:gd name="connsiteY0" fmla="*/ 12116823 h 12116824"/>
              <a:gd name="connsiteX1" fmla="*/ 1325516 w 10837765"/>
              <a:gd name="connsiteY1" fmla="*/ 11095589 h 12116824"/>
              <a:gd name="connsiteX2" fmla="*/ 3378966 w 10837765"/>
              <a:gd name="connsiteY2" fmla="*/ 6575941 h 12116824"/>
              <a:gd name="connsiteX3" fmla="*/ 4569598 w 10837765"/>
              <a:gd name="connsiteY3" fmla="*/ 4950061 h 12116824"/>
              <a:gd name="connsiteX4" fmla="*/ 7546662 w 10837765"/>
              <a:gd name="connsiteY4" fmla="*/ 3229757 h 12116824"/>
              <a:gd name="connsiteX5" fmla="*/ 10835475 w 10837765"/>
              <a:gd name="connsiteY5" fmla="*/ 18 h 12116824"/>
              <a:gd name="connsiteX6" fmla="*/ 8110377 w 10837765"/>
              <a:gd name="connsiteY6" fmla="*/ 3176196 h 12116824"/>
              <a:gd name="connsiteX0" fmla="*/ 0 w 10835474"/>
              <a:gd name="connsiteY0" fmla="*/ 12116805 h 12116804"/>
              <a:gd name="connsiteX1" fmla="*/ 1325516 w 10835474"/>
              <a:gd name="connsiteY1" fmla="*/ 11095571 h 12116804"/>
              <a:gd name="connsiteX2" fmla="*/ 3378966 w 10835474"/>
              <a:gd name="connsiteY2" fmla="*/ 6575923 h 12116804"/>
              <a:gd name="connsiteX3" fmla="*/ 4569598 w 10835474"/>
              <a:gd name="connsiteY3" fmla="*/ 4950043 h 12116804"/>
              <a:gd name="connsiteX4" fmla="*/ 7546662 w 10835474"/>
              <a:gd name="connsiteY4" fmla="*/ 3229739 h 12116804"/>
              <a:gd name="connsiteX5" fmla="*/ 10835475 w 10835474"/>
              <a:gd name="connsiteY5" fmla="*/ 0 h 12116804"/>
              <a:gd name="connsiteX0" fmla="*/ 0 w 10835476"/>
              <a:gd name="connsiteY0" fmla="*/ 12116805 h 12116806"/>
              <a:gd name="connsiteX1" fmla="*/ 1325516 w 10835476"/>
              <a:gd name="connsiteY1" fmla="*/ 11095571 h 12116806"/>
              <a:gd name="connsiteX2" fmla="*/ 3378966 w 10835476"/>
              <a:gd name="connsiteY2" fmla="*/ 6575923 h 12116806"/>
              <a:gd name="connsiteX3" fmla="*/ 4569598 w 10835476"/>
              <a:gd name="connsiteY3" fmla="*/ 4950043 h 12116806"/>
              <a:gd name="connsiteX4" fmla="*/ 8308412 w 10835476"/>
              <a:gd name="connsiteY4" fmla="*/ 3780705 h 12116806"/>
              <a:gd name="connsiteX5" fmla="*/ 10835475 w 10835476"/>
              <a:gd name="connsiteY5" fmla="*/ 0 h 12116806"/>
              <a:gd name="connsiteX0" fmla="*/ 0 w 10835474"/>
              <a:gd name="connsiteY0" fmla="*/ 12116805 h 12116804"/>
              <a:gd name="connsiteX1" fmla="*/ 1325516 w 10835474"/>
              <a:gd name="connsiteY1" fmla="*/ 11095571 h 12116804"/>
              <a:gd name="connsiteX2" fmla="*/ 3378966 w 10835474"/>
              <a:gd name="connsiteY2" fmla="*/ 6575923 h 12116804"/>
              <a:gd name="connsiteX3" fmla="*/ 5699375 w 10835474"/>
              <a:gd name="connsiteY3" fmla="*/ 6525491 h 12116804"/>
              <a:gd name="connsiteX4" fmla="*/ 8308412 w 10835474"/>
              <a:gd name="connsiteY4" fmla="*/ 3780705 h 12116804"/>
              <a:gd name="connsiteX5" fmla="*/ 10835475 w 10835474"/>
              <a:gd name="connsiteY5" fmla="*/ 0 h 12116804"/>
              <a:gd name="connsiteX0" fmla="*/ 0 w 10835476"/>
              <a:gd name="connsiteY0" fmla="*/ 12116805 h 12116806"/>
              <a:gd name="connsiteX1" fmla="*/ 1325516 w 10835476"/>
              <a:gd name="connsiteY1" fmla="*/ 11095571 h 12116806"/>
              <a:gd name="connsiteX2" fmla="*/ 2673632 w 10835476"/>
              <a:gd name="connsiteY2" fmla="*/ 9342267 h 12116806"/>
              <a:gd name="connsiteX3" fmla="*/ 5699375 w 10835476"/>
              <a:gd name="connsiteY3" fmla="*/ 6525491 h 12116806"/>
              <a:gd name="connsiteX4" fmla="*/ 8308412 w 10835476"/>
              <a:gd name="connsiteY4" fmla="*/ 3780705 h 12116806"/>
              <a:gd name="connsiteX5" fmla="*/ 10835475 w 10835476"/>
              <a:gd name="connsiteY5" fmla="*/ 0 h 12116806"/>
              <a:gd name="connsiteX0" fmla="*/ 0 w 10835474"/>
              <a:gd name="connsiteY0" fmla="*/ 12116805 h 12116804"/>
              <a:gd name="connsiteX1" fmla="*/ 1476734 w 10835474"/>
              <a:gd name="connsiteY1" fmla="*/ 11054730 h 12116804"/>
              <a:gd name="connsiteX2" fmla="*/ 2673632 w 10835474"/>
              <a:gd name="connsiteY2" fmla="*/ 9342267 h 12116804"/>
              <a:gd name="connsiteX3" fmla="*/ 5699375 w 10835474"/>
              <a:gd name="connsiteY3" fmla="*/ 6525491 h 12116804"/>
              <a:gd name="connsiteX4" fmla="*/ 8308412 w 10835474"/>
              <a:gd name="connsiteY4" fmla="*/ 3780705 h 12116804"/>
              <a:gd name="connsiteX5" fmla="*/ 10835475 w 10835474"/>
              <a:gd name="connsiteY5" fmla="*/ 0 h 12116804"/>
              <a:gd name="connsiteX0" fmla="*/ 1 w 9358742"/>
              <a:gd name="connsiteY0" fmla="*/ 11054730 h 11054730"/>
              <a:gd name="connsiteX1" fmla="*/ 1196899 w 9358742"/>
              <a:gd name="connsiteY1" fmla="*/ 9342267 h 11054730"/>
              <a:gd name="connsiteX2" fmla="*/ 4222642 w 9358742"/>
              <a:gd name="connsiteY2" fmla="*/ 6525491 h 11054730"/>
              <a:gd name="connsiteX3" fmla="*/ 6831679 w 9358742"/>
              <a:gd name="connsiteY3" fmla="*/ 3780705 h 11054730"/>
              <a:gd name="connsiteX4" fmla="*/ 9358742 w 9358742"/>
              <a:gd name="connsiteY4" fmla="*/ 0 h 11054730"/>
              <a:gd name="connsiteX0" fmla="*/ -1 w 9358740"/>
              <a:gd name="connsiteY0" fmla="*/ 11054730 h 11054730"/>
              <a:gd name="connsiteX1" fmla="*/ 1196897 w 9358740"/>
              <a:gd name="connsiteY1" fmla="*/ 9342267 h 11054730"/>
              <a:gd name="connsiteX2" fmla="*/ 4222640 w 9358740"/>
              <a:gd name="connsiteY2" fmla="*/ 6525491 h 11054730"/>
              <a:gd name="connsiteX3" fmla="*/ 6831677 w 9358740"/>
              <a:gd name="connsiteY3" fmla="*/ 3780705 h 11054730"/>
              <a:gd name="connsiteX4" fmla="*/ 9358740 w 9358740"/>
              <a:gd name="connsiteY4" fmla="*/ 0 h 11054730"/>
              <a:gd name="connsiteX0" fmla="*/ 1 w 9358742"/>
              <a:gd name="connsiteY0" fmla="*/ 11054730 h 11054730"/>
              <a:gd name="connsiteX1" fmla="*/ 1196899 w 9358742"/>
              <a:gd name="connsiteY1" fmla="*/ 9342267 h 11054730"/>
              <a:gd name="connsiteX2" fmla="*/ 4222642 w 9358742"/>
              <a:gd name="connsiteY2" fmla="*/ 6525491 h 11054730"/>
              <a:gd name="connsiteX3" fmla="*/ 6831679 w 9358742"/>
              <a:gd name="connsiteY3" fmla="*/ 3780705 h 11054730"/>
              <a:gd name="connsiteX4" fmla="*/ 9358742 w 9358742"/>
              <a:gd name="connsiteY4" fmla="*/ 0 h 11054730"/>
              <a:gd name="connsiteX0" fmla="*/ -1 w 9358740"/>
              <a:gd name="connsiteY0" fmla="*/ 11054730 h 11054730"/>
              <a:gd name="connsiteX1" fmla="*/ 1196897 w 9358740"/>
              <a:gd name="connsiteY1" fmla="*/ 9342267 h 11054730"/>
              <a:gd name="connsiteX2" fmla="*/ 4222640 w 9358740"/>
              <a:gd name="connsiteY2" fmla="*/ 6525491 h 11054730"/>
              <a:gd name="connsiteX3" fmla="*/ 6831677 w 9358740"/>
              <a:gd name="connsiteY3" fmla="*/ 3780705 h 11054730"/>
              <a:gd name="connsiteX4" fmla="*/ 9358740 w 9358740"/>
              <a:gd name="connsiteY4" fmla="*/ 0 h 11054730"/>
              <a:gd name="connsiteX0" fmla="*/ 1 w 9358742"/>
              <a:gd name="connsiteY0" fmla="*/ 11054730 h 11054730"/>
              <a:gd name="connsiteX1" fmla="*/ 1196899 w 9358742"/>
              <a:gd name="connsiteY1" fmla="*/ 9342267 h 11054730"/>
              <a:gd name="connsiteX2" fmla="*/ 4222642 w 9358742"/>
              <a:gd name="connsiteY2" fmla="*/ 6525491 h 11054730"/>
              <a:gd name="connsiteX3" fmla="*/ 6831679 w 9358742"/>
              <a:gd name="connsiteY3" fmla="*/ 3780705 h 11054730"/>
              <a:gd name="connsiteX4" fmla="*/ 9358742 w 9358742"/>
              <a:gd name="connsiteY4" fmla="*/ 0 h 11054730"/>
              <a:gd name="connsiteX0" fmla="*/ -1 w 9469725"/>
              <a:gd name="connsiteY0" fmla="*/ 11017691 h 11017691"/>
              <a:gd name="connsiteX1" fmla="*/ 1196897 w 9469725"/>
              <a:gd name="connsiteY1" fmla="*/ 9305228 h 11017691"/>
              <a:gd name="connsiteX2" fmla="*/ 4222640 w 9469725"/>
              <a:gd name="connsiteY2" fmla="*/ 6488452 h 11017691"/>
              <a:gd name="connsiteX3" fmla="*/ 6831677 w 9469725"/>
              <a:gd name="connsiteY3" fmla="*/ 3743666 h 11017691"/>
              <a:gd name="connsiteX4" fmla="*/ 9469725 w 9469725"/>
              <a:gd name="connsiteY4" fmla="*/ 1 h 11017691"/>
              <a:gd name="connsiteX0" fmla="*/ 1 w 9469727"/>
              <a:gd name="connsiteY0" fmla="*/ 11017689 h 11017689"/>
              <a:gd name="connsiteX1" fmla="*/ 1196899 w 9469727"/>
              <a:gd name="connsiteY1" fmla="*/ 9305226 h 11017689"/>
              <a:gd name="connsiteX2" fmla="*/ 4222642 w 9469727"/>
              <a:gd name="connsiteY2" fmla="*/ 6488450 h 11017689"/>
              <a:gd name="connsiteX3" fmla="*/ 6831679 w 9469727"/>
              <a:gd name="connsiteY3" fmla="*/ 3743664 h 11017689"/>
              <a:gd name="connsiteX4" fmla="*/ 9469727 w 9469727"/>
              <a:gd name="connsiteY4" fmla="*/ -1 h 11017689"/>
              <a:gd name="connsiteX0" fmla="*/ -1 w 9450130"/>
              <a:gd name="connsiteY0" fmla="*/ 11058472 h 11058472"/>
              <a:gd name="connsiteX1" fmla="*/ 1196897 w 9450130"/>
              <a:gd name="connsiteY1" fmla="*/ 9346009 h 11058472"/>
              <a:gd name="connsiteX2" fmla="*/ 4222640 w 9450130"/>
              <a:gd name="connsiteY2" fmla="*/ 6529233 h 11058472"/>
              <a:gd name="connsiteX3" fmla="*/ 6831677 w 9450130"/>
              <a:gd name="connsiteY3" fmla="*/ 3784447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4222642 w 9450130"/>
              <a:gd name="connsiteY2" fmla="*/ 6529235 h 11058474"/>
              <a:gd name="connsiteX3" fmla="*/ 6831679 w 9450130"/>
              <a:gd name="connsiteY3" fmla="*/ 3784449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4222640 w 9450130"/>
              <a:gd name="connsiteY2" fmla="*/ 6529233 h 11058472"/>
              <a:gd name="connsiteX3" fmla="*/ 6831677 w 9450130"/>
              <a:gd name="connsiteY3" fmla="*/ 3784447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4222642 w 9450130"/>
              <a:gd name="connsiteY2" fmla="*/ 6529235 h 11058474"/>
              <a:gd name="connsiteX3" fmla="*/ 6831679 w 9450130"/>
              <a:gd name="connsiteY3" fmla="*/ 3784449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4222640 w 9450130"/>
              <a:gd name="connsiteY2" fmla="*/ 6529233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4222642 w 9450130"/>
              <a:gd name="connsiteY2" fmla="*/ 6529235 h 11058474"/>
              <a:gd name="connsiteX3" fmla="*/ 6636987 w 9450130"/>
              <a:gd name="connsiteY3" fmla="*/ 3993398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4222640 w 9450130"/>
              <a:gd name="connsiteY2" fmla="*/ 6529233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4222642 w 9450130"/>
              <a:gd name="connsiteY2" fmla="*/ 6529235 h 11058474"/>
              <a:gd name="connsiteX3" fmla="*/ 6636987 w 9450130"/>
              <a:gd name="connsiteY3" fmla="*/ 3993398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4222640 w 9450130"/>
              <a:gd name="connsiteY2" fmla="*/ 6529233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3256756 w 9450130"/>
              <a:gd name="connsiteY2" fmla="*/ 7428129 h 11058474"/>
              <a:gd name="connsiteX3" fmla="*/ 6636987 w 9450130"/>
              <a:gd name="connsiteY3" fmla="*/ 3993398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3256754 w 9450130"/>
              <a:gd name="connsiteY2" fmla="*/ 7428127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3472141 w 9450130"/>
              <a:gd name="connsiteY2" fmla="*/ 7294567 h 11058474"/>
              <a:gd name="connsiteX3" fmla="*/ 6636987 w 9450130"/>
              <a:gd name="connsiteY3" fmla="*/ 3993398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3472139 w 9450130"/>
              <a:gd name="connsiteY2" fmla="*/ 7294565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3472141 w 9450130"/>
              <a:gd name="connsiteY2" fmla="*/ 7294567 h 11058474"/>
              <a:gd name="connsiteX3" fmla="*/ 6636987 w 9450130"/>
              <a:gd name="connsiteY3" fmla="*/ 3993398 h 11058474"/>
              <a:gd name="connsiteX4" fmla="*/ 9450131 w 9450130"/>
              <a:gd name="connsiteY4" fmla="*/ 1 h 11058474"/>
              <a:gd name="connsiteX0" fmla="*/ 0 w 9450130"/>
              <a:gd name="connsiteY0" fmla="*/ 11058472 h 11058472"/>
              <a:gd name="connsiteX1" fmla="*/ 1196898 w 9450130"/>
              <a:gd name="connsiteY1" fmla="*/ 9346009 h 11058472"/>
              <a:gd name="connsiteX2" fmla="*/ 3577543 w 9450130"/>
              <a:gd name="connsiteY2" fmla="*/ 7429835 h 11058472"/>
              <a:gd name="connsiteX3" fmla="*/ 6636986 w 9450130"/>
              <a:gd name="connsiteY3" fmla="*/ 3993396 h 11058472"/>
              <a:gd name="connsiteX4" fmla="*/ 9450130 w 9450130"/>
              <a:gd name="connsiteY4" fmla="*/ -1 h 11058472"/>
              <a:gd name="connsiteX0" fmla="*/ 0 w 9450130"/>
              <a:gd name="connsiteY0" fmla="*/ 11058474 h 11058474"/>
              <a:gd name="connsiteX1" fmla="*/ 1232967 w 9450130"/>
              <a:gd name="connsiteY1" fmla="*/ 9407760 h 11058474"/>
              <a:gd name="connsiteX2" fmla="*/ 3577543 w 9450130"/>
              <a:gd name="connsiteY2" fmla="*/ 7429837 h 11058474"/>
              <a:gd name="connsiteX3" fmla="*/ 6636986 w 9450130"/>
              <a:gd name="connsiteY3" fmla="*/ 3993398 h 11058474"/>
              <a:gd name="connsiteX4" fmla="*/ 9450130 w 9450130"/>
              <a:gd name="connsiteY4" fmla="*/ 1 h 11058474"/>
              <a:gd name="connsiteX0" fmla="*/ 0 w 9450130"/>
              <a:gd name="connsiteY0" fmla="*/ 11058472 h 11058472"/>
              <a:gd name="connsiteX1" fmla="*/ 1248022 w 9450130"/>
              <a:gd name="connsiteY1" fmla="*/ 9427080 h 11058472"/>
              <a:gd name="connsiteX2" fmla="*/ 3577543 w 9450130"/>
              <a:gd name="connsiteY2" fmla="*/ 7429835 h 11058472"/>
              <a:gd name="connsiteX3" fmla="*/ 6636986 w 9450130"/>
              <a:gd name="connsiteY3" fmla="*/ 3993396 h 11058472"/>
              <a:gd name="connsiteX4" fmla="*/ 9450130 w 9450130"/>
              <a:gd name="connsiteY4" fmla="*/ -1 h 11058472"/>
              <a:gd name="connsiteX0" fmla="*/ 0 w 9450130"/>
              <a:gd name="connsiteY0" fmla="*/ 11058474 h 11058474"/>
              <a:gd name="connsiteX1" fmla="*/ 1248022 w 9450130"/>
              <a:gd name="connsiteY1" fmla="*/ 9427082 h 11058474"/>
              <a:gd name="connsiteX2" fmla="*/ 3577543 w 9450130"/>
              <a:gd name="connsiteY2" fmla="*/ 7429837 h 11058474"/>
              <a:gd name="connsiteX3" fmla="*/ 5466044 w 9450130"/>
              <a:gd name="connsiteY3" fmla="*/ 5588990 h 11058474"/>
              <a:gd name="connsiteX4" fmla="*/ 6636986 w 9450130"/>
              <a:gd name="connsiteY4" fmla="*/ 3993398 h 11058474"/>
              <a:gd name="connsiteX5" fmla="*/ 9450130 w 9450130"/>
              <a:gd name="connsiteY5" fmla="*/ 1 h 11058474"/>
              <a:gd name="connsiteX0" fmla="*/ 0 w 9450130"/>
              <a:gd name="connsiteY0" fmla="*/ 11058472 h 11058472"/>
              <a:gd name="connsiteX1" fmla="*/ 1248022 w 9450130"/>
              <a:gd name="connsiteY1" fmla="*/ 9427080 h 11058472"/>
              <a:gd name="connsiteX2" fmla="*/ 3577543 w 9450130"/>
              <a:gd name="connsiteY2" fmla="*/ 7429835 h 11058472"/>
              <a:gd name="connsiteX3" fmla="*/ 5466044 w 9450130"/>
              <a:gd name="connsiteY3" fmla="*/ 5588988 h 11058472"/>
              <a:gd name="connsiteX4" fmla="*/ 6636986 w 9450130"/>
              <a:gd name="connsiteY4" fmla="*/ 3993396 h 11058472"/>
              <a:gd name="connsiteX5" fmla="*/ 7112915 w 9450130"/>
              <a:gd name="connsiteY5" fmla="*/ 3141748 h 11058472"/>
              <a:gd name="connsiteX6" fmla="*/ 9450130 w 9450130"/>
              <a:gd name="connsiteY6" fmla="*/ -1 h 11058472"/>
              <a:gd name="connsiteX0" fmla="*/ 0 w 9450130"/>
              <a:gd name="connsiteY0" fmla="*/ 11058474 h 11058474"/>
              <a:gd name="connsiteX1" fmla="*/ 1248022 w 9450130"/>
              <a:gd name="connsiteY1" fmla="*/ 9427082 h 11058474"/>
              <a:gd name="connsiteX2" fmla="*/ 3577543 w 9450130"/>
              <a:gd name="connsiteY2" fmla="*/ 7429837 h 11058474"/>
              <a:gd name="connsiteX3" fmla="*/ 5466044 w 9450130"/>
              <a:gd name="connsiteY3" fmla="*/ 5588990 h 11058474"/>
              <a:gd name="connsiteX4" fmla="*/ 6585510 w 9450130"/>
              <a:gd name="connsiteY4" fmla="*/ 3989179 h 11058474"/>
              <a:gd name="connsiteX5" fmla="*/ 7112915 w 9450130"/>
              <a:gd name="connsiteY5" fmla="*/ 3141750 h 11058474"/>
              <a:gd name="connsiteX6" fmla="*/ 9450130 w 9450130"/>
              <a:gd name="connsiteY6" fmla="*/ 1 h 11058474"/>
              <a:gd name="connsiteX0" fmla="*/ 0 w 9450130"/>
              <a:gd name="connsiteY0" fmla="*/ 11058472 h 11058472"/>
              <a:gd name="connsiteX1" fmla="*/ 1248022 w 9450130"/>
              <a:gd name="connsiteY1" fmla="*/ 9427080 h 11058472"/>
              <a:gd name="connsiteX2" fmla="*/ 3577543 w 9450130"/>
              <a:gd name="connsiteY2" fmla="*/ 7429835 h 11058472"/>
              <a:gd name="connsiteX3" fmla="*/ 5466044 w 9450130"/>
              <a:gd name="connsiteY3" fmla="*/ 5588988 h 11058472"/>
              <a:gd name="connsiteX4" fmla="*/ 6585510 w 9450130"/>
              <a:gd name="connsiteY4" fmla="*/ 3989177 h 11058472"/>
              <a:gd name="connsiteX5" fmla="*/ 7112915 w 9450130"/>
              <a:gd name="connsiteY5" fmla="*/ 3141748 h 11058472"/>
              <a:gd name="connsiteX6" fmla="*/ 8480872 w 9450130"/>
              <a:gd name="connsiteY6" fmla="*/ 1411049 h 11058472"/>
              <a:gd name="connsiteX7" fmla="*/ 9450130 w 9450130"/>
              <a:gd name="connsiteY7" fmla="*/ -1 h 11058472"/>
              <a:gd name="connsiteX0" fmla="*/ 0 w 9450130"/>
              <a:gd name="connsiteY0" fmla="*/ 11058474 h 11058474"/>
              <a:gd name="connsiteX1" fmla="*/ 731943 w 9450130"/>
              <a:gd name="connsiteY1" fmla="*/ 10296344 h 11058474"/>
              <a:gd name="connsiteX2" fmla="*/ 1248022 w 9450130"/>
              <a:gd name="connsiteY2" fmla="*/ 9427082 h 11058474"/>
              <a:gd name="connsiteX3" fmla="*/ 3577543 w 9450130"/>
              <a:gd name="connsiteY3" fmla="*/ 7429837 h 11058474"/>
              <a:gd name="connsiteX4" fmla="*/ 5466044 w 9450130"/>
              <a:gd name="connsiteY4" fmla="*/ 5588990 h 11058474"/>
              <a:gd name="connsiteX5" fmla="*/ 6585510 w 9450130"/>
              <a:gd name="connsiteY5" fmla="*/ 3989179 h 11058474"/>
              <a:gd name="connsiteX6" fmla="*/ 7112915 w 9450130"/>
              <a:gd name="connsiteY6" fmla="*/ 3141750 h 11058474"/>
              <a:gd name="connsiteX7" fmla="*/ 8480872 w 9450130"/>
              <a:gd name="connsiteY7" fmla="*/ 1411051 h 11058474"/>
              <a:gd name="connsiteX8" fmla="*/ 9450130 w 9450130"/>
              <a:gd name="connsiteY8" fmla="*/ 1 h 11058474"/>
              <a:gd name="connsiteX0" fmla="*/ 0 w 9450130"/>
              <a:gd name="connsiteY0" fmla="*/ 11058472 h 11058472"/>
              <a:gd name="connsiteX1" fmla="*/ 731943 w 9450130"/>
              <a:gd name="connsiteY1" fmla="*/ 10296342 h 11058472"/>
              <a:gd name="connsiteX2" fmla="*/ 1445279 w 9450130"/>
              <a:gd name="connsiteY2" fmla="*/ 9315079 h 11058472"/>
              <a:gd name="connsiteX3" fmla="*/ 3577543 w 9450130"/>
              <a:gd name="connsiteY3" fmla="*/ 7429835 h 11058472"/>
              <a:gd name="connsiteX4" fmla="*/ 5466044 w 9450130"/>
              <a:gd name="connsiteY4" fmla="*/ 5588988 h 11058472"/>
              <a:gd name="connsiteX5" fmla="*/ 6585510 w 9450130"/>
              <a:gd name="connsiteY5" fmla="*/ 3989177 h 11058472"/>
              <a:gd name="connsiteX6" fmla="*/ 7112915 w 9450130"/>
              <a:gd name="connsiteY6" fmla="*/ 3141748 h 11058472"/>
              <a:gd name="connsiteX7" fmla="*/ 8480872 w 9450130"/>
              <a:gd name="connsiteY7" fmla="*/ 1411049 h 11058472"/>
              <a:gd name="connsiteX8" fmla="*/ 9450130 w 9450130"/>
              <a:gd name="connsiteY8" fmla="*/ -1 h 11058472"/>
              <a:gd name="connsiteX0" fmla="*/ 0 w 9450130"/>
              <a:gd name="connsiteY0" fmla="*/ 11058474 h 11058474"/>
              <a:gd name="connsiteX1" fmla="*/ 731943 w 9450130"/>
              <a:gd name="connsiteY1" fmla="*/ 10296344 h 11058474"/>
              <a:gd name="connsiteX2" fmla="*/ 1384696 w 9450130"/>
              <a:gd name="connsiteY2" fmla="*/ 9264716 h 11058474"/>
              <a:gd name="connsiteX3" fmla="*/ 3577543 w 9450130"/>
              <a:gd name="connsiteY3" fmla="*/ 7429837 h 11058474"/>
              <a:gd name="connsiteX4" fmla="*/ 5466044 w 9450130"/>
              <a:gd name="connsiteY4" fmla="*/ 5588990 h 11058474"/>
              <a:gd name="connsiteX5" fmla="*/ 6585510 w 9450130"/>
              <a:gd name="connsiteY5" fmla="*/ 3989179 h 11058474"/>
              <a:gd name="connsiteX6" fmla="*/ 7112915 w 9450130"/>
              <a:gd name="connsiteY6" fmla="*/ 3141750 h 11058474"/>
              <a:gd name="connsiteX7" fmla="*/ 8480872 w 9450130"/>
              <a:gd name="connsiteY7" fmla="*/ 1411051 h 11058474"/>
              <a:gd name="connsiteX8" fmla="*/ 9450130 w 9450130"/>
              <a:gd name="connsiteY8" fmla="*/ 1 h 11058474"/>
              <a:gd name="connsiteX0" fmla="*/ 0 w 9195184"/>
              <a:gd name="connsiteY0" fmla="*/ 10847056 h 10847056"/>
              <a:gd name="connsiteX1" fmla="*/ 476997 w 9195184"/>
              <a:gd name="connsiteY1" fmla="*/ 10296342 h 10847056"/>
              <a:gd name="connsiteX2" fmla="*/ 1129750 w 9195184"/>
              <a:gd name="connsiteY2" fmla="*/ 9264714 h 10847056"/>
              <a:gd name="connsiteX3" fmla="*/ 3322597 w 9195184"/>
              <a:gd name="connsiteY3" fmla="*/ 7429835 h 10847056"/>
              <a:gd name="connsiteX4" fmla="*/ 5211098 w 9195184"/>
              <a:gd name="connsiteY4" fmla="*/ 5588988 h 10847056"/>
              <a:gd name="connsiteX5" fmla="*/ 6330564 w 9195184"/>
              <a:gd name="connsiteY5" fmla="*/ 3989177 h 10847056"/>
              <a:gd name="connsiteX6" fmla="*/ 6857969 w 9195184"/>
              <a:gd name="connsiteY6" fmla="*/ 3141748 h 10847056"/>
              <a:gd name="connsiteX7" fmla="*/ 8225926 w 9195184"/>
              <a:gd name="connsiteY7" fmla="*/ 1411049 h 10847056"/>
              <a:gd name="connsiteX8" fmla="*/ 9195184 w 9195184"/>
              <a:gd name="connsiteY8" fmla="*/ -1 h 10847056"/>
              <a:gd name="connsiteX0" fmla="*/ 1 w 8718188"/>
              <a:gd name="connsiteY0" fmla="*/ 10296344 h 10296343"/>
              <a:gd name="connsiteX1" fmla="*/ 652754 w 8718188"/>
              <a:gd name="connsiteY1" fmla="*/ 9264716 h 10296343"/>
              <a:gd name="connsiteX2" fmla="*/ 2845601 w 8718188"/>
              <a:gd name="connsiteY2" fmla="*/ 7429837 h 10296343"/>
              <a:gd name="connsiteX3" fmla="*/ 4734102 w 8718188"/>
              <a:gd name="connsiteY3" fmla="*/ 5588990 h 10296343"/>
              <a:gd name="connsiteX4" fmla="*/ 5853568 w 8718188"/>
              <a:gd name="connsiteY4" fmla="*/ 3989179 h 10296343"/>
              <a:gd name="connsiteX5" fmla="*/ 6380973 w 8718188"/>
              <a:gd name="connsiteY5" fmla="*/ 3141750 h 10296343"/>
              <a:gd name="connsiteX6" fmla="*/ 7748930 w 8718188"/>
              <a:gd name="connsiteY6" fmla="*/ 1411051 h 10296343"/>
              <a:gd name="connsiteX7" fmla="*/ 8718188 w 8718188"/>
              <a:gd name="connsiteY7" fmla="*/ 1 h 10296343"/>
              <a:gd name="connsiteX0" fmla="*/ 56828 w 8775015"/>
              <a:gd name="connsiteY0" fmla="*/ 10296342 h 10376240"/>
              <a:gd name="connsiteX1" fmla="*/ 46077 w 8775015"/>
              <a:gd name="connsiteY1" fmla="*/ 10300800 h 10376240"/>
              <a:gd name="connsiteX2" fmla="*/ 709581 w 8775015"/>
              <a:gd name="connsiteY2" fmla="*/ 9264714 h 10376240"/>
              <a:gd name="connsiteX3" fmla="*/ 2902428 w 8775015"/>
              <a:gd name="connsiteY3" fmla="*/ 7429835 h 10376240"/>
              <a:gd name="connsiteX4" fmla="*/ 4790929 w 8775015"/>
              <a:gd name="connsiteY4" fmla="*/ 5588988 h 10376240"/>
              <a:gd name="connsiteX5" fmla="*/ 5910395 w 8775015"/>
              <a:gd name="connsiteY5" fmla="*/ 3989177 h 10376240"/>
              <a:gd name="connsiteX6" fmla="*/ 6437800 w 8775015"/>
              <a:gd name="connsiteY6" fmla="*/ 3141748 h 10376240"/>
              <a:gd name="connsiteX7" fmla="*/ 7805757 w 8775015"/>
              <a:gd name="connsiteY7" fmla="*/ 1411049 h 10376240"/>
              <a:gd name="connsiteX8" fmla="*/ 8775015 w 8775015"/>
              <a:gd name="connsiteY8" fmla="*/ -1 h 10376240"/>
              <a:gd name="connsiteX0" fmla="*/ 109703 w 8827890"/>
              <a:gd name="connsiteY0" fmla="*/ 10296344 h 10478708"/>
              <a:gd name="connsiteX1" fmla="*/ 98952 w 8827890"/>
              <a:gd name="connsiteY1" fmla="*/ 10300802 h 10478708"/>
              <a:gd name="connsiteX2" fmla="*/ 762456 w 8827890"/>
              <a:gd name="connsiteY2" fmla="*/ 9264716 h 10478708"/>
              <a:gd name="connsiteX3" fmla="*/ 2955303 w 8827890"/>
              <a:gd name="connsiteY3" fmla="*/ 7429837 h 10478708"/>
              <a:gd name="connsiteX4" fmla="*/ 4843804 w 8827890"/>
              <a:gd name="connsiteY4" fmla="*/ 5588990 h 10478708"/>
              <a:gd name="connsiteX5" fmla="*/ 5963270 w 8827890"/>
              <a:gd name="connsiteY5" fmla="*/ 3989179 h 10478708"/>
              <a:gd name="connsiteX6" fmla="*/ 6490675 w 8827890"/>
              <a:gd name="connsiteY6" fmla="*/ 3141750 h 10478708"/>
              <a:gd name="connsiteX7" fmla="*/ 7858632 w 8827890"/>
              <a:gd name="connsiteY7" fmla="*/ 1411051 h 10478708"/>
              <a:gd name="connsiteX8" fmla="*/ 8827890 w 8827890"/>
              <a:gd name="connsiteY8" fmla="*/ 1 h 10478708"/>
              <a:gd name="connsiteX0" fmla="*/ 248974 w 8967161"/>
              <a:gd name="connsiteY0" fmla="*/ 10296342 h 10756082"/>
              <a:gd name="connsiteX1" fmla="*/ 238223 w 8967161"/>
              <a:gd name="connsiteY1" fmla="*/ 10300800 h 10756082"/>
              <a:gd name="connsiteX2" fmla="*/ 25247 w 8967161"/>
              <a:gd name="connsiteY2" fmla="*/ 10721276 h 10756082"/>
              <a:gd name="connsiteX3" fmla="*/ 901727 w 8967161"/>
              <a:gd name="connsiteY3" fmla="*/ 9264714 h 10756082"/>
              <a:gd name="connsiteX4" fmla="*/ 3094574 w 8967161"/>
              <a:gd name="connsiteY4" fmla="*/ 7429835 h 10756082"/>
              <a:gd name="connsiteX5" fmla="*/ 4983075 w 8967161"/>
              <a:gd name="connsiteY5" fmla="*/ 5588988 h 10756082"/>
              <a:gd name="connsiteX6" fmla="*/ 6102541 w 8967161"/>
              <a:gd name="connsiteY6" fmla="*/ 3989177 h 10756082"/>
              <a:gd name="connsiteX7" fmla="*/ 6629946 w 8967161"/>
              <a:gd name="connsiteY7" fmla="*/ 3141748 h 10756082"/>
              <a:gd name="connsiteX8" fmla="*/ 7997903 w 8967161"/>
              <a:gd name="connsiteY8" fmla="*/ 1411049 h 10756082"/>
              <a:gd name="connsiteX9" fmla="*/ 8967161 w 8967161"/>
              <a:gd name="connsiteY9" fmla="*/ -1 h 10756082"/>
              <a:gd name="connsiteX0" fmla="*/ 240446 w 8958633"/>
              <a:gd name="connsiteY0" fmla="*/ 10296344 h 11067958"/>
              <a:gd name="connsiteX1" fmla="*/ 416197 w 8958633"/>
              <a:gd name="connsiteY1" fmla="*/ 10978341 h 11067958"/>
              <a:gd name="connsiteX2" fmla="*/ 16719 w 8958633"/>
              <a:gd name="connsiteY2" fmla="*/ 10721278 h 11067958"/>
              <a:gd name="connsiteX3" fmla="*/ 893199 w 8958633"/>
              <a:gd name="connsiteY3" fmla="*/ 9264716 h 11067958"/>
              <a:gd name="connsiteX4" fmla="*/ 3086046 w 8958633"/>
              <a:gd name="connsiteY4" fmla="*/ 7429837 h 11067958"/>
              <a:gd name="connsiteX5" fmla="*/ 4974547 w 8958633"/>
              <a:gd name="connsiteY5" fmla="*/ 5588990 h 11067958"/>
              <a:gd name="connsiteX6" fmla="*/ 6094013 w 8958633"/>
              <a:gd name="connsiteY6" fmla="*/ 3989179 h 11067958"/>
              <a:gd name="connsiteX7" fmla="*/ 6621418 w 8958633"/>
              <a:gd name="connsiteY7" fmla="*/ 3141750 h 11067958"/>
              <a:gd name="connsiteX8" fmla="*/ 7989375 w 8958633"/>
              <a:gd name="connsiteY8" fmla="*/ 1411051 h 11067958"/>
              <a:gd name="connsiteX9" fmla="*/ 8958633 w 8958633"/>
              <a:gd name="connsiteY9" fmla="*/ 1 h 11067958"/>
              <a:gd name="connsiteX0" fmla="*/ 248234 w 8966421"/>
              <a:gd name="connsiteY0" fmla="*/ 10296342 h 10756522"/>
              <a:gd name="connsiteX1" fmla="*/ 24507 w 8966421"/>
              <a:gd name="connsiteY1" fmla="*/ 10721276 h 10756522"/>
              <a:gd name="connsiteX2" fmla="*/ 900987 w 8966421"/>
              <a:gd name="connsiteY2" fmla="*/ 9264714 h 10756522"/>
              <a:gd name="connsiteX3" fmla="*/ 3093834 w 8966421"/>
              <a:gd name="connsiteY3" fmla="*/ 7429835 h 10756522"/>
              <a:gd name="connsiteX4" fmla="*/ 4982335 w 8966421"/>
              <a:gd name="connsiteY4" fmla="*/ 5588988 h 10756522"/>
              <a:gd name="connsiteX5" fmla="*/ 6101801 w 8966421"/>
              <a:gd name="connsiteY5" fmla="*/ 3989177 h 10756522"/>
              <a:gd name="connsiteX6" fmla="*/ 6629206 w 8966421"/>
              <a:gd name="connsiteY6" fmla="*/ 3141748 h 10756522"/>
              <a:gd name="connsiteX7" fmla="*/ 7997163 w 8966421"/>
              <a:gd name="connsiteY7" fmla="*/ 1411049 h 10756522"/>
              <a:gd name="connsiteX8" fmla="*/ 8966421 w 8966421"/>
              <a:gd name="connsiteY8" fmla="*/ -1 h 10756522"/>
              <a:gd name="connsiteX0" fmla="*/ 2119 w 9742777"/>
              <a:gd name="connsiteY0" fmla="*/ 10946854 h 10973967"/>
              <a:gd name="connsiteX1" fmla="*/ 800863 w 9742777"/>
              <a:gd name="connsiteY1" fmla="*/ 10721278 h 10973967"/>
              <a:gd name="connsiteX2" fmla="*/ 1677343 w 9742777"/>
              <a:gd name="connsiteY2" fmla="*/ 9264716 h 10973967"/>
              <a:gd name="connsiteX3" fmla="*/ 3870190 w 9742777"/>
              <a:gd name="connsiteY3" fmla="*/ 7429837 h 10973967"/>
              <a:gd name="connsiteX4" fmla="*/ 5758691 w 9742777"/>
              <a:gd name="connsiteY4" fmla="*/ 5588990 h 10973967"/>
              <a:gd name="connsiteX5" fmla="*/ 6878157 w 9742777"/>
              <a:gd name="connsiteY5" fmla="*/ 3989179 h 10973967"/>
              <a:gd name="connsiteX6" fmla="*/ 7405562 w 9742777"/>
              <a:gd name="connsiteY6" fmla="*/ 3141750 h 10973967"/>
              <a:gd name="connsiteX7" fmla="*/ 8773519 w 9742777"/>
              <a:gd name="connsiteY7" fmla="*/ 1411051 h 10973967"/>
              <a:gd name="connsiteX8" fmla="*/ 9742777 w 9742777"/>
              <a:gd name="connsiteY8" fmla="*/ 1 h 10973967"/>
              <a:gd name="connsiteX0" fmla="*/ 1402 w 10134504"/>
              <a:gd name="connsiteY0" fmla="*/ 10717068 h 10819724"/>
              <a:gd name="connsiteX1" fmla="*/ 1192590 w 10134504"/>
              <a:gd name="connsiteY1" fmla="*/ 10721276 h 10819724"/>
              <a:gd name="connsiteX2" fmla="*/ 2069070 w 10134504"/>
              <a:gd name="connsiteY2" fmla="*/ 9264714 h 10819724"/>
              <a:gd name="connsiteX3" fmla="*/ 4261917 w 10134504"/>
              <a:gd name="connsiteY3" fmla="*/ 7429835 h 10819724"/>
              <a:gd name="connsiteX4" fmla="*/ 6150418 w 10134504"/>
              <a:gd name="connsiteY4" fmla="*/ 5588988 h 10819724"/>
              <a:gd name="connsiteX5" fmla="*/ 7269884 w 10134504"/>
              <a:gd name="connsiteY5" fmla="*/ 3989177 h 10819724"/>
              <a:gd name="connsiteX6" fmla="*/ 7797289 w 10134504"/>
              <a:gd name="connsiteY6" fmla="*/ 3141748 h 10819724"/>
              <a:gd name="connsiteX7" fmla="*/ 9165246 w 10134504"/>
              <a:gd name="connsiteY7" fmla="*/ 1411049 h 10819724"/>
              <a:gd name="connsiteX8" fmla="*/ 10134504 w 10134504"/>
              <a:gd name="connsiteY8" fmla="*/ -1 h 10819724"/>
              <a:gd name="connsiteX0" fmla="*/ 0 w 10133102"/>
              <a:gd name="connsiteY0" fmla="*/ 10717070 h 10886641"/>
              <a:gd name="connsiteX1" fmla="*/ 582465 w 10133102"/>
              <a:gd name="connsiteY1" fmla="*/ 10852950 h 10886641"/>
              <a:gd name="connsiteX2" fmla="*/ 1191188 w 10133102"/>
              <a:gd name="connsiteY2" fmla="*/ 10721278 h 10886641"/>
              <a:gd name="connsiteX3" fmla="*/ 2067668 w 10133102"/>
              <a:gd name="connsiteY3" fmla="*/ 9264716 h 10886641"/>
              <a:gd name="connsiteX4" fmla="*/ 4260515 w 10133102"/>
              <a:gd name="connsiteY4" fmla="*/ 7429837 h 10886641"/>
              <a:gd name="connsiteX5" fmla="*/ 6149016 w 10133102"/>
              <a:gd name="connsiteY5" fmla="*/ 5588990 h 10886641"/>
              <a:gd name="connsiteX6" fmla="*/ 7268482 w 10133102"/>
              <a:gd name="connsiteY6" fmla="*/ 3989179 h 10886641"/>
              <a:gd name="connsiteX7" fmla="*/ 7795887 w 10133102"/>
              <a:gd name="connsiteY7" fmla="*/ 3141750 h 10886641"/>
              <a:gd name="connsiteX8" fmla="*/ 9163844 w 10133102"/>
              <a:gd name="connsiteY8" fmla="*/ 1411051 h 10886641"/>
              <a:gd name="connsiteX9" fmla="*/ 10133102 w 10133102"/>
              <a:gd name="connsiteY9" fmla="*/ 1 h 10886641"/>
              <a:gd name="connsiteX0" fmla="*/ 0 w 10133102"/>
              <a:gd name="connsiteY0" fmla="*/ 10717068 h 10969809"/>
              <a:gd name="connsiteX1" fmla="*/ 374456 w 10133102"/>
              <a:gd name="connsiteY1" fmla="*/ 10969413 h 10969809"/>
              <a:gd name="connsiteX2" fmla="*/ 1191188 w 10133102"/>
              <a:gd name="connsiteY2" fmla="*/ 10721276 h 10969809"/>
              <a:gd name="connsiteX3" fmla="*/ 2067668 w 10133102"/>
              <a:gd name="connsiteY3" fmla="*/ 9264714 h 10969809"/>
              <a:gd name="connsiteX4" fmla="*/ 4260515 w 10133102"/>
              <a:gd name="connsiteY4" fmla="*/ 7429835 h 10969809"/>
              <a:gd name="connsiteX5" fmla="*/ 6149016 w 10133102"/>
              <a:gd name="connsiteY5" fmla="*/ 5588988 h 10969809"/>
              <a:gd name="connsiteX6" fmla="*/ 7268482 w 10133102"/>
              <a:gd name="connsiteY6" fmla="*/ 3989177 h 10969809"/>
              <a:gd name="connsiteX7" fmla="*/ 7795887 w 10133102"/>
              <a:gd name="connsiteY7" fmla="*/ 3141748 h 10969809"/>
              <a:gd name="connsiteX8" fmla="*/ 9163844 w 10133102"/>
              <a:gd name="connsiteY8" fmla="*/ 1411049 h 10969809"/>
              <a:gd name="connsiteX9" fmla="*/ 10133102 w 10133102"/>
              <a:gd name="connsiteY9" fmla="*/ -1 h 10969809"/>
              <a:gd name="connsiteX0" fmla="*/ 0 w 10133102"/>
              <a:gd name="connsiteY0" fmla="*/ 10717070 h 10969418"/>
              <a:gd name="connsiteX1" fmla="*/ 374456 w 10133102"/>
              <a:gd name="connsiteY1" fmla="*/ 10969415 h 10969418"/>
              <a:gd name="connsiteX2" fmla="*/ 1184571 w 10133102"/>
              <a:gd name="connsiteY2" fmla="*/ 10603240 h 10969418"/>
              <a:gd name="connsiteX3" fmla="*/ 2067668 w 10133102"/>
              <a:gd name="connsiteY3" fmla="*/ 9264716 h 10969418"/>
              <a:gd name="connsiteX4" fmla="*/ 4260515 w 10133102"/>
              <a:gd name="connsiteY4" fmla="*/ 7429837 h 10969418"/>
              <a:gd name="connsiteX5" fmla="*/ 6149016 w 10133102"/>
              <a:gd name="connsiteY5" fmla="*/ 5588990 h 10969418"/>
              <a:gd name="connsiteX6" fmla="*/ 7268482 w 10133102"/>
              <a:gd name="connsiteY6" fmla="*/ 3989179 h 10969418"/>
              <a:gd name="connsiteX7" fmla="*/ 7795887 w 10133102"/>
              <a:gd name="connsiteY7" fmla="*/ 3141750 h 10969418"/>
              <a:gd name="connsiteX8" fmla="*/ 9163844 w 10133102"/>
              <a:gd name="connsiteY8" fmla="*/ 1411051 h 10969418"/>
              <a:gd name="connsiteX9" fmla="*/ 10133102 w 10133102"/>
              <a:gd name="connsiteY9" fmla="*/ 1 h 10969418"/>
              <a:gd name="connsiteX0" fmla="*/ 14727 w 10147829"/>
              <a:gd name="connsiteY0" fmla="*/ 10717068 h 10972971"/>
              <a:gd name="connsiteX1" fmla="*/ 32302 w 10147829"/>
              <a:gd name="connsiteY1" fmla="*/ 10785267 h 10972971"/>
              <a:gd name="connsiteX2" fmla="*/ 389183 w 10147829"/>
              <a:gd name="connsiteY2" fmla="*/ 10969413 h 10972971"/>
              <a:gd name="connsiteX3" fmla="*/ 1199298 w 10147829"/>
              <a:gd name="connsiteY3" fmla="*/ 10603238 h 10972971"/>
              <a:gd name="connsiteX4" fmla="*/ 2082395 w 10147829"/>
              <a:gd name="connsiteY4" fmla="*/ 9264714 h 10972971"/>
              <a:gd name="connsiteX5" fmla="*/ 4275242 w 10147829"/>
              <a:gd name="connsiteY5" fmla="*/ 7429835 h 10972971"/>
              <a:gd name="connsiteX6" fmla="*/ 6163743 w 10147829"/>
              <a:gd name="connsiteY6" fmla="*/ 5588988 h 10972971"/>
              <a:gd name="connsiteX7" fmla="*/ 7283209 w 10147829"/>
              <a:gd name="connsiteY7" fmla="*/ 3989177 h 10972971"/>
              <a:gd name="connsiteX8" fmla="*/ 7810614 w 10147829"/>
              <a:gd name="connsiteY8" fmla="*/ 3141748 h 10972971"/>
              <a:gd name="connsiteX9" fmla="*/ 9178571 w 10147829"/>
              <a:gd name="connsiteY9" fmla="*/ 1411049 h 10972971"/>
              <a:gd name="connsiteX10" fmla="*/ 10147829 w 10147829"/>
              <a:gd name="connsiteY10" fmla="*/ -1 h 10972971"/>
              <a:gd name="connsiteX0" fmla="*/ 325087 w 10458189"/>
              <a:gd name="connsiteY0" fmla="*/ 10717070 h 11470508"/>
              <a:gd name="connsiteX1" fmla="*/ 6867 w 10458189"/>
              <a:gd name="connsiteY1" fmla="*/ 11468047 h 11470508"/>
              <a:gd name="connsiteX2" fmla="*/ 699543 w 10458189"/>
              <a:gd name="connsiteY2" fmla="*/ 10969415 h 11470508"/>
              <a:gd name="connsiteX3" fmla="*/ 1509658 w 10458189"/>
              <a:gd name="connsiteY3" fmla="*/ 10603240 h 11470508"/>
              <a:gd name="connsiteX4" fmla="*/ 2392755 w 10458189"/>
              <a:gd name="connsiteY4" fmla="*/ 9264716 h 11470508"/>
              <a:gd name="connsiteX5" fmla="*/ 4585602 w 10458189"/>
              <a:gd name="connsiteY5" fmla="*/ 7429837 h 11470508"/>
              <a:gd name="connsiteX6" fmla="*/ 6474103 w 10458189"/>
              <a:gd name="connsiteY6" fmla="*/ 5588990 h 11470508"/>
              <a:gd name="connsiteX7" fmla="*/ 7593569 w 10458189"/>
              <a:gd name="connsiteY7" fmla="*/ 3989179 h 11470508"/>
              <a:gd name="connsiteX8" fmla="*/ 8120974 w 10458189"/>
              <a:gd name="connsiteY8" fmla="*/ 3141750 h 11470508"/>
              <a:gd name="connsiteX9" fmla="*/ 9488931 w 10458189"/>
              <a:gd name="connsiteY9" fmla="*/ 1411051 h 11470508"/>
              <a:gd name="connsiteX10" fmla="*/ 10458189 w 10458189"/>
              <a:gd name="connsiteY10" fmla="*/ 1 h 11470508"/>
              <a:gd name="connsiteX0" fmla="*/ 1 w 11183693"/>
              <a:gd name="connsiteY0" fmla="*/ 11258458 h 11470506"/>
              <a:gd name="connsiteX1" fmla="*/ 732371 w 11183693"/>
              <a:gd name="connsiteY1" fmla="*/ 11468045 h 11470506"/>
              <a:gd name="connsiteX2" fmla="*/ 1425047 w 11183693"/>
              <a:gd name="connsiteY2" fmla="*/ 10969413 h 11470506"/>
              <a:gd name="connsiteX3" fmla="*/ 2235162 w 11183693"/>
              <a:gd name="connsiteY3" fmla="*/ 10603238 h 11470506"/>
              <a:gd name="connsiteX4" fmla="*/ 3118259 w 11183693"/>
              <a:gd name="connsiteY4" fmla="*/ 9264714 h 11470506"/>
              <a:gd name="connsiteX5" fmla="*/ 5311106 w 11183693"/>
              <a:gd name="connsiteY5" fmla="*/ 7429835 h 11470506"/>
              <a:gd name="connsiteX6" fmla="*/ 7199607 w 11183693"/>
              <a:gd name="connsiteY6" fmla="*/ 5588988 h 11470506"/>
              <a:gd name="connsiteX7" fmla="*/ 8319073 w 11183693"/>
              <a:gd name="connsiteY7" fmla="*/ 3989177 h 11470506"/>
              <a:gd name="connsiteX8" fmla="*/ 8846478 w 11183693"/>
              <a:gd name="connsiteY8" fmla="*/ 3141748 h 11470506"/>
              <a:gd name="connsiteX9" fmla="*/ 10214435 w 11183693"/>
              <a:gd name="connsiteY9" fmla="*/ 1411049 h 11470506"/>
              <a:gd name="connsiteX10" fmla="*/ 11183693 w 11183693"/>
              <a:gd name="connsiteY10" fmla="*/ -1 h 11470506"/>
              <a:gd name="connsiteX0" fmla="*/ 0 w 11183692"/>
              <a:gd name="connsiteY0" fmla="*/ 11258460 h 11258629"/>
              <a:gd name="connsiteX1" fmla="*/ 1082638 w 11183692"/>
              <a:gd name="connsiteY1" fmla="*/ 10749070 h 11258629"/>
              <a:gd name="connsiteX2" fmla="*/ 1425046 w 11183692"/>
              <a:gd name="connsiteY2" fmla="*/ 10969415 h 11258629"/>
              <a:gd name="connsiteX3" fmla="*/ 2235161 w 11183692"/>
              <a:gd name="connsiteY3" fmla="*/ 10603240 h 11258629"/>
              <a:gd name="connsiteX4" fmla="*/ 3118258 w 11183692"/>
              <a:gd name="connsiteY4" fmla="*/ 9264716 h 11258629"/>
              <a:gd name="connsiteX5" fmla="*/ 5311105 w 11183692"/>
              <a:gd name="connsiteY5" fmla="*/ 7429837 h 11258629"/>
              <a:gd name="connsiteX6" fmla="*/ 7199606 w 11183692"/>
              <a:gd name="connsiteY6" fmla="*/ 5588990 h 11258629"/>
              <a:gd name="connsiteX7" fmla="*/ 8319072 w 11183692"/>
              <a:gd name="connsiteY7" fmla="*/ 3989179 h 11258629"/>
              <a:gd name="connsiteX8" fmla="*/ 8846477 w 11183692"/>
              <a:gd name="connsiteY8" fmla="*/ 3141750 h 11258629"/>
              <a:gd name="connsiteX9" fmla="*/ 10214434 w 11183692"/>
              <a:gd name="connsiteY9" fmla="*/ 1411051 h 11258629"/>
              <a:gd name="connsiteX10" fmla="*/ 11183692 w 11183692"/>
              <a:gd name="connsiteY10" fmla="*/ 1 h 11258629"/>
              <a:gd name="connsiteX0" fmla="*/ 0 w 10195133"/>
              <a:gd name="connsiteY0" fmla="*/ 10984357 h 10984684"/>
              <a:gd name="connsiteX1" fmla="*/ 94079 w 10195133"/>
              <a:gd name="connsiteY1" fmla="*/ 10749068 h 10984684"/>
              <a:gd name="connsiteX2" fmla="*/ 436487 w 10195133"/>
              <a:gd name="connsiteY2" fmla="*/ 10969413 h 10984684"/>
              <a:gd name="connsiteX3" fmla="*/ 1246602 w 10195133"/>
              <a:gd name="connsiteY3" fmla="*/ 10603238 h 10984684"/>
              <a:gd name="connsiteX4" fmla="*/ 2129699 w 10195133"/>
              <a:gd name="connsiteY4" fmla="*/ 9264714 h 10984684"/>
              <a:gd name="connsiteX5" fmla="*/ 4322546 w 10195133"/>
              <a:gd name="connsiteY5" fmla="*/ 7429835 h 10984684"/>
              <a:gd name="connsiteX6" fmla="*/ 6211047 w 10195133"/>
              <a:gd name="connsiteY6" fmla="*/ 5588988 h 10984684"/>
              <a:gd name="connsiteX7" fmla="*/ 7330513 w 10195133"/>
              <a:gd name="connsiteY7" fmla="*/ 3989177 h 10984684"/>
              <a:gd name="connsiteX8" fmla="*/ 7857918 w 10195133"/>
              <a:gd name="connsiteY8" fmla="*/ 3141748 h 10984684"/>
              <a:gd name="connsiteX9" fmla="*/ 9225875 w 10195133"/>
              <a:gd name="connsiteY9" fmla="*/ 1411049 h 10984684"/>
              <a:gd name="connsiteX10" fmla="*/ 10195133 w 10195133"/>
              <a:gd name="connsiteY10" fmla="*/ -1 h 10984684"/>
              <a:gd name="connsiteX0" fmla="*/ 2102 w 10197235"/>
              <a:gd name="connsiteY0" fmla="*/ 10984359 h 11066097"/>
              <a:gd name="connsiteX1" fmla="*/ 8924 w 10197235"/>
              <a:gd name="connsiteY1" fmla="*/ 11057018 h 11066097"/>
              <a:gd name="connsiteX2" fmla="*/ 96181 w 10197235"/>
              <a:gd name="connsiteY2" fmla="*/ 10749070 h 11066097"/>
              <a:gd name="connsiteX3" fmla="*/ 438589 w 10197235"/>
              <a:gd name="connsiteY3" fmla="*/ 10969415 h 11066097"/>
              <a:gd name="connsiteX4" fmla="*/ 1248704 w 10197235"/>
              <a:gd name="connsiteY4" fmla="*/ 10603240 h 11066097"/>
              <a:gd name="connsiteX5" fmla="*/ 2131801 w 10197235"/>
              <a:gd name="connsiteY5" fmla="*/ 9264716 h 11066097"/>
              <a:gd name="connsiteX6" fmla="*/ 4324648 w 10197235"/>
              <a:gd name="connsiteY6" fmla="*/ 7429837 h 11066097"/>
              <a:gd name="connsiteX7" fmla="*/ 6213149 w 10197235"/>
              <a:gd name="connsiteY7" fmla="*/ 5588990 h 11066097"/>
              <a:gd name="connsiteX8" fmla="*/ 7332615 w 10197235"/>
              <a:gd name="connsiteY8" fmla="*/ 3989179 h 11066097"/>
              <a:gd name="connsiteX9" fmla="*/ 7860020 w 10197235"/>
              <a:gd name="connsiteY9" fmla="*/ 3141750 h 11066097"/>
              <a:gd name="connsiteX10" fmla="*/ 9227977 w 10197235"/>
              <a:gd name="connsiteY10" fmla="*/ 1411051 h 11066097"/>
              <a:gd name="connsiteX11" fmla="*/ 10197235 w 10197235"/>
              <a:gd name="connsiteY11" fmla="*/ 1 h 11066097"/>
              <a:gd name="connsiteX0" fmla="*/ 0 w 10195133"/>
              <a:gd name="connsiteY0" fmla="*/ 10984357 h 11645152"/>
              <a:gd name="connsiteX1" fmla="*/ 157967 w 10195133"/>
              <a:gd name="connsiteY1" fmla="*/ 11643534 h 11645152"/>
              <a:gd name="connsiteX2" fmla="*/ 94079 w 10195133"/>
              <a:gd name="connsiteY2" fmla="*/ 10749068 h 11645152"/>
              <a:gd name="connsiteX3" fmla="*/ 436487 w 10195133"/>
              <a:gd name="connsiteY3" fmla="*/ 10969413 h 11645152"/>
              <a:gd name="connsiteX4" fmla="*/ 1246602 w 10195133"/>
              <a:gd name="connsiteY4" fmla="*/ 10603238 h 11645152"/>
              <a:gd name="connsiteX5" fmla="*/ 2129699 w 10195133"/>
              <a:gd name="connsiteY5" fmla="*/ 9264714 h 11645152"/>
              <a:gd name="connsiteX6" fmla="*/ 4322546 w 10195133"/>
              <a:gd name="connsiteY6" fmla="*/ 7429835 h 11645152"/>
              <a:gd name="connsiteX7" fmla="*/ 6211047 w 10195133"/>
              <a:gd name="connsiteY7" fmla="*/ 5588988 h 11645152"/>
              <a:gd name="connsiteX8" fmla="*/ 7330513 w 10195133"/>
              <a:gd name="connsiteY8" fmla="*/ 3989177 h 11645152"/>
              <a:gd name="connsiteX9" fmla="*/ 7857918 w 10195133"/>
              <a:gd name="connsiteY9" fmla="*/ 3141748 h 11645152"/>
              <a:gd name="connsiteX10" fmla="*/ 9225875 w 10195133"/>
              <a:gd name="connsiteY10" fmla="*/ 1411049 h 11645152"/>
              <a:gd name="connsiteX11" fmla="*/ 10195133 w 10195133"/>
              <a:gd name="connsiteY11" fmla="*/ -1 h 11645152"/>
              <a:gd name="connsiteX0" fmla="*/ 61536 w 10120422"/>
              <a:gd name="connsiteY0" fmla="*/ 13267996 h 13268063"/>
              <a:gd name="connsiteX1" fmla="*/ 83256 w 10120422"/>
              <a:gd name="connsiteY1" fmla="*/ 11643536 h 13268063"/>
              <a:gd name="connsiteX2" fmla="*/ 19368 w 10120422"/>
              <a:gd name="connsiteY2" fmla="*/ 10749070 h 13268063"/>
              <a:gd name="connsiteX3" fmla="*/ 361776 w 10120422"/>
              <a:gd name="connsiteY3" fmla="*/ 10969415 h 13268063"/>
              <a:gd name="connsiteX4" fmla="*/ 1171891 w 10120422"/>
              <a:gd name="connsiteY4" fmla="*/ 10603240 h 13268063"/>
              <a:gd name="connsiteX5" fmla="*/ 2054988 w 10120422"/>
              <a:gd name="connsiteY5" fmla="*/ 9264716 h 13268063"/>
              <a:gd name="connsiteX6" fmla="*/ 4247835 w 10120422"/>
              <a:gd name="connsiteY6" fmla="*/ 7429837 h 13268063"/>
              <a:gd name="connsiteX7" fmla="*/ 6136336 w 10120422"/>
              <a:gd name="connsiteY7" fmla="*/ 5588990 h 13268063"/>
              <a:gd name="connsiteX8" fmla="*/ 7255802 w 10120422"/>
              <a:gd name="connsiteY8" fmla="*/ 3989179 h 13268063"/>
              <a:gd name="connsiteX9" fmla="*/ 7783207 w 10120422"/>
              <a:gd name="connsiteY9" fmla="*/ 3141750 h 13268063"/>
              <a:gd name="connsiteX10" fmla="*/ 9151164 w 10120422"/>
              <a:gd name="connsiteY10" fmla="*/ 1411051 h 13268063"/>
              <a:gd name="connsiteX11" fmla="*/ 10120422 w 10120422"/>
              <a:gd name="connsiteY11" fmla="*/ 1 h 13268063"/>
              <a:gd name="connsiteX0" fmla="*/ 77639 w 10136525"/>
              <a:gd name="connsiteY0" fmla="*/ 13267994 h 13268063"/>
              <a:gd name="connsiteX1" fmla="*/ 9829 w 10136525"/>
              <a:gd name="connsiteY1" fmla="*/ 11665570 h 13268063"/>
              <a:gd name="connsiteX2" fmla="*/ 35471 w 10136525"/>
              <a:gd name="connsiteY2" fmla="*/ 10749068 h 13268063"/>
              <a:gd name="connsiteX3" fmla="*/ 377879 w 10136525"/>
              <a:gd name="connsiteY3" fmla="*/ 10969413 h 13268063"/>
              <a:gd name="connsiteX4" fmla="*/ 1187994 w 10136525"/>
              <a:gd name="connsiteY4" fmla="*/ 10603238 h 13268063"/>
              <a:gd name="connsiteX5" fmla="*/ 2071091 w 10136525"/>
              <a:gd name="connsiteY5" fmla="*/ 9264714 h 13268063"/>
              <a:gd name="connsiteX6" fmla="*/ 4263938 w 10136525"/>
              <a:gd name="connsiteY6" fmla="*/ 7429835 h 13268063"/>
              <a:gd name="connsiteX7" fmla="*/ 6152439 w 10136525"/>
              <a:gd name="connsiteY7" fmla="*/ 5588988 h 13268063"/>
              <a:gd name="connsiteX8" fmla="*/ 7271905 w 10136525"/>
              <a:gd name="connsiteY8" fmla="*/ 3989177 h 13268063"/>
              <a:gd name="connsiteX9" fmla="*/ 7799310 w 10136525"/>
              <a:gd name="connsiteY9" fmla="*/ 3141748 h 13268063"/>
              <a:gd name="connsiteX10" fmla="*/ 9167267 w 10136525"/>
              <a:gd name="connsiteY10" fmla="*/ 1411049 h 13268063"/>
              <a:gd name="connsiteX11" fmla="*/ 10136525 w 10136525"/>
              <a:gd name="connsiteY11" fmla="*/ -1 h 1326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36525" h="13268063">
                <a:moveTo>
                  <a:pt x="77639" y="13267994"/>
                </a:moveTo>
                <a:cubicBezTo>
                  <a:pt x="78776" y="13280104"/>
                  <a:pt x="-5851" y="11704785"/>
                  <a:pt x="9829" y="11665570"/>
                </a:cubicBezTo>
                <a:cubicBezTo>
                  <a:pt x="25509" y="11626355"/>
                  <a:pt x="-36140" y="10763669"/>
                  <a:pt x="35471" y="10749068"/>
                </a:cubicBezTo>
                <a:cubicBezTo>
                  <a:pt x="107082" y="10734468"/>
                  <a:pt x="183380" y="10999751"/>
                  <a:pt x="377879" y="10969413"/>
                </a:cubicBezTo>
                <a:cubicBezTo>
                  <a:pt x="572378" y="10939075"/>
                  <a:pt x="940460" y="10867944"/>
                  <a:pt x="1187994" y="10603238"/>
                </a:cubicBezTo>
                <a:cubicBezTo>
                  <a:pt x="1435528" y="10338532"/>
                  <a:pt x="1558434" y="9793614"/>
                  <a:pt x="2071091" y="9264714"/>
                </a:cubicBezTo>
                <a:cubicBezTo>
                  <a:pt x="2583748" y="8735814"/>
                  <a:pt x="3583713" y="8042456"/>
                  <a:pt x="4263938" y="7429835"/>
                </a:cubicBezTo>
                <a:cubicBezTo>
                  <a:pt x="4944163" y="6817214"/>
                  <a:pt x="5642532" y="6161728"/>
                  <a:pt x="6152439" y="5588988"/>
                </a:cubicBezTo>
                <a:cubicBezTo>
                  <a:pt x="6662346" y="5016248"/>
                  <a:pt x="6981844" y="4382205"/>
                  <a:pt x="7271905" y="3989177"/>
                </a:cubicBezTo>
                <a:cubicBezTo>
                  <a:pt x="7561966" y="3596149"/>
                  <a:pt x="7492492" y="3574064"/>
                  <a:pt x="7799310" y="3141748"/>
                </a:cubicBezTo>
                <a:cubicBezTo>
                  <a:pt x="8106128" y="2709432"/>
                  <a:pt x="8777731" y="1934674"/>
                  <a:pt x="9167267" y="1411049"/>
                </a:cubicBezTo>
                <a:cubicBezTo>
                  <a:pt x="9556803" y="887424"/>
                  <a:pt x="9965907" y="232546"/>
                  <a:pt x="10136525" y="-1"/>
                </a:cubicBez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5283282" y="2234586"/>
            <a:ext cx="1891896" cy="327964"/>
          </a:xfrm>
          <a:prstGeom prst="wedgeRoundRectCallout">
            <a:avLst>
              <a:gd name="adj1" fmla="val 62707"/>
              <a:gd name="adj2" fmla="val 5717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US 9 @ Dairy Farm</a:t>
            </a:r>
          </a:p>
        </p:txBody>
      </p:sp>
      <p:sp>
        <p:nvSpPr>
          <p:cNvPr id="10" name="Rounded Rectangular Callout 9"/>
          <p:cNvSpPr/>
          <p:nvPr/>
        </p:nvSpPr>
        <p:spPr>
          <a:xfrm>
            <a:off x="3599627" y="2641931"/>
            <a:ext cx="1891896" cy="416073"/>
          </a:xfrm>
          <a:prstGeom prst="wedgeRoundRectCallout">
            <a:avLst>
              <a:gd name="adj1" fmla="val 65868"/>
              <a:gd name="adj2" fmla="val 5717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US 9 @ Hudson &amp; Fisher</a:t>
            </a:r>
          </a:p>
        </p:txBody>
      </p:sp>
      <p:sp>
        <p:nvSpPr>
          <p:cNvPr id="11" name="Rounded Rectangular Callout 10"/>
          <p:cNvSpPr/>
          <p:nvPr/>
        </p:nvSpPr>
        <p:spPr>
          <a:xfrm>
            <a:off x="2653679" y="3191389"/>
            <a:ext cx="1891896" cy="327964"/>
          </a:xfrm>
          <a:prstGeom prst="wedgeRoundRectCallout">
            <a:avLst>
              <a:gd name="adj1" fmla="val 63159"/>
              <a:gd name="adj2" fmla="val 3632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US 9 @ SR 5</a:t>
            </a:r>
          </a:p>
        </p:txBody>
      </p:sp>
      <p:sp>
        <p:nvSpPr>
          <p:cNvPr id="12" name="Rounded Rectangular Callout 11"/>
          <p:cNvSpPr/>
          <p:nvPr/>
        </p:nvSpPr>
        <p:spPr>
          <a:xfrm>
            <a:off x="3822372" y="4244296"/>
            <a:ext cx="1891896" cy="327964"/>
          </a:xfrm>
          <a:prstGeom prst="wedgeRoundRectCallout">
            <a:avLst>
              <a:gd name="adj1" fmla="val -67836"/>
              <a:gd name="adj2" fmla="val -3663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US 9 @ SR 30</a:t>
            </a:r>
          </a:p>
        </p:txBody>
      </p:sp>
      <p:grpSp>
        <p:nvGrpSpPr>
          <p:cNvPr id="13" name="Group 12"/>
          <p:cNvGrpSpPr/>
          <p:nvPr/>
        </p:nvGrpSpPr>
        <p:grpSpPr>
          <a:xfrm>
            <a:off x="838201" y="191494"/>
            <a:ext cx="1152525" cy="1208982"/>
            <a:chOff x="-1838325" y="2183381"/>
            <a:chExt cx="1304925" cy="1295400"/>
          </a:xfrm>
        </p:grpSpPr>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183381"/>
              <a:ext cx="12954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ounded Rectangle 14"/>
            <p:cNvSpPr/>
            <p:nvPr/>
          </p:nvSpPr>
          <p:spPr>
            <a:xfrm>
              <a:off x="-1676400" y="2447194"/>
              <a:ext cx="990600" cy="7532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838325" y="2378598"/>
              <a:ext cx="1295400" cy="890397"/>
            </a:xfrm>
            <a:prstGeom prst="rect">
              <a:avLst/>
            </a:prstGeom>
            <a:noFill/>
          </p:spPr>
          <p:txBody>
            <a:bodyPr wrap="square" rtlCol="0">
              <a:spAutoFit/>
            </a:bodyPr>
            <a:lstStyle/>
            <a:p>
              <a:pPr algn="ctr"/>
              <a:r>
                <a:rPr lang="en-US" sz="4800" dirty="0"/>
                <a:t>9</a:t>
              </a:r>
            </a:p>
          </p:txBody>
        </p:sp>
      </p:grpSp>
      <p:sp>
        <p:nvSpPr>
          <p:cNvPr id="19" name="Rectangle 18"/>
          <p:cNvSpPr/>
          <p:nvPr/>
        </p:nvSpPr>
        <p:spPr>
          <a:xfrm>
            <a:off x="7500820" y="5680295"/>
            <a:ext cx="411480" cy="338554"/>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953523" y="5702872"/>
            <a:ext cx="2514600" cy="338554"/>
          </a:xfrm>
          <a:prstGeom prst="rect">
            <a:avLst/>
          </a:prstGeom>
          <a:noFill/>
        </p:spPr>
        <p:txBody>
          <a:bodyPr wrap="square" rtlCol="0">
            <a:spAutoFit/>
          </a:bodyPr>
          <a:lstStyle/>
          <a:p>
            <a:r>
              <a:rPr lang="en-US" sz="1600" b="1" dirty="0"/>
              <a:t>Construction Phase</a:t>
            </a:r>
          </a:p>
        </p:txBody>
      </p:sp>
      <p:sp>
        <p:nvSpPr>
          <p:cNvPr id="23" name="TextBox 22"/>
          <p:cNvSpPr txBox="1"/>
          <p:nvPr/>
        </p:nvSpPr>
        <p:spPr>
          <a:xfrm>
            <a:off x="7968205" y="6303711"/>
            <a:ext cx="2514600" cy="338554"/>
          </a:xfrm>
          <a:prstGeom prst="rect">
            <a:avLst/>
          </a:prstGeom>
          <a:noFill/>
        </p:spPr>
        <p:txBody>
          <a:bodyPr wrap="square" rtlCol="0">
            <a:spAutoFit/>
          </a:bodyPr>
          <a:lstStyle/>
          <a:p>
            <a:r>
              <a:rPr lang="en-US" sz="1600" b="1" dirty="0"/>
              <a:t>Completed</a:t>
            </a:r>
          </a:p>
        </p:txBody>
      </p:sp>
      <p:pic>
        <p:nvPicPr>
          <p:cNvPr id="25"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7967" y="4024557"/>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8041" y="237273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6618" y="1950847"/>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6"/>
          <a:stretch>
            <a:fillRect/>
          </a:stretch>
        </p:blipFill>
        <p:spPr>
          <a:xfrm>
            <a:off x="7500821" y="6293518"/>
            <a:ext cx="407051" cy="338328"/>
          </a:xfrm>
          <a:prstGeom prst="rect">
            <a:avLst/>
          </a:prstGeom>
        </p:spPr>
      </p:pic>
      <p:pic>
        <p:nvPicPr>
          <p:cNvPr id="3" name="Picture 2"/>
          <p:cNvPicPr>
            <a:picLocks noChangeAspect="1"/>
          </p:cNvPicPr>
          <p:nvPr/>
        </p:nvPicPr>
        <p:blipFill>
          <a:blip r:embed="rId7"/>
          <a:stretch>
            <a:fillRect/>
          </a:stretch>
        </p:blipFill>
        <p:spPr>
          <a:xfrm>
            <a:off x="7546054" y="6053755"/>
            <a:ext cx="597460" cy="499915"/>
          </a:xfrm>
          <a:prstGeom prst="rect">
            <a:avLst/>
          </a:prstGeom>
        </p:spPr>
      </p:pic>
      <p:pic>
        <p:nvPicPr>
          <p:cNvPr id="30"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8167" y="2930226"/>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32" name="Rounded Rectangular Callout 31"/>
          <p:cNvSpPr/>
          <p:nvPr/>
        </p:nvSpPr>
        <p:spPr>
          <a:xfrm>
            <a:off x="7600516" y="2415081"/>
            <a:ext cx="1891896" cy="1091323"/>
          </a:xfrm>
          <a:custGeom>
            <a:avLst/>
            <a:gdLst>
              <a:gd name="connsiteX0" fmla="*/ 0 w 1891896"/>
              <a:gd name="connsiteY0" fmla="*/ 54662 h 327964"/>
              <a:gd name="connsiteX1" fmla="*/ 54662 w 1891896"/>
              <a:gd name="connsiteY1" fmla="*/ 0 h 327964"/>
              <a:gd name="connsiteX2" fmla="*/ 315316 w 1891896"/>
              <a:gd name="connsiteY2" fmla="*/ 0 h 327964"/>
              <a:gd name="connsiteX3" fmla="*/ 456647 w 1891896"/>
              <a:gd name="connsiteY3" fmla="*/ -485551 h 327964"/>
              <a:gd name="connsiteX4" fmla="*/ 788290 w 1891896"/>
              <a:gd name="connsiteY4" fmla="*/ 0 h 327964"/>
              <a:gd name="connsiteX5" fmla="*/ 1837234 w 1891896"/>
              <a:gd name="connsiteY5" fmla="*/ 0 h 327964"/>
              <a:gd name="connsiteX6" fmla="*/ 1891896 w 1891896"/>
              <a:gd name="connsiteY6" fmla="*/ 54662 h 327964"/>
              <a:gd name="connsiteX7" fmla="*/ 1891896 w 1891896"/>
              <a:gd name="connsiteY7" fmla="*/ 54661 h 327964"/>
              <a:gd name="connsiteX8" fmla="*/ 1891896 w 1891896"/>
              <a:gd name="connsiteY8" fmla="*/ 54661 h 327964"/>
              <a:gd name="connsiteX9" fmla="*/ 1891896 w 1891896"/>
              <a:gd name="connsiteY9" fmla="*/ 136652 h 327964"/>
              <a:gd name="connsiteX10" fmla="*/ 1891896 w 1891896"/>
              <a:gd name="connsiteY10" fmla="*/ 273302 h 327964"/>
              <a:gd name="connsiteX11" fmla="*/ 1837234 w 1891896"/>
              <a:gd name="connsiteY11" fmla="*/ 327964 h 327964"/>
              <a:gd name="connsiteX12" fmla="*/ 788290 w 1891896"/>
              <a:gd name="connsiteY12" fmla="*/ 327964 h 327964"/>
              <a:gd name="connsiteX13" fmla="*/ 315316 w 1891896"/>
              <a:gd name="connsiteY13" fmla="*/ 327964 h 327964"/>
              <a:gd name="connsiteX14" fmla="*/ 315316 w 1891896"/>
              <a:gd name="connsiteY14" fmla="*/ 327964 h 327964"/>
              <a:gd name="connsiteX15" fmla="*/ 54662 w 1891896"/>
              <a:gd name="connsiteY15" fmla="*/ 327964 h 327964"/>
              <a:gd name="connsiteX16" fmla="*/ 0 w 1891896"/>
              <a:gd name="connsiteY16" fmla="*/ 273302 h 327964"/>
              <a:gd name="connsiteX17" fmla="*/ 0 w 1891896"/>
              <a:gd name="connsiteY17" fmla="*/ 136652 h 327964"/>
              <a:gd name="connsiteX18" fmla="*/ 0 w 1891896"/>
              <a:gd name="connsiteY18" fmla="*/ 54661 h 327964"/>
              <a:gd name="connsiteX19" fmla="*/ 0 w 1891896"/>
              <a:gd name="connsiteY19" fmla="*/ 54661 h 327964"/>
              <a:gd name="connsiteX20" fmla="*/ 0 w 1891896"/>
              <a:gd name="connsiteY20" fmla="*/ 54662 h 327964"/>
              <a:gd name="connsiteX0" fmla="*/ 0 w 1891896"/>
              <a:gd name="connsiteY0" fmla="*/ 540213 h 813515"/>
              <a:gd name="connsiteX1" fmla="*/ 54662 w 1891896"/>
              <a:gd name="connsiteY1" fmla="*/ 485551 h 813515"/>
              <a:gd name="connsiteX2" fmla="*/ 567979 w 1891896"/>
              <a:gd name="connsiteY2" fmla="*/ 473519 h 813515"/>
              <a:gd name="connsiteX3" fmla="*/ 456647 w 1891896"/>
              <a:gd name="connsiteY3" fmla="*/ 0 h 813515"/>
              <a:gd name="connsiteX4" fmla="*/ 788290 w 1891896"/>
              <a:gd name="connsiteY4" fmla="*/ 485551 h 813515"/>
              <a:gd name="connsiteX5" fmla="*/ 1837234 w 1891896"/>
              <a:gd name="connsiteY5" fmla="*/ 485551 h 813515"/>
              <a:gd name="connsiteX6" fmla="*/ 1891896 w 1891896"/>
              <a:gd name="connsiteY6" fmla="*/ 540213 h 813515"/>
              <a:gd name="connsiteX7" fmla="*/ 1891896 w 1891896"/>
              <a:gd name="connsiteY7" fmla="*/ 540212 h 813515"/>
              <a:gd name="connsiteX8" fmla="*/ 1891896 w 1891896"/>
              <a:gd name="connsiteY8" fmla="*/ 540212 h 813515"/>
              <a:gd name="connsiteX9" fmla="*/ 1891896 w 1891896"/>
              <a:gd name="connsiteY9" fmla="*/ 622203 h 813515"/>
              <a:gd name="connsiteX10" fmla="*/ 1891896 w 1891896"/>
              <a:gd name="connsiteY10" fmla="*/ 758853 h 813515"/>
              <a:gd name="connsiteX11" fmla="*/ 1837234 w 1891896"/>
              <a:gd name="connsiteY11" fmla="*/ 813515 h 813515"/>
              <a:gd name="connsiteX12" fmla="*/ 788290 w 1891896"/>
              <a:gd name="connsiteY12" fmla="*/ 813515 h 813515"/>
              <a:gd name="connsiteX13" fmla="*/ 315316 w 1891896"/>
              <a:gd name="connsiteY13" fmla="*/ 813515 h 813515"/>
              <a:gd name="connsiteX14" fmla="*/ 315316 w 1891896"/>
              <a:gd name="connsiteY14" fmla="*/ 813515 h 813515"/>
              <a:gd name="connsiteX15" fmla="*/ 54662 w 1891896"/>
              <a:gd name="connsiteY15" fmla="*/ 813515 h 813515"/>
              <a:gd name="connsiteX16" fmla="*/ 0 w 1891896"/>
              <a:gd name="connsiteY16" fmla="*/ 758853 h 813515"/>
              <a:gd name="connsiteX17" fmla="*/ 0 w 1891896"/>
              <a:gd name="connsiteY17" fmla="*/ 622203 h 813515"/>
              <a:gd name="connsiteX18" fmla="*/ 0 w 1891896"/>
              <a:gd name="connsiteY18" fmla="*/ 540212 h 813515"/>
              <a:gd name="connsiteX19" fmla="*/ 0 w 1891896"/>
              <a:gd name="connsiteY19" fmla="*/ 540212 h 813515"/>
              <a:gd name="connsiteX20" fmla="*/ 0 w 1891896"/>
              <a:gd name="connsiteY20" fmla="*/ 540213 h 813515"/>
              <a:gd name="connsiteX0" fmla="*/ 0 w 1891896"/>
              <a:gd name="connsiteY0" fmla="*/ 688694 h 961996"/>
              <a:gd name="connsiteX1" fmla="*/ 54662 w 1891896"/>
              <a:gd name="connsiteY1" fmla="*/ 634032 h 961996"/>
              <a:gd name="connsiteX2" fmla="*/ 567979 w 1891896"/>
              <a:gd name="connsiteY2" fmla="*/ 622000 h 961996"/>
              <a:gd name="connsiteX3" fmla="*/ 552900 w 1891896"/>
              <a:gd name="connsiteY3" fmla="*/ 0 h 961996"/>
              <a:gd name="connsiteX4" fmla="*/ 788290 w 1891896"/>
              <a:gd name="connsiteY4" fmla="*/ 634032 h 961996"/>
              <a:gd name="connsiteX5" fmla="*/ 1837234 w 1891896"/>
              <a:gd name="connsiteY5" fmla="*/ 634032 h 961996"/>
              <a:gd name="connsiteX6" fmla="*/ 1891896 w 1891896"/>
              <a:gd name="connsiteY6" fmla="*/ 688694 h 961996"/>
              <a:gd name="connsiteX7" fmla="*/ 1891896 w 1891896"/>
              <a:gd name="connsiteY7" fmla="*/ 688693 h 961996"/>
              <a:gd name="connsiteX8" fmla="*/ 1891896 w 1891896"/>
              <a:gd name="connsiteY8" fmla="*/ 688693 h 961996"/>
              <a:gd name="connsiteX9" fmla="*/ 1891896 w 1891896"/>
              <a:gd name="connsiteY9" fmla="*/ 770684 h 961996"/>
              <a:gd name="connsiteX10" fmla="*/ 1891896 w 1891896"/>
              <a:gd name="connsiteY10" fmla="*/ 907334 h 961996"/>
              <a:gd name="connsiteX11" fmla="*/ 1837234 w 1891896"/>
              <a:gd name="connsiteY11" fmla="*/ 961996 h 961996"/>
              <a:gd name="connsiteX12" fmla="*/ 788290 w 1891896"/>
              <a:gd name="connsiteY12" fmla="*/ 961996 h 961996"/>
              <a:gd name="connsiteX13" fmla="*/ 315316 w 1891896"/>
              <a:gd name="connsiteY13" fmla="*/ 961996 h 961996"/>
              <a:gd name="connsiteX14" fmla="*/ 315316 w 1891896"/>
              <a:gd name="connsiteY14" fmla="*/ 961996 h 961996"/>
              <a:gd name="connsiteX15" fmla="*/ 54662 w 1891896"/>
              <a:gd name="connsiteY15" fmla="*/ 961996 h 961996"/>
              <a:gd name="connsiteX16" fmla="*/ 0 w 1891896"/>
              <a:gd name="connsiteY16" fmla="*/ 907334 h 961996"/>
              <a:gd name="connsiteX17" fmla="*/ 0 w 1891896"/>
              <a:gd name="connsiteY17" fmla="*/ 770684 h 961996"/>
              <a:gd name="connsiteX18" fmla="*/ 0 w 1891896"/>
              <a:gd name="connsiteY18" fmla="*/ 688693 h 961996"/>
              <a:gd name="connsiteX19" fmla="*/ 0 w 1891896"/>
              <a:gd name="connsiteY19" fmla="*/ 688693 h 961996"/>
              <a:gd name="connsiteX20" fmla="*/ 0 w 1891896"/>
              <a:gd name="connsiteY20" fmla="*/ 688694 h 96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91896" h="961996">
                <a:moveTo>
                  <a:pt x="0" y="688694"/>
                </a:moveTo>
                <a:cubicBezTo>
                  <a:pt x="0" y="658505"/>
                  <a:pt x="24473" y="634032"/>
                  <a:pt x="54662" y="634032"/>
                </a:cubicBezTo>
                <a:lnTo>
                  <a:pt x="567979" y="622000"/>
                </a:lnTo>
                <a:lnTo>
                  <a:pt x="552900" y="0"/>
                </a:lnTo>
                <a:lnTo>
                  <a:pt x="788290" y="634032"/>
                </a:lnTo>
                <a:lnTo>
                  <a:pt x="1837234" y="634032"/>
                </a:lnTo>
                <a:cubicBezTo>
                  <a:pt x="1867423" y="634032"/>
                  <a:pt x="1891896" y="658505"/>
                  <a:pt x="1891896" y="688694"/>
                </a:cubicBezTo>
                <a:lnTo>
                  <a:pt x="1891896" y="688693"/>
                </a:lnTo>
                <a:lnTo>
                  <a:pt x="1891896" y="688693"/>
                </a:lnTo>
                <a:lnTo>
                  <a:pt x="1891896" y="770684"/>
                </a:lnTo>
                <a:lnTo>
                  <a:pt x="1891896" y="907334"/>
                </a:lnTo>
                <a:cubicBezTo>
                  <a:pt x="1891896" y="937523"/>
                  <a:pt x="1867423" y="961996"/>
                  <a:pt x="1837234" y="961996"/>
                </a:cubicBezTo>
                <a:lnTo>
                  <a:pt x="788290" y="961996"/>
                </a:lnTo>
                <a:lnTo>
                  <a:pt x="315316" y="961996"/>
                </a:lnTo>
                <a:lnTo>
                  <a:pt x="315316" y="961996"/>
                </a:lnTo>
                <a:lnTo>
                  <a:pt x="54662" y="961996"/>
                </a:lnTo>
                <a:cubicBezTo>
                  <a:pt x="24473" y="961996"/>
                  <a:pt x="0" y="937523"/>
                  <a:pt x="0" y="907334"/>
                </a:cubicBezTo>
                <a:lnTo>
                  <a:pt x="0" y="770684"/>
                </a:lnTo>
                <a:lnTo>
                  <a:pt x="0" y="688693"/>
                </a:lnTo>
                <a:lnTo>
                  <a:pt x="0" y="688693"/>
                </a:lnTo>
                <a:lnTo>
                  <a:pt x="0" y="688694"/>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a:p>
            <a:pPr algn="ctr"/>
            <a:endParaRPr lang="en-US" sz="1200" dirty="0">
              <a:solidFill>
                <a:schemeClr val="bg1"/>
              </a:solidFill>
            </a:endParaRPr>
          </a:p>
          <a:p>
            <a:pPr algn="ctr"/>
            <a:endParaRPr lang="en-US" sz="1200" dirty="0">
              <a:solidFill>
                <a:schemeClr val="bg1"/>
              </a:solidFill>
            </a:endParaRPr>
          </a:p>
          <a:p>
            <a:pPr algn="ctr"/>
            <a:endParaRPr lang="en-US" sz="1200" dirty="0">
              <a:solidFill>
                <a:schemeClr val="bg1"/>
              </a:solidFill>
            </a:endParaRPr>
          </a:p>
          <a:p>
            <a:pPr algn="ctr"/>
            <a:r>
              <a:rPr lang="en-US" sz="1200" dirty="0">
                <a:solidFill>
                  <a:schemeClr val="bg1"/>
                </a:solidFill>
              </a:rPr>
              <a:t>US 9 @ Minos Conaway</a:t>
            </a:r>
          </a:p>
        </p:txBody>
      </p:sp>
      <p:sp>
        <p:nvSpPr>
          <p:cNvPr id="31" name="Donut 30"/>
          <p:cNvSpPr/>
          <p:nvPr/>
        </p:nvSpPr>
        <p:spPr>
          <a:xfrm>
            <a:off x="1229281" y="5181600"/>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32"/>
          <p:cNvSpPr/>
          <p:nvPr/>
        </p:nvSpPr>
        <p:spPr>
          <a:xfrm>
            <a:off x="7968205" y="2232096"/>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ounded Rectangular Callout 33"/>
          <p:cNvSpPr/>
          <p:nvPr/>
        </p:nvSpPr>
        <p:spPr>
          <a:xfrm>
            <a:off x="1774260" y="5345983"/>
            <a:ext cx="2048112" cy="353950"/>
          </a:xfrm>
          <a:prstGeom prst="wedgeRoundRectCallout">
            <a:avLst>
              <a:gd name="adj1" fmla="val -67836"/>
              <a:gd name="adj2" fmla="val -36633"/>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Georgetown East Gateway</a:t>
            </a:r>
          </a:p>
        </p:txBody>
      </p:sp>
      <p:sp>
        <p:nvSpPr>
          <p:cNvPr id="35" name="Rectangle 34"/>
          <p:cNvSpPr/>
          <p:nvPr/>
        </p:nvSpPr>
        <p:spPr>
          <a:xfrm>
            <a:off x="7500820" y="4657687"/>
            <a:ext cx="411480" cy="3385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p:nvSpPr>
        <p:spPr>
          <a:xfrm>
            <a:off x="7500820" y="5156870"/>
            <a:ext cx="41148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extBox 36"/>
          <p:cNvSpPr txBox="1"/>
          <p:nvPr/>
        </p:nvSpPr>
        <p:spPr>
          <a:xfrm>
            <a:off x="7948828" y="5176706"/>
            <a:ext cx="3017520" cy="338554"/>
          </a:xfrm>
          <a:prstGeom prst="rect">
            <a:avLst/>
          </a:prstGeom>
          <a:noFill/>
        </p:spPr>
        <p:txBody>
          <a:bodyPr wrap="square" rtlCol="0">
            <a:spAutoFit/>
          </a:bodyPr>
          <a:lstStyle/>
          <a:p>
            <a:r>
              <a:rPr lang="en-US" sz="1600" b="1" dirty="0">
                <a:solidFill>
                  <a:prstClr val="black"/>
                </a:solidFill>
              </a:rPr>
              <a:t>Project Development Phase</a:t>
            </a:r>
          </a:p>
        </p:txBody>
      </p:sp>
      <p:sp>
        <p:nvSpPr>
          <p:cNvPr id="38" name="TextBox 37"/>
          <p:cNvSpPr txBox="1"/>
          <p:nvPr/>
        </p:nvSpPr>
        <p:spPr>
          <a:xfrm>
            <a:off x="7968205" y="4657687"/>
            <a:ext cx="3017520" cy="338554"/>
          </a:xfrm>
          <a:prstGeom prst="rect">
            <a:avLst/>
          </a:prstGeom>
          <a:noFill/>
        </p:spPr>
        <p:txBody>
          <a:bodyPr wrap="square" rtlCol="0">
            <a:spAutoFit/>
          </a:bodyPr>
          <a:lstStyle/>
          <a:p>
            <a:r>
              <a:rPr lang="en-US" sz="1600" b="1" dirty="0">
                <a:solidFill>
                  <a:prstClr val="black"/>
                </a:solidFill>
              </a:rPr>
              <a:t>Planned</a:t>
            </a:r>
          </a:p>
        </p:txBody>
      </p:sp>
      <p:sp>
        <p:nvSpPr>
          <p:cNvPr id="39" name="Left Brace 38"/>
          <p:cNvSpPr/>
          <p:nvPr/>
        </p:nvSpPr>
        <p:spPr>
          <a:xfrm rot="1048233">
            <a:off x="9868119" y="320318"/>
            <a:ext cx="626369" cy="1252160"/>
          </a:xfrm>
          <a:prstGeom prst="leftBrace">
            <a:avLst>
              <a:gd name="adj1" fmla="val 8333"/>
              <a:gd name="adj2" fmla="val 5090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 name="Rounded Rectangular Callout 39"/>
          <p:cNvSpPr/>
          <p:nvPr/>
        </p:nvSpPr>
        <p:spPr>
          <a:xfrm>
            <a:off x="7475272" y="693579"/>
            <a:ext cx="2063117" cy="496313"/>
          </a:xfrm>
          <a:prstGeom prst="wedgeRoundRectCallout">
            <a:avLst>
              <a:gd name="adj1" fmla="val 63089"/>
              <a:gd name="adj2" fmla="val -13748"/>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9 (Kings Hwy) – Dartmouth to Freeman</a:t>
            </a:r>
          </a:p>
        </p:txBody>
      </p:sp>
      <p:sp>
        <p:nvSpPr>
          <p:cNvPr id="41" name="Donut 40"/>
          <p:cNvSpPr/>
          <p:nvPr/>
        </p:nvSpPr>
        <p:spPr>
          <a:xfrm>
            <a:off x="2406217" y="4572260"/>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ounded Rectangular Callout 16"/>
          <p:cNvSpPr/>
          <p:nvPr/>
        </p:nvSpPr>
        <p:spPr>
          <a:xfrm>
            <a:off x="654418" y="3758747"/>
            <a:ext cx="2063117" cy="328317"/>
          </a:xfrm>
          <a:prstGeom prst="wedgeRoundRectCallout">
            <a:avLst>
              <a:gd name="adj1" fmla="val 43790"/>
              <a:gd name="adj2" fmla="val 247713"/>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US 9 @ Park Ave</a:t>
            </a:r>
          </a:p>
        </p:txBody>
      </p:sp>
      <p:sp>
        <p:nvSpPr>
          <p:cNvPr id="45" name="Rounded Rectangular Callout 44"/>
          <p:cNvSpPr/>
          <p:nvPr/>
        </p:nvSpPr>
        <p:spPr>
          <a:xfrm>
            <a:off x="5813138" y="1304728"/>
            <a:ext cx="2063117" cy="496313"/>
          </a:xfrm>
          <a:prstGeom prst="wedgeRoundRectCallout">
            <a:avLst>
              <a:gd name="adj1" fmla="val 85250"/>
              <a:gd name="adj2" fmla="val 17767"/>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9 Widening</a:t>
            </a:r>
          </a:p>
          <a:p>
            <a:pPr algn="ctr"/>
            <a:r>
              <a:rPr lang="en-US" sz="1200" dirty="0">
                <a:solidFill>
                  <a:prstClr val="white"/>
                </a:solidFill>
              </a:rPr>
              <a:t>(Ward Ave to Old Vine Rd)</a:t>
            </a:r>
          </a:p>
        </p:txBody>
      </p:sp>
      <p:sp>
        <p:nvSpPr>
          <p:cNvPr id="46" name="Left Brace 45"/>
          <p:cNvSpPr/>
          <p:nvPr/>
        </p:nvSpPr>
        <p:spPr>
          <a:xfrm rot="14328907" flipH="1">
            <a:off x="8493224" y="1511528"/>
            <a:ext cx="521554" cy="754049"/>
          </a:xfrm>
          <a:prstGeom prst="leftBrace">
            <a:avLst>
              <a:gd name="adj1" fmla="val 1989"/>
              <a:gd name="adj2" fmla="val 5223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1260419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8240" y="2006603"/>
            <a:ext cx="9875520" cy="4525963"/>
          </a:xfrm>
        </p:spPr>
        <p:txBody>
          <a:bodyPr>
            <a:normAutofit fontScale="32500" lnSpcReduction="20000"/>
          </a:bodyPr>
          <a:lstStyle/>
          <a:p>
            <a:r>
              <a:rPr lang="en-US" sz="7400" b="1" dirty="0"/>
              <a:t>Every Trip</a:t>
            </a:r>
          </a:p>
          <a:p>
            <a:pPr lvl="1"/>
            <a:r>
              <a:rPr lang="en-US" sz="5100" dirty="0"/>
              <a:t>We strive to make every trip taken in Delaware safe, reliable and convenient for people and commerce.</a:t>
            </a:r>
          </a:p>
          <a:p>
            <a:endParaRPr lang="en-US" sz="5100" dirty="0"/>
          </a:p>
          <a:p>
            <a:r>
              <a:rPr lang="en-US" sz="7400" b="1" dirty="0"/>
              <a:t>Every Mode</a:t>
            </a:r>
          </a:p>
          <a:p>
            <a:pPr lvl="1"/>
            <a:r>
              <a:rPr lang="en-US" sz="5100" dirty="0"/>
              <a:t>We provide safe choices for travelers in Delaware to access roads, rails, buses, airways, waterways, bike trails, and walking paths.</a:t>
            </a:r>
          </a:p>
          <a:p>
            <a:endParaRPr lang="en-US" sz="5100" dirty="0"/>
          </a:p>
          <a:p>
            <a:r>
              <a:rPr lang="en-US" sz="7400" b="1" dirty="0"/>
              <a:t>Every Dollar</a:t>
            </a:r>
          </a:p>
          <a:p>
            <a:pPr lvl="1"/>
            <a:r>
              <a:rPr lang="en-US" sz="5100" dirty="0"/>
              <a:t>We seek the best value for every dollar spent for the benefit of all.</a:t>
            </a:r>
          </a:p>
          <a:p>
            <a:endParaRPr lang="en-US" sz="5100" dirty="0"/>
          </a:p>
          <a:p>
            <a:r>
              <a:rPr lang="en-US" sz="7400" b="1" dirty="0"/>
              <a:t>Everyone</a:t>
            </a:r>
          </a:p>
          <a:p>
            <a:pPr lvl="1"/>
            <a:r>
              <a:rPr lang="en-US" sz="5100" dirty="0"/>
              <a:t>We engage and communicate with our customers and employees openly and respectfully as we deliver our services.</a:t>
            </a:r>
          </a:p>
          <a:p>
            <a:pPr>
              <a:buNone/>
            </a:pPr>
            <a:br>
              <a:rPr lang="en-US" dirty="0"/>
            </a:br>
            <a:endParaRPr lang="en-US" dirty="0"/>
          </a:p>
        </p:txBody>
      </p:sp>
      <p:sp>
        <p:nvSpPr>
          <p:cNvPr id="5" name="Slide Number Placeholder 4"/>
          <p:cNvSpPr>
            <a:spLocks noGrp="1"/>
          </p:cNvSpPr>
          <p:nvPr>
            <p:ph type="sldNum" sz="quarter" idx="12"/>
          </p:nvPr>
        </p:nvSpPr>
        <p:spPr/>
        <p:txBody>
          <a:bodyPr/>
          <a:lstStyle/>
          <a:p>
            <a:fld id="{D0BB7BC2-D646-4D1B-A030-2E611B797336}" type="slidenum">
              <a:rPr lang="en-US" smtClean="0">
                <a:solidFill>
                  <a:prstClr val="black">
                    <a:tint val="75000"/>
                  </a:prstClr>
                </a:solidFill>
              </a:rPr>
              <a:pPr/>
              <a:t>2</a:t>
            </a:fld>
            <a:endParaRPr lang="en-US" dirty="0">
              <a:solidFill>
                <a:prstClr val="black">
                  <a:tint val="75000"/>
                </a:prstClr>
              </a:solidFill>
            </a:endParaRPr>
          </a:p>
        </p:txBody>
      </p:sp>
      <p:sp>
        <p:nvSpPr>
          <p:cNvPr id="2" name="Title 1"/>
          <p:cNvSpPr>
            <a:spLocks noGrp="1"/>
          </p:cNvSpPr>
          <p:nvPr>
            <p:ph type="title"/>
          </p:nvPr>
        </p:nvSpPr>
        <p:spPr>
          <a:xfrm>
            <a:off x="609600" y="274642"/>
            <a:ext cx="10972800" cy="1427163"/>
          </a:xfrm>
          <a:noFill/>
        </p:spPr>
        <p:txBody>
          <a:bodyPr>
            <a:normAutofit/>
          </a:bodyPr>
          <a:lstStyle/>
          <a:p>
            <a:pPr algn="ctr"/>
            <a:r>
              <a:rPr lang="en-US" sz="4400" i="1" dirty="0">
                <a:effectLst>
                  <a:outerShdw blurRad="38100" dist="38100" dir="2700000" algn="tl">
                    <a:srgbClr val="000000">
                      <a:alpha val="43137"/>
                    </a:srgbClr>
                  </a:outerShdw>
                </a:effectLst>
              </a:rPr>
              <a:t>Excellence in Transportation</a:t>
            </a:r>
            <a:br>
              <a:rPr lang="en-US" sz="4400" i="1" dirty="0">
                <a:effectLst>
                  <a:outerShdw blurRad="38100" dist="38100" dir="2700000" algn="tl">
                    <a:srgbClr val="000000">
                      <a:alpha val="43137"/>
                    </a:srgbClr>
                  </a:outerShdw>
                </a:effectLst>
              </a:rPr>
            </a:br>
            <a:r>
              <a:rPr lang="en-US" sz="2700" i="1" dirty="0">
                <a:effectLst>
                  <a:outerShdw blurRad="38100" dist="38100" dir="2700000" algn="tl">
                    <a:srgbClr val="000000">
                      <a:alpha val="43137"/>
                    </a:srgbClr>
                  </a:outerShdw>
                </a:effectLst>
              </a:rPr>
              <a:t>Every Trip.  Every Mode.  Every Dollar.  Everyone.</a:t>
            </a:r>
          </a:p>
        </p:txBody>
      </p:sp>
      <p:cxnSp>
        <p:nvCxnSpPr>
          <p:cNvPr id="7" name="Straight Connector 6"/>
          <p:cNvCxnSpPr/>
          <p:nvPr/>
        </p:nvCxnSpPr>
        <p:spPr>
          <a:xfrm>
            <a:off x="1432560" y="990600"/>
            <a:ext cx="9326880" cy="0"/>
          </a:xfrm>
          <a:prstGeom prst="line">
            <a:avLst/>
          </a:prstGeom>
          <a:ln w="19050">
            <a:solidFill>
              <a:srgbClr val="F8D7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214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2170"/>
          <a:stretch/>
        </p:blipFill>
        <p:spPr>
          <a:xfrm>
            <a:off x="622939" y="10960"/>
            <a:ext cx="10998395" cy="6847040"/>
          </a:xfrm>
          <a:prstGeom prst="rect">
            <a:avLst/>
          </a:prstGeom>
        </p:spPr>
      </p:pic>
      <p:grpSp>
        <p:nvGrpSpPr>
          <p:cNvPr id="3" name="Group 2"/>
          <p:cNvGrpSpPr/>
          <p:nvPr/>
        </p:nvGrpSpPr>
        <p:grpSpPr>
          <a:xfrm>
            <a:off x="622939" y="4"/>
            <a:ext cx="1682117" cy="1603375"/>
            <a:chOff x="3870324" y="2627313"/>
            <a:chExt cx="1401764" cy="1603375"/>
          </a:xfrm>
        </p:grpSpPr>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325" y="2627313"/>
              <a:ext cx="140176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4267200" y="2971800"/>
              <a:ext cx="609600" cy="762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3870324" y="2743200"/>
              <a:ext cx="1401763" cy="1015663"/>
            </a:xfrm>
            <a:prstGeom prst="rect">
              <a:avLst/>
            </a:prstGeom>
            <a:noFill/>
          </p:spPr>
          <p:txBody>
            <a:bodyPr wrap="square" rtlCol="0">
              <a:spAutoFit/>
            </a:bodyPr>
            <a:lstStyle/>
            <a:p>
              <a:pPr algn="ctr"/>
              <a:r>
                <a:rPr lang="en-US" sz="6000" dirty="0">
                  <a:solidFill>
                    <a:prstClr val="black"/>
                  </a:solidFill>
                </a:rPr>
                <a:t>24</a:t>
              </a:r>
            </a:p>
          </p:txBody>
        </p:sp>
      </p:grpSp>
      <p:sp>
        <p:nvSpPr>
          <p:cNvPr id="11" name="Rounded Rectangular Callout 10"/>
          <p:cNvSpPr/>
          <p:nvPr/>
        </p:nvSpPr>
        <p:spPr>
          <a:xfrm>
            <a:off x="8904818" y="1885194"/>
            <a:ext cx="2488750" cy="327964"/>
          </a:xfrm>
          <a:prstGeom prst="wedgeRoundRectCallout">
            <a:avLst>
              <a:gd name="adj1" fmla="val -47714"/>
              <a:gd name="adj2" fmla="val -118397"/>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SR 24, Mulberry Knoll to SR 1</a:t>
            </a:r>
          </a:p>
        </p:txBody>
      </p:sp>
      <p:sp>
        <p:nvSpPr>
          <p:cNvPr id="12" name="Rounded Rectangular Callout 11"/>
          <p:cNvSpPr/>
          <p:nvPr/>
        </p:nvSpPr>
        <p:spPr>
          <a:xfrm>
            <a:off x="4941000" y="1044103"/>
            <a:ext cx="2270275" cy="394759"/>
          </a:xfrm>
          <a:prstGeom prst="wedgeRoundRectCallout">
            <a:avLst>
              <a:gd name="adj1" fmla="val 65868"/>
              <a:gd name="adj2" fmla="val 57173"/>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SR 24, Love Creek to Mulberry Knoll</a:t>
            </a:r>
          </a:p>
        </p:txBody>
      </p:sp>
      <p:sp>
        <p:nvSpPr>
          <p:cNvPr id="14" name="Rounded Rectangular Callout 13"/>
          <p:cNvSpPr/>
          <p:nvPr/>
        </p:nvSpPr>
        <p:spPr>
          <a:xfrm>
            <a:off x="5095596" y="2091663"/>
            <a:ext cx="2270275" cy="366840"/>
          </a:xfrm>
          <a:prstGeom prst="wedgeRoundRectCallout">
            <a:avLst>
              <a:gd name="adj1" fmla="val 61510"/>
              <a:gd name="adj2" fmla="val 45682"/>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SR 24 @ Camp Arrow Head </a:t>
            </a:r>
          </a:p>
        </p:txBody>
      </p:sp>
      <p:sp>
        <p:nvSpPr>
          <p:cNvPr id="15" name="Freeform 14"/>
          <p:cNvSpPr/>
          <p:nvPr/>
        </p:nvSpPr>
        <p:spPr>
          <a:xfrm rot="12812574">
            <a:off x="6964257" y="658304"/>
            <a:ext cx="1087675" cy="5909989"/>
          </a:xfrm>
          <a:custGeom>
            <a:avLst/>
            <a:gdLst>
              <a:gd name="connsiteX0" fmla="*/ 0 w 182075"/>
              <a:gd name="connsiteY0" fmla="*/ 0 h 1695450"/>
              <a:gd name="connsiteX1" fmla="*/ 66675 w 182075"/>
              <a:gd name="connsiteY1" fmla="*/ 190500 h 1695450"/>
              <a:gd name="connsiteX2" fmla="*/ 76200 w 182075"/>
              <a:gd name="connsiteY2" fmla="*/ 228600 h 1695450"/>
              <a:gd name="connsiteX3" fmla="*/ 85725 w 182075"/>
              <a:gd name="connsiteY3" fmla="*/ 304800 h 1695450"/>
              <a:gd name="connsiteX4" fmla="*/ 104775 w 182075"/>
              <a:gd name="connsiteY4" fmla="*/ 400050 h 1695450"/>
              <a:gd name="connsiteX5" fmla="*/ 114300 w 182075"/>
              <a:gd name="connsiteY5" fmla="*/ 523875 h 1695450"/>
              <a:gd name="connsiteX6" fmla="*/ 123825 w 182075"/>
              <a:gd name="connsiteY6" fmla="*/ 628650 h 1695450"/>
              <a:gd name="connsiteX7" fmla="*/ 142875 w 182075"/>
              <a:gd name="connsiteY7" fmla="*/ 847725 h 1695450"/>
              <a:gd name="connsiteX8" fmla="*/ 152400 w 182075"/>
              <a:gd name="connsiteY8" fmla="*/ 1009650 h 1695450"/>
              <a:gd name="connsiteX9" fmla="*/ 180975 w 182075"/>
              <a:gd name="connsiteY9" fmla="*/ 1257300 h 1695450"/>
              <a:gd name="connsiteX10" fmla="*/ 180975 w 182075"/>
              <a:gd name="connsiteY10" fmla="*/ 1695450 h 1695450"/>
              <a:gd name="connsiteX0" fmla="*/ 114300 w 311748"/>
              <a:gd name="connsiteY0" fmla="*/ 0 h 4238625"/>
              <a:gd name="connsiteX1" fmla="*/ 180975 w 311748"/>
              <a:gd name="connsiteY1" fmla="*/ 190500 h 4238625"/>
              <a:gd name="connsiteX2" fmla="*/ 190500 w 311748"/>
              <a:gd name="connsiteY2" fmla="*/ 228600 h 4238625"/>
              <a:gd name="connsiteX3" fmla="*/ 200025 w 311748"/>
              <a:gd name="connsiteY3" fmla="*/ 304800 h 4238625"/>
              <a:gd name="connsiteX4" fmla="*/ 219075 w 311748"/>
              <a:gd name="connsiteY4" fmla="*/ 400050 h 4238625"/>
              <a:gd name="connsiteX5" fmla="*/ 228600 w 311748"/>
              <a:gd name="connsiteY5" fmla="*/ 523875 h 4238625"/>
              <a:gd name="connsiteX6" fmla="*/ 238125 w 311748"/>
              <a:gd name="connsiteY6" fmla="*/ 628650 h 4238625"/>
              <a:gd name="connsiteX7" fmla="*/ 257175 w 311748"/>
              <a:gd name="connsiteY7" fmla="*/ 847725 h 4238625"/>
              <a:gd name="connsiteX8" fmla="*/ 266700 w 311748"/>
              <a:gd name="connsiteY8" fmla="*/ 1009650 h 4238625"/>
              <a:gd name="connsiteX9" fmla="*/ 295275 w 311748"/>
              <a:gd name="connsiteY9" fmla="*/ 1257300 h 4238625"/>
              <a:gd name="connsiteX10" fmla="*/ 0 w 311748"/>
              <a:gd name="connsiteY10" fmla="*/ 4238625 h 4238625"/>
              <a:gd name="connsiteX0" fmla="*/ 263996 w 444371"/>
              <a:gd name="connsiteY0" fmla="*/ 0 h 4251084"/>
              <a:gd name="connsiteX1" fmla="*/ 330671 w 444371"/>
              <a:gd name="connsiteY1" fmla="*/ 190500 h 4251084"/>
              <a:gd name="connsiteX2" fmla="*/ 340196 w 444371"/>
              <a:gd name="connsiteY2" fmla="*/ 228600 h 4251084"/>
              <a:gd name="connsiteX3" fmla="*/ 349721 w 444371"/>
              <a:gd name="connsiteY3" fmla="*/ 304800 h 4251084"/>
              <a:gd name="connsiteX4" fmla="*/ 368771 w 444371"/>
              <a:gd name="connsiteY4" fmla="*/ 400050 h 4251084"/>
              <a:gd name="connsiteX5" fmla="*/ 378296 w 444371"/>
              <a:gd name="connsiteY5" fmla="*/ 523875 h 4251084"/>
              <a:gd name="connsiteX6" fmla="*/ 387821 w 444371"/>
              <a:gd name="connsiteY6" fmla="*/ 628650 h 4251084"/>
              <a:gd name="connsiteX7" fmla="*/ 406871 w 444371"/>
              <a:gd name="connsiteY7" fmla="*/ 847725 h 4251084"/>
              <a:gd name="connsiteX8" fmla="*/ 416396 w 444371"/>
              <a:gd name="connsiteY8" fmla="*/ 1009650 h 4251084"/>
              <a:gd name="connsiteX9" fmla="*/ 6821 w 444371"/>
              <a:gd name="connsiteY9" fmla="*/ 3962400 h 4251084"/>
              <a:gd name="connsiteX10" fmla="*/ 149696 w 444371"/>
              <a:gd name="connsiteY10" fmla="*/ 4238625 h 4251084"/>
              <a:gd name="connsiteX0" fmla="*/ 257373 w 437748"/>
              <a:gd name="connsiteY0" fmla="*/ 0 h 4238625"/>
              <a:gd name="connsiteX1" fmla="*/ 324048 w 437748"/>
              <a:gd name="connsiteY1" fmla="*/ 190500 h 4238625"/>
              <a:gd name="connsiteX2" fmla="*/ 333573 w 437748"/>
              <a:gd name="connsiteY2" fmla="*/ 228600 h 4238625"/>
              <a:gd name="connsiteX3" fmla="*/ 343098 w 437748"/>
              <a:gd name="connsiteY3" fmla="*/ 304800 h 4238625"/>
              <a:gd name="connsiteX4" fmla="*/ 362148 w 437748"/>
              <a:gd name="connsiteY4" fmla="*/ 400050 h 4238625"/>
              <a:gd name="connsiteX5" fmla="*/ 371673 w 437748"/>
              <a:gd name="connsiteY5" fmla="*/ 523875 h 4238625"/>
              <a:gd name="connsiteX6" fmla="*/ 381198 w 437748"/>
              <a:gd name="connsiteY6" fmla="*/ 628650 h 4238625"/>
              <a:gd name="connsiteX7" fmla="*/ 400248 w 437748"/>
              <a:gd name="connsiteY7" fmla="*/ 847725 h 4238625"/>
              <a:gd name="connsiteX8" fmla="*/ 409773 w 437748"/>
              <a:gd name="connsiteY8" fmla="*/ 1009650 h 4238625"/>
              <a:gd name="connsiteX9" fmla="*/ 198 w 437748"/>
              <a:gd name="connsiteY9" fmla="*/ 3962400 h 4238625"/>
              <a:gd name="connsiteX10" fmla="*/ 143073 w 437748"/>
              <a:gd name="connsiteY10" fmla="*/ 4238625 h 4238625"/>
              <a:gd name="connsiteX0" fmla="*/ 257287 w 437662"/>
              <a:gd name="connsiteY0" fmla="*/ 0 h 4238625"/>
              <a:gd name="connsiteX1" fmla="*/ 323962 w 437662"/>
              <a:gd name="connsiteY1" fmla="*/ 190500 h 4238625"/>
              <a:gd name="connsiteX2" fmla="*/ 333487 w 437662"/>
              <a:gd name="connsiteY2" fmla="*/ 228600 h 4238625"/>
              <a:gd name="connsiteX3" fmla="*/ 343012 w 437662"/>
              <a:gd name="connsiteY3" fmla="*/ 304800 h 4238625"/>
              <a:gd name="connsiteX4" fmla="*/ 362062 w 437662"/>
              <a:gd name="connsiteY4" fmla="*/ 400050 h 4238625"/>
              <a:gd name="connsiteX5" fmla="*/ 371587 w 437662"/>
              <a:gd name="connsiteY5" fmla="*/ 523875 h 4238625"/>
              <a:gd name="connsiteX6" fmla="*/ 381112 w 437662"/>
              <a:gd name="connsiteY6" fmla="*/ 628650 h 4238625"/>
              <a:gd name="connsiteX7" fmla="*/ 400162 w 437662"/>
              <a:gd name="connsiteY7" fmla="*/ 847725 h 4238625"/>
              <a:gd name="connsiteX8" fmla="*/ 409687 w 437662"/>
              <a:gd name="connsiteY8" fmla="*/ 1009650 h 4238625"/>
              <a:gd name="connsiteX9" fmla="*/ 112 w 437662"/>
              <a:gd name="connsiteY9" fmla="*/ 3962400 h 4238625"/>
              <a:gd name="connsiteX10" fmla="*/ 142987 w 437662"/>
              <a:gd name="connsiteY10" fmla="*/ 4238625 h 4238625"/>
              <a:gd name="connsiteX0" fmla="*/ 257175 w 400079"/>
              <a:gd name="connsiteY0" fmla="*/ 0 h 4238625"/>
              <a:gd name="connsiteX1" fmla="*/ 323850 w 400079"/>
              <a:gd name="connsiteY1" fmla="*/ 190500 h 4238625"/>
              <a:gd name="connsiteX2" fmla="*/ 333375 w 400079"/>
              <a:gd name="connsiteY2" fmla="*/ 228600 h 4238625"/>
              <a:gd name="connsiteX3" fmla="*/ 342900 w 400079"/>
              <a:gd name="connsiteY3" fmla="*/ 304800 h 4238625"/>
              <a:gd name="connsiteX4" fmla="*/ 361950 w 400079"/>
              <a:gd name="connsiteY4" fmla="*/ 400050 h 4238625"/>
              <a:gd name="connsiteX5" fmla="*/ 371475 w 400079"/>
              <a:gd name="connsiteY5" fmla="*/ 523875 h 4238625"/>
              <a:gd name="connsiteX6" fmla="*/ 381000 w 400079"/>
              <a:gd name="connsiteY6" fmla="*/ 628650 h 4238625"/>
              <a:gd name="connsiteX7" fmla="*/ 400050 w 400079"/>
              <a:gd name="connsiteY7" fmla="*/ 847725 h 4238625"/>
              <a:gd name="connsiteX8" fmla="*/ 85725 w 400079"/>
              <a:gd name="connsiteY8" fmla="*/ 2952750 h 4238625"/>
              <a:gd name="connsiteX9" fmla="*/ 0 w 400079"/>
              <a:gd name="connsiteY9" fmla="*/ 3962400 h 4238625"/>
              <a:gd name="connsiteX10" fmla="*/ 142875 w 400079"/>
              <a:gd name="connsiteY10" fmla="*/ 4238625 h 4238625"/>
              <a:gd name="connsiteX0" fmla="*/ 258470 w 401370"/>
              <a:gd name="connsiteY0" fmla="*/ 0 h 4238625"/>
              <a:gd name="connsiteX1" fmla="*/ 325145 w 401370"/>
              <a:gd name="connsiteY1" fmla="*/ 190500 h 4238625"/>
              <a:gd name="connsiteX2" fmla="*/ 334670 w 401370"/>
              <a:gd name="connsiteY2" fmla="*/ 228600 h 4238625"/>
              <a:gd name="connsiteX3" fmla="*/ 344195 w 401370"/>
              <a:gd name="connsiteY3" fmla="*/ 304800 h 4238625"/>
              <a:gd name="connsiteX4" fmla="*/ 363245 w 401370"/>
              <a:gd name="connsiteY4" fmla="*/ 400050 h 4238625"/>
              <a:gd name="connsiteX5" fmla="*/ 372770 w 401370"/>
              <a:gd name="connsiteY5" fmla="*/ 523875 h 4238625"/>
              <a:gd name="connsiteX6" fmla="*/ 382295 w 401370"/>
              <a:gd name="connsiteY6" fmla="*/ 628650 h 4238625"/>
              <a:gd name="connsiteX7" fmla="*/ 401345 w 401370"/>
              <a:gd name="connsiteY7" fmla="*/ 847725 h 4238625"/>
              <a:gd name="connsiteX8" fmla="*/ 87020 w 401370"/>
              <a:gd name="connsiteY8" fmla="*/ 2952750 h 4238625"/>
              <a:gd name="connsiteX9" fmla="*/ 1295 w 401370"/>
              <a:gd name="connsiteY9" fmla="*/ 3962400 h 4238625"/>
              <a:gd name="connsiteX10" fmla="*/ 144170 w 401370"/>
              <a:gd name="connsiteY10" fmla="*/ 4238625 h 4238625"/>
              <a:gd name="connsiteX0" fmla="*/ 257939 w 400838"/>
              <a:gd name="connsiteY0" fmla="*/ 0 h 4238625"/>
              <a:gd name="connsiteX1" fmla="*/ 324614 w 400838"/>
              <a:gd name="connsiteY1" fmla="*/ 190500 h 4238625"/>
              <a:gd name="connsiteX2" fmla="*/ 334139 w 400838"/>
              <a:gd name="connsiteY2" fmla="*/ 228600 h 4238625"/>
              <a:gd name="connsiteX3" fmla="*/ 343664 w 400838"/>
              <a:gd name="connsiteY3" fmla="*/ 304800 h 4238625"/>
              <a:gd name="connsiteX4" fmla="*/ 362714 w 400838"/>
              <a:gd name="connsiteY4" fmla="*/ 400050 h 4238625"/>
              <a:gd name="connsiteX5" fmla="*/ 372239 w 400838"/>
              <a:gd name="connsiteY5" fmla="*/ 523875 h 4238625"/>
              <a:gd name="connsiteX6" fmla="*/ 381764 w 400838"/>
              <a:gd name="connsiteY6" fmla="*/ 628650 h 4238625"/>
              <a:gd name="connsiteX7" fmla="*/ 400814 w 400838"/>
              <a:gd name="connsiteY7" fmla="*/ 847725 h 4238625"/>
              <a:gd name="connsiteX8" fmla="*/ 86489 w 400838"/>
              <a:gd name="connsiteY8" fmla="*/ 2952750 h 4238625"/>
              <a:gd name="connsiteX9" fmla="*/ 764 w 400838"/>
              <a:gd name="connsiteY9" fmla="*/ 3962400 h 4238625"/>
              <a:gd name="connsiteX10" fmla="*/ 143639 w 400838"/>
              <a:gd name="connsiteY10" fmla="*/ 4238625 h 4238625"/>
              <a:gd name="connsiteX0" fmla="*/ 259487 w 464298"/>
              <a:gd name="connsiteY0" fmla="*/ 0 h 4238625"/>
              <a:gd name="connsiteX1" fmla="*/ 326162 w 464298"/>
              <a:gd name="connsiteY1" fmla="*/ 190500 h 4238625"/>
              <a:gd name="connsiteX2" fmla="*/ 335687 w 464298"/>
              <a:gd name="connsiteY2" fmla="*/ 228600 h 4238625"/>
              <a:gd name="connsiteX3" fmla="*/ 345212 w 464298"/>
              <a:gd name="connsiteY3" fmla="*/ 304800 h 4238625"/>
              <a:gd name="connsiteX4" fmla="*/ 364262 w 464298"/>
              <a:gd name="connsiteY4" fmla="*/ 400050 h 4238625"/>
              <a:gd name="connsiteX5" fmla="*/ 373787 w 464298"/>
              <a:gd name="connsiteY5" fmla="*/ 523875 h 4238625"/>
              <a:gd name="connsiteX6" fmla="*/ 383312 w 464298"/>
              <a:gd name="connsiteY6" fmla="*/ 628650 h 4238625"/>
              <a:gd name="connsiteX7" fmla="*/ 464274 w 464298"/>
              <a:gd name="connsiteY7" fmla="*/ 2081212 h 4238625"/>
              <a:gd name="connsiteX8" fmla="*/ 88037 w 464298"/>
              <a:gd name="connsiteY8" fmla="*/ 2952750 h 4238625"/>
              <a:gd name="connsiteX9" fmla="*/ 2312 w 464298"/>
              <a:gd name="connsiteY9" fmla="*/ 3962400 h 4238625"/>
              <a:gd name="connsiteX10" fmla="*/ 145187 w 464298"/>
              <a:gd name="connsiteY10" fmla="*/ 4238625 h 4238625"/>
              <a:gd name="connsiteX0" fmla="*/ 259487 w 464274"/>
              <a:gd name="connsiteY0" fmla="*/ 0 h 4238625"/>
              <a:gd name="connsiteX1" fmla="*/ 326162 w 464274"/>
              <a:gd name="connsiteY1" fmla="*/ 190500 h 4238625"/>
              <a:gd name="connsiteX2" fmla="*/ 335687 w 464274"/>
              <a:gd name="connsiteY2" fmla="*/ 228600 h 4238625"/>
              <a:gd name="connsiteX3" fmla="*/ 345212 w 464274"/>
              <a:gd name="connsiteY3" fmla="*/ 304800 h 4238625"/>
              <a:gd name="connsiteX4" fmla="*/ 364262 w 464274"/>
              <a:gd name="connsiteY4" fmla="*/ 400050 h 4238625"/>
              <a:gd name="connsiteX5" fmla="*/ 373787 w 464274"/>
              <a:gd name="connsiteY5" fmla="*/ 523875 h 4238625"/>
              <a:gd name="connsiteX6" fmla="*/ 383312 w 464274"/>
              <a:gd name="connsiteY6" fmla="*/ 628650 h 4238625"/>
              <a:gd name="connsiteX7" fmla="*/ 464274 w 464274"/>
              <a:gd name="connsiteY7" fmla="*/ 2081212 h 4238625"/>
              <a:gd name="connsiteX8" fmla="*/ 88037 w 464274"/>
              <a:gd name="connsiteY8" fmla="*/ 2952750 h 4238625"/>
              <a:gd name="connsiteX9" fmla="*/ 2312 w 464274"/>
              <a:gd name="connsiteY9" fmla="*/ 3962400 h 4238625"/>
              <a:gd name="connsiteX10" fmla="*/ 145187 w 464274"/>
              <a:gd name="connsiteY10" fmla="*/ 4238625 h 4238625"/>
              <a:gd name="connsiteX0" fmla="*/ 259487 w 481274"/>
              <a:gd name="connsiteY0" fmla="*/ 0 h 4238625"/>
              <a:gd name="connsiteX1" fmla="*/ 326162 w 481274"/>
              <a:gd name="connsiteY1" fmla="*/ 190500 h 4238625"/>
              <a:gd name="connsiteX2" fmla="*/ 335687 w 481274"/>
              <a:gd name="connsiteY2" fmla="*/ 228600 h 4238625"/>
              <a:gd name="connsiteX3" fmla="*/ 345212 w 481274"/>
              <a:gd name="connsiteY3" fmla="*/ 304800 h 4238625"/>
              <a:gd name="connsiteX4" fmla="*/ 364262 w 481274"/>
              <a:gd name="connsiteY4" fmla="*/ 400050 h 4238625"/>
              <a:gd name="connsiteX5" fmla="*/ 373787 w 481274"/>
              <a:gd name="connsiteY5" fmla="*/ 523875 h 4238625"/>
              <a:gd name="connsiteX6" fmla="*/ 383312 w 481274"/>
              <a:gd name="connsiteY6" fmla="*/ 628650 h 4238625"/>
              <a:gd name="connsiteX7" fmla="*/ 464274 w 481274"/>
              <a:gd name="connsiteY7" fmla="*/ 2081212 h 4238625"/>
              <a:gd name="connsiteX8" fmla="*/ 88037 w 481274"/>
              <a:gd name="connsiteY8" fmla="*/ 2952750 h 4238625"/>
              <a:gd name="connsiteX9" fmla="*/ 2312 w 481274"/>
              <a:gd name="connsiteY9" fmla="*/ 3962400 h 4238625"/>
              <a:gd name="connsiteX10" fmla="*/ 145187 w 481274"/>
              <a:gd name="connsiteY10" fmla="*/ 4238625 h 4238625"/>
              <a:gd name="connsiteX0" fmla="*/ 259487 w 516666"/>
              <a:gd name="connsiteY0" fmla="*/ 0 h 4238625"/>
              <a:gd name="connsiteX1" fmla="*/ 326162 w 516666"/>
              <a:gd name="connsiteY1" fmla="*/ 190500 h 4238625"/>
              <a:gd name="connsiteX2" fmla="*/ 335687 w 516666"/>
              <a:gd name="connsiteY2" fmla="*/ 228600 h 4238625"/>
              <a:gd name="connsiteX3" fmla="*/ 345212 w 516666"/>
              <a:gd name="connsiteY3" fmla="*/ 304800 h 4238625"/>
              <a:gd name="connsiteX4" fmla="*/ 364262 w 516666"/>
              <a:gd name="connsiteY4" fmla="*/ 400050 h 4238625"/>
              <a:gd name="connsiteX5" fmla="*/ 373787 w 516666"/>
              <a:gd name="connsiteY5" fmla="*/ 523875 h 4238625"/>
              <a:gd name="connsiteX6" fmla="*/ 507137 w 516666"/>
              <a:gd name="connsiteY6" fmla="*/ 1766887 h 4238625"/>
              <a:gd name="connsiteX7" fmla="*/ 464274 w 516666"/>
              <a:gd name="connsiteY7" fmla="*/ 2081212 h 4238625"/>
              <a:gd name="connsiteX8" fmla="*/ 88037 w 516666"/>
              <a:gd name="connsiteY8" fmla="*/ 2952750 h 4238625"/>
              <a:gd name="connsiteX9" fmla="*/ 2312 w 516666"/>
              <a:gd name="connsiteY9" fmla="*/ 3962400 h 4238625"/>
              <a:gd name="connsiteX10" fmla="*/ 145187 w 516666"/>
              <a:gd name="connsiteY10" fmla="*/ 4238625 h 4238625"/>
              <a:gd name="connsiteX0" fmla="*/ 259487 w 518773"/>
              <a:gd name="connsiteY0" fmla="*/ 0 h 4238625"/>
              <a:gd name="connsiteX1" fmla="*/ 326162 w 518773"/>
              <a:gd name="connsiteY1" fmla="*/ 190500 h 4238625"/>
              <a:gd name="connsiteX2" fmla="*/ 335687 w 518773"/>
              <a:gd name="connsiteY2" fmla="*/ 228600 h 4238625"/>
              <a:gd name="connsiteX3" fmla="*/ 345212 w 518773"/>
              <a:gd name="connsiteY3" fmla="*/ 304800 h 4238625"/>
              <a:gd name="connsiteX4" fmla="*/ 364262 w 518773"/>
              <a:gd name="connsiteY4" fmla="*/ 400050 h 4238625"/>
              <a:gd name="connsiteX5" fmla="*/ 373787 w 518773"/>
              <a:gd name="connsiteY5" fmla="*/ 523875 h 4238625"/>
              <a:gd name="connsiteX6" fmla="*/ 507137 w 518773"/>
              <a:gd name="connsiteY6" fmla="*/ 1766887 h 4238625"/>
              <a:gd name="connsiteX7" fmla="*/ 464274 w 518773"/>
              <a:gd name="connsiteY7" fmla="*/ 2081212 h 4238625"/>
              <a:gd name="connsiteX8" fmla="*/ 88037 w 518773"/>
              <a:gd name="connsiteY8" fmla="*/ 2952750 h 4238625"/>
              <a:gd name="connsiteX9" fmla="*/ 2312 w 518773"/>
              <a:gd name="connsiteY9" fmla="*/ 3962400 h 4238625"/>
              <a:gd name="connsiteX10" fmla="*/ 145187 w 518773"/>
              <a:gd name="connsiteY10" fmla="*/ 4238625 h 4238625"/>
              <a:gd name="connsiteX0" fmla="*/ 259487 w 520696"/>
              <a:gd name="connsiteY0" fmla="*/ 0 h 4238625"/>
              <a:gd name="connsiteX1" fmla="*/ 326162 w 520696"/>
              <a:gd name="connsiteY1" fmla="*/ 190500 h 4238625"/>
              <a:gd name="connsiteX2" fmla="*/ 335687 w 520696"/>
              <a:gd name="connsiteY2" fmla="*/ 228600 h 4238625"/>
              <a:gd name="connsiteX3" fmla="*/ 345212 w 520696"/>
              <a:gd name="connsiteY3" fmla="*/ 304800 h 4238625"/>
              <a:gd name="connsiteX4" fmla="*/ 364262 w 520696"/>
              <a:gd name="connsiteY4" fmla="*/ 400050 h 4238625"/>
              <a:gd name="connsiteX5" fmla="*/ 373787 w 520696"/>
              <a:gd name="connsiteY5" fmla="*/ 523875 h 4238625"/>
              <a:gd name="connsiteX6" fmla="*/ 507137 w 520696"/>
              <a:gd name="connsiteY6" fmla="*/ 1766887 h 4238625"/>
              <a:gd name="connsiteX7" fmla="*/ 464274 w 520696"/>
              <a:gd name="connsiteY7" fmla="*/ 2081212 h 4238625"/>
              <a:gd name="connsiteX8" fmla="*/ 88037 w 520696"/>
              <a:gd name="connsiteY8" fmla="*/ 2952750 h 4238625"/>
              <a:gd name="connsiteX9" fmla="*/ 2312 w 520696"/>
              <a:gd name="connsiteY9" fmla="*/ 3962400 h 4238625"/>
              <a:gd name="connsiteX10" fmla="*/ 145187 w 520696"/>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297587 w 521937"/>
              <a:gd name="connsiteY2" fmla="*/ 290513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97587 w 521937"/>
              <a:gd name="connsiteY1" fmla="*/ 290513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60921 w 520558"/>
              <a:gd name="connsiteY0" fmla="*/ 0 h 4238625"/>
              <a:gd name="connsiteX1" fmla="*/ 289496 w 520558"/>
              <a:gd name="connsiteY1" fmla="*/ 252412 h 4238625"/>
              <a:gd name="connsiteX2" fmla="*/ 389510 w 520558"/>
              <a:gd name="connsiteY2" fmla="*/ 676275 h 4238625"/>
              <a:gd name="connsiteX3" fmla="*/ 384747 w 520558"/>
              <a:gd name="connsiteY3" fmla="*/ 976311 h 4238625"/>
              <a:gd name="connsiteX4" fmla="*/ 341884 w 520558"/>
              <a:gd name="connsiteY4" fmla="*/ 1471613 h 4238625"/>
              <a:gd name="connsiteX5" fmla="*/ 508571 w 520558"/>
              <a:gd name="connsiteY5" fmla="*/ 1800225 h 4238625"/>
              <a:gd name="connsiteX6" fmla="*/ 465708 w 520558"/>
              <a:gd name="connsiteY6" fmla="*/ 2081212 h 4238625"/>
              <a:gd name="connsiteX7" fmla="*/ 79946 w 520558"/>
              <a:gd name="connsiteY7" fmla="*/ 2938462 h 4238625"/>
              <a:gd name="connsiteX8" fmla="*/ 3746 w 520558"/>
              <a:gd name="connsiteY8" fmla="*/ 3962400 h 4238625"/>
              <a:gd name="connsiteX9" fmla="*/ 146621 w 520558"/>
              <a:gd name="connsiteY9" fmla="*/ 4238625 h 4238625"/>
              <a:gd name="connsiteX0" fmla="*/ 260136 w 509709"/>
              <a:gd name="connsiteY0" fmla="*/ 0 h 4238625"/>
              <a:gd name="connsiteX1" fmla="*/ 288711 w 509709"/>
              <a:gd name="connsiteY1" fmla="*/ 252412 h 4238625"/>
              <a:gd name="connsiteX2" fmla="*/ 388725 w 509709"/>
              <a:gd name="connsiteY2" fmla="*/ 676275 h 4238625"/>
              <a:gd name="connsiteX3" fmla="*/ 383962 w 509709"/>
              <a:gd name="connsiteY3" fmla="*/ 976311 h 4238625"/>
              <a:gd name="connsiteX4" fmla="*/ 341099 w 509709"/>
              <a:gd name="connsiteY4" fmla="*/ 1471613 h 4238625"/>
              <a:gd name="connsiteX5" fmla="*/ 507786 w 509709"/>
              <a:gd name="connsiteY5" fmla="*/ 1800225 h 4238625"/>
              <a:gd name="connsiteX6" fmla="*/ 412535 w 509709"/>
              <a:gd name="connsiteY6" fmla="*/ 2162175 h 4238625"/>
              <a:gd name="connsiteX7" fmla="*/ 79161 w 509709"/>
              <a:gd name="connsiteY7" fmla="*/ 2938462 h 4238625"/>
              <a:gd name="connsiteX8" fmla="*/ 2961 w 509709"/>
              <a:gd name="connsiteY8" fmla="*/ 3962400 h 4238625"/>
              <a:gd name="connsiteX9" fmla="*/ 145836 w 509709"/>
              <a:gd name="connsiteY9" fmla="*/ 4238625 h 4238625"/>
              <a:gd name="connsiteX0" fmla="*/ 260136 w 514186"/>
              <a:gd name="connsiteY0" fmla="*/ 0 h 4238625"/>
              <a:gd name="connsiteX1" fmla="*/ 288711 w 514186"/>
              <a:gd name="connsiteY1" fmla="*/ 252412 h 4238625"/>
              <a:gd name="connsiteX2" fmla="*/ 388725 w 514186"/>
              <a:gd name="connsiteY2" fmla="*/ 676275 h 4238625"/>
              <a:gd name="connsiteX3" fmla="*/ 383962 w 514186"/>
              <a:gd name="connsiteY3" fmla="*/ 976311 h 4238625"/>
              <a:gd name="connsiteX4" fmla="*/ 341099 w 514186"/>
              <a:gd name="connsiteY4" fmla="*/ 1471613 h 4238625"/>
              <a:gd name="connsiteX5" fmla="*/ 507786 w 514186"/>
              <a:gd name="connsiteY5" fmla="*/ 1800225 h 4238625"/>
              <a:gd name="connsiteX6" fmla="*/ 412535 w 514186"/>
              <a:gd name="connsiteY6" fmla="*/ 2162175 h 4238625"/>
              <a:gd name="connsiteX7" fmla="*/ 79161 w 514186"/>
              <a:gd name="connsiteY7" fmla="*/ 2938462 h 4238625"/>
              <a:gd name="connsiteX8" fmla="*/ 2961 w 514186"/>
              <a:gd name="connsiteY8" fmla="*/ 3962400 h 4238625"/>
              <a:gd name="connsiteX9" fmla="*/ 145836 w 514186"/>
              <a:gd name="connsiteY9" fmla="*/ 4238625 h 4238625"/>
              <a:gd name="connsiteX0" fmla="*/ 269133 w 523183"/>
              <a:gd name="connsiteY0" fmla="*/ 0 h 4238625"/>
              <a:gd name="connsiteX1" fmla="*/ 297708 w 523183"/>
              <a:gd name="connsiteY1" fmla="*/ 252412 h 4238625"/>
              <a:gd name="connsiteX2" fmla="*/ 397722 w 523183"/>
              <a:gd name="connsiteY2" fmla="*/ 676275 h 4238625"/>
              <a:gd name="connsiteX3" fmla="*/ 392959 w 523183"/>
              <a:gd name="connsiteY3" fmla="*/ 976311 h 4238625"/>
              <a:gd name="connsiteX4" fmla="*/ 350096 w 523183"/>
              <a:gd name="connsiteY4" fmla="*/ 1471613 h 4238625"/>
              <a:gd name="connsiteX5" fmla="*/ 516783 w 523183"/>
              <a:gd name="connsiteY5" fmla="*/ 1800225 h 4238625"/>
              <a:gd name="connsiteX6" fmla="*/ 421532 w 523183"/>
              <a:gd name="connsiteY6" fmla="*/ 2162175 h 4238625"/>
              <a:gd name="connsiteX7" fmla="*/ 88158 w 523183"/>
              <a:gd name="connsiteY7" fmla="*/ 2938462 h 4238625"/>
              <a:gd name="connsiteX8" fmla="*/ 16719 w 523183"/>
              <a:gd name="connsiteY8" fmla="*/ 3448050 h 4238625"/>
              <a:gd name="connsiteX9" fmla="*/ 11958 w 523183"/>
              <a:gd name="connsiteY9" fmla="*/ 3962400 h 4238625"/>
              <a:gd name="connsiteX10" fmla="*/ 154833 w 523183"/>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61431 w 515481"/>
              <a:gd name="connsiteY0" fmla="*/ 0 h 4314825"/>
              <a:gd name="connsiteX1" fmla="*/ 290006 w 515481"/>
              <a:gd name="connsiteY1" fmla="*/ 252412 h 4314825"/>
              <a:gd name="connsiteX2" fmla="*/ 390020 w 515481"/>
              <a:gd name="connsiteY2" fmla="*/ 676275 h 4314825"/>
              <a:gd name="connsiteX3" fmla="*/ 385257 w 515481"/>
              <a:gd name="connsiteY3" fmla="*/ 976311 h 4314825"/>
              <a:gd name="connsiteX4" fmla="*/ 342394 w 515481"/>
              <a:gd name="connsiteY4" fmla="*/ 1471613 h 4314825"/>
              <a:gd name="connsiteX5" fmla="*/ 509081 w 515481"/>
              <a:gd name="connsiteY5" fmla="*/ 1800225 h 4314825"/>
              <a:gd name="connsiteX6" fmla="*/ 413830 w 515481"/>
              <a:gd name="connsiteY6" fmla="*/ 2162175 h 4314825"/>
              <a:gd name="connsiteX7" fmla="*/ 80456 w 515481"/>
              <a:gd name="connsiteY7" fmla="*/ 2938462 h 4314825"/>
              <a:gd name="connsiteX8" fmla="*/ 66167 w 515481"/>
              <a:gd name="connsiteY8" fmla="*/ 3509962 h 4314825"/>
              <a:gd name="connsiteX9" fmla="*/ 4256 w 515481"/>
              <a:gd name="connsiteY9" fmla="*/ 3962400 h 4314825"/>
              <a:gd name="connsiteX10" fmla="*/ 199519 w 515481"/>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2666 w 496716"/>
              <a:gd name="connsiteY0" fmla="*/ 0 h 4314825"/>
              <a:gd name="connsiteX1" fmla="*/ 271241 w 496716"/>
              <a:gd name="connsiteY1" fmla="*/ 252412 h 4314825"/>
              <a:gd name="connsiteX2" fmla="*/ 371255 w 496716"/>
              <a:gd name="connsiteY2" fmla="*/ 676275 h 4314825"/>
              <a:gd name="connsiteX3" fmla="*/ 366492 w 496716"/>
              <a:gd name="connsiteY3" fmla="*/ 976311 h 4314825"/>
              <a:gd name="connsiteX4" fmla="*/ 323629 w 496716"/>
              <a:gd name="connsiteY4" fmla="*/ 1471613 h 4314825"/>
              <a:gd name="connsiteX5" fmla="*/ 490316 w 496716"/>
              <a:gd name="connsiteY5" fmla="*/ 1800225 h 4314825"/>
              <a:gd name="connsiteX6" fmla="*/ 395065 w 496716"/>
              <a:gd name="connsiteY6" fmla="*/ 2162175 h 4314825"/>
              <a:gd name="connsiteX7" fmla="*/ 61691 w 496716"/>
              <a:gd name="connsiteY7" fmla="*/ 2938462 h 4314825"/>
              <a:gd name="connsiteX8" fmla="*/ 47402 w 496716"/>
              <a:gd name="connsiteY8" fmla="*/ 3509962 h 4314825"/>
              <a:gd name="connsiteX9" fmla="*/ 4541 w 496716"/>
              <a:gd name="connsiteY9" fmla="*/ 3990975 h 4314825"/>
              <a:gd name="connsiteX10" fmla="*/ 180754 w 496716"/>
              <a:gd name="connsiteY10" fmla="*/ 4314825 h 4314825"/>
              <a:gd name="connsiteX0" fmla="*/ 238146 w 492196"/>
              <a:gd name="connsiteY0" fmla="*/ 0 h 4314825"/>
              <a:gd name="connsiteX1" fmla="*/ 266721 w 492196"/>
              <a:gd name="connsiteY1" fmla="*/ 252412 h 4314825"/>
              <a:gd name="connsiteX2" fmla="*/ 366735 w 492196"/>
              <a:gd name="connsiteY2" fmla="*/ 676275 h 4314825"/>
              <a:gd name="connsiteX3" fmla="*/ 361972 w 492196"/>
              <a:gd name="connsiteY3" fmla="*/ 976311 h 4314825"/>
              <a:gd name="connsiteX4" fmla="*/ 319109 w 492196"/>
              <a:gd name="connsiteY4" fmla="*/ 1471613 h 4314825"/>
              <a:gd name="connsiteX5" fmla="*/ 485796 w 492196"/>
              <a:gd name="connsiteY5" fmla="*/ 1800225 h 4314825"/>
              <a:gd name="connsiteX6" fmla="*/ 390545 w 492196"/>
              <a:gd name="connsiteY6" fmla="*/ 2162175 h 4314825"/>
              <a:gd name="connsiteX7" fmla="*/ 57171 w 492196"/>
              <a:gd name="connsiteY7" fmla="*/ 2938462 h 4314825"/>
              <a:gd name="connsiteX8" fmla="*/ 42882 w 492196"/>
              <a:gd name="connsiteY8" fmla="*/ 3509962 h 4314825"/>
              <a:gd name="connsiteX9" fmla="*/ 21 w 492196"/>
              <a:gd name="connsiteY9" fmla="*/ 3990975 h 4314825"/>
              <a:gd name="connsiteX10" fmla="*/ 176234 w 492196"/>
              <a:gd name="connsiteY10" fmla="*/ 4314825 h 4314825"/>
              <a:gd name="connsiteX0" fmla="*/ 242905 w 496955"/>
              <a:gd name="connsiteY0" fmla="*/ 0 h 4314825"/>
              <a:gd name="connsiteX1" fmla="*/ 271480 w 496955"/>
              <a:gd name="connsiteY1" fmla="*/ 252412 h 4314825"/>
              <a:gd name="connsiteX2" fmla="*/ 371494 w 496955"/>
              <a:gd name="connsiteY2" fmla="*/ 676275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290531 w 496955"/>
              <a:gd name="connsiteY3" fmla="*/ 1085848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527697"/>
              <a:gd name="connsiteY0" fmla="*/ 0 h 4314825"/>
              <a:gd name="connsiteX1" fmla="*/ 271480 w 527697"/>
              <a:gd name="connsiteY1" fmla="*/ 252412 h 4314825"/>
              <a:gd name="connsiteX2" fmla="*/ 290532 w 527697"/>
              <a:gd name="connsiteY2" fmla="*/ 700088 h 4314825"/>
              <a:gd name="connsiteX3" fmla="*/ 290531 w 527697"/>
              <a:gd name="connsiteY3" fmla="*/ 1085848 h 4314825"/>
              <a:gd name="connsiteX4" fmla="*/ 514368 w 527697"/>
              <a:gd name="connsiteY4" fmla="*/ 1514475 h 4314825"/>
              <a:gd name="connsiteX5" fmla="*/ 490555 w 527697"/>
              <a:gd name="connsiteY5" fmla="*/ 1800225 h 4314825"/>
              <a:gd name="connsiteX6" fmla="*/ 395304 w 527697"/>
              <a:gd name="connsiteY6" fmla="*/ 2162175 h 4314825"/>
              <a:gd name="connsiteX7" fmla="*/ 61930 w 527697"/>
              <a:gd name="connsiteY7" fmla="*/ 2938462 h 4314825"/>
              <a:gd name="connsiteX8" fmla="*/ 47641 w 527697"/>
              <a:gd name="connsiteY8" fmla="*/ 3509962 h 4314825"/>
              <a:gd name="connsiteX9" fmla="*/ 18 w 527697"/>
              <a:gd name="connsiteY9" fmla="*/ 3952875 h 4314825"/>
              <a:gd name="connsiteX10" fmla="*/ 180993 w 527697"/>
              <a:gd name="connsiteY10" fmla="*/ 4314825 h 4314825"/>
              <a:gd name="connsiteX0" fmla="*/ 242905 w 543544"/>
              <a:gd name="connsiteY0" fmla="*/ 0 h 4314825"/>
              <a:gd name="connsiteX1" fmla="*/ 271480 w 543544"/>
              <a:gd name="connsiteY1" fmla="*/ 252412 h 4314825"/>
              <a:gd name="connsiteX2" fmla="*/ 290532 w 543544"/>
              <a:gd name="connsiteY2" fmla="*/ 700088 h 4314825"/>
              <a:gd name="connsiteX3" fmla="*/ 290531 w 543544"/>
              <a:gd name="connsiteY3" fmla="*/ 1085848 h 4314825"/>
              <a:gd name="connsiteX4" fmla="*/ 514368 w 543544"/>
              <a:gd name="connsiteY4" fmla="*/ 1514475 h 4314825"/>
              <a:gd name="connsiteX5" fmla="*/ 490555 w 543544"/>
              <a:gd name="connsiteY5" fmla="*/ 1800225 h 4314825"/>
              <a:gd name="connsiteX6" fmla="*/ 395304 w 543544"/>
              <a:gd name="connsiteY6" fmla="*/ 2162175 h 4314825"/>
              <a:gd name="connsiteX7" fmla="*/ 61930 w 543544"/>
              <a:gd name="connsiteY7" fmla="*/ 2938462 h 4314825"/>
              <a:gd name="connsiteX8" fmla="*/ 47641 w 543544"/>
              <a:gd name="connsiteY8" fmla="*/ 3509962 h 4314825"/>
              <a:gd name="connsiteX9" fmla="*/ 18 w 543544"/>
              <a:gd name="connsiteY9" fmla="*/ 3952875 h 4314825"/>
              <a:gd name="connsiteX10" fmla="*/ 180993 w 543544"/>
              <a:gd name="connsiteY10" fmla="*/ 4314825 h 4314825"/>
              <a:gd name="connsiteX0" fmla="*/ 242905 w 704283"/>
              <a:gd name="connsiteY0" fmla="*/ 0 h 4314825"/>
              <a:gd name="connsiteX1" fmla="*/ 271480 w 704283"/>
              <a:gd name="connsiteY1" fmla="*/ 252412 h 4314825"/>
              <a:gd name="connsiteX2" fmla="*/ 290532 w 704283"/>
              <a:gd name="connsiteY2" fmla="*/ 700088 h 4314825"/>
              <a:gd name="connsiteX3" fmla="*/ 290531 w 704283"/>
              <a:gd name="connsiteY3" fmla="*/ 1085848 h 4314825"/>
              <a:gd name="connsiteX4" fmla="*/ 514368 w 704283"/>
              <a:gd name="connsiteY4" fmla="*/ 1514475 h 4314825"/>
              <a:gd name="connsiteX5" fmla="*/ 490555 w 704283"/>
              <a:gd name="connsiteY5" fmla="*/ 1800225 h 4314825"/>
              <a:gd name="connsiteX6" fmla="*/ 676292 w 704283"/>
              <a:gd name="connsiteY6" fmla="*/ 2238375 h 4314825"/>
              <a:gd name="connsiteX7" fmla="*/ 61930 w 704283"/>
              <a:gd name="connsiteY7" fmla="*/ 2938462 h 4314825"/>
              <a:gd name="connsiteX8" fmla="*/ 47641 w 704283"/>
              <a:gd name="connsiteY8" fmla="*/ 3509962 h 4314825"/>
              <a:gd name="connsiteX9" fmla="*/ 18 w 704283"/>
              <a:gd name="connsiteY9" fmla="*/ 3952875 h 4314825"/>
              <a:gd name="connsiteX10" fmla="*/ 180993 w 704283"/>
              <a:gd name="connsiteY10" fmla="*/ 4314825 h 4314825"/>
              <a:gd name="connsiteX0" fmla="*/ 242905 w 728362"/>
              <a:gd name="connsiteY0" fmla="*/ 0 h 4314825"/>
              <a:gd name="connsiteX1" fmla="*/ 271480 w 728362"/>
              <a:gd name="connsiteY1" fmla="*/ 252412 h 4314825"/>
              <a:gd name="connsiteX2" fmla="*/ 290532 w 728362"/>
              <a:gd name="connsiteY2" fmla="*/ 700088 h 4314825"/>
              <a:gd name="connsiteX3" fmla="*/ 290531 w 728362"/>
              <a:gd name="connsiteY3" fmla="*/ 1085848 h 4314825"/>
              <a:gd name="connsiteX4" fmla="*/ 514368 w 728362"/>
              <a:gd name="connsiteY4" fmla="*/ 1514475 h 4314825"/>
              <a:gd name="connsiteX5" fmla="*/ 657243 w 728362"/>
              <a:gd name="connsiteY5" fmla="*/ 1852612 h 4314825"/>
              <a:gd name="connsiteX6" fmla="*/ 676292 w 728362"/>
              <a:gd name="connsiteY6" fmla="*/ 2238375 h 4314825"/>
              <a:gd name="connsiteX7" fmla="*/ 61930 w 728362"/>
              <a:gd name="connsiteY7" fmla="*/ 2938462 h 4314825"/>
              <a:gd name="connsiteX8" fmla="*/ 47641 w 728362"/>
              <a:gd name="connsiteY8" fmla="*/ 3509962 h 4314825"/>
              <a:gd name="connsiteX9" fmla="*/ 18 w 728362"/>
              <a:gd name="connsiteY9" fmla="*/ 3952875 h 4314825"/>
              <a:gd name="connsiteX10" fmla="*/ 180993 w 728362"/>
              <a:gd name="connsiteY10" fmla="*/ 4314825 h 4314825"/>
              <a:gd name="connsiteX0" fmla="*/ 242905 w 732892"/>
              <a:gd name="connsiteY0" fmla="*/ 0 h 4314825"/>
              <a:gd name="connsiteX1" fmla="*/ 271480 w 732892"/>
              <a:gd name="connsiteY1" fmla="*/ 252412 h 4314825"/>
              <a:gd name="connsiteX2" fmla="*/ 290532 w 732892"/>
              <a:gd name="connsiteY2" fmla="*/ 700088 h 4314825"/>
              <a:gd name="connsiteX3" fmla="*/ 290531 w 732892"/>
              <a:gd name="connsiteY3" fmla="*/ 1085848 h 4314825"/>
              <a:gd name="connsiteX4" fmla="*/ 514368 w 732892"/>
              <a:gd name="connsiteY4" fmla="*/ 1514475 h 4314825"/>
              <a:gd name="connsiteX5" fmla="*/ 657243 w 732892"/>
              <a:gd name="connsiteY5" fmla="*/ 1852612 h 4314825"/>
              <a:gd name="connsiteX6" fmla="*/ 676292 w 732892"/>
              <a:gd name="connsiteY6" fmla="*/ 2238375 h 4314825"/>
              <a:gd name="connsiteX7" fmla="*/ 61930 w 732892"/>
              <a:gd name="connsiteY7" fmla="*/ 2938462 h 4314825"/>
              <a:gd name="connsiteX8" fmla="*/ 47641 w 732892"/>
              <a:gd name="connsiteY8" fmla="*/ 3509962 h 4314825"/>
              <a:gd name="connsiteX9" fmla="*/ 18 w 732892"/>
              <a:gd name="connsiteY9" fmla="*/ 3952875 h 4314825"/>
              <a:gd name="connsiteX10" fmla="*/ 180993 w 732892"/>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1109538"/>
              <a:gd name="connsiteY0" fmla="*/ 0 h 4314825"/>
              <a:gd name="connsiteX1" fmla="*/ 271480 w 1109538"/>
              <a:gd name="connsiteY1" fmla="*/ 252412 h 4314825"/>
              <a:gd name="connsiteX2" fmla="*/ 290532 w 1109538"/>
              <a:gd name="connsiteY2" fmla="*/ 700088 h 4314825"/>
              <a:gd name="connsiteX3" fmla="*/ 290531 w 1109538"/>
              <a:gd name="connsiteY3" fmla="*/ 1085848 h 4314825"/>
              <a:gd name="connsiteX4" fmla="*/ 514368 w 1109538"/>
              <a:gd name="connsiteY4" fmla="*/ 1514475 h 4314825"/>
              <a:gd name="connsiteX5" fmla="*/ 657243 w 1109538"/>
              <a:gd name="connsiteY5" fmla="*/ 1852612 h 4314825"/>
              <a:gd name="connsiteX6" fmla="*/ 676292 w 1109538"/>
              <a:gd name="connsiteY6" fmla="*/ 2238375 h 4314825"/>
              <a:gd name="connsiteX7" fmla="*/ 1095392 w 1109538"/>
              <a:gd name="connsiteY7" fmla="*/ 2843212 h 4314825"/>
              <a:gd name="connsiteX8" fmla="*/ 47641 w 1109538"/>
              <a:gd name="connsiteY8" fmla="*/ 3509962 h 4314825"/>
              <a:gd name="connsiteX9" fmla="*/ 18 w 1109538"/>
              <a:gd name="connsiteY9" fmla="*/ 3952875 h 4314825"/>
              <a:gd name="connsiteX10" fmla="*/ 180993 w 1109538"/>
              <a:gd name="connsiteY10" fmla="*/ 4314825 h 4314825"/>
              <a:gd name="connsiteX0" fmla="*/ 242905 w 1097707"/>
              <a:gd name="connsiteY0" fmla="*/ 0 h 4314825"/>
              <a:gd name="connsiteX1" fmla="*/ 271480 w 1097707"/>
              <a:gd name="connsiteY1" fmla="*/ 252412 h 4314825"/>
              <a:gd name="connsiteX2" fmla="*/ 290532 w 1097707"/>
              <a:gd name="connsiteY2" fmla="*/ 700088 h 4314825"/>
              <a:gd name="connsiteX3" fmla="*/ 290531 w 1097707"/>
              <a:gd name="connsiteY3" fmla="*/ 1085848 h 4314825"/>
              <a:gd name="connsiteX4" fmla="*/ 514368 w 1097707"/>
              <a:gd name="connsiteY4" fmla="*/ 1514475 h 4314825"/>
              <a:gd name="connsiteX5" fmla="*/ 657243 w 1097707"/>
              <a:gd name="connsiteY5" fmla="*/ 1852612 h 4314825"/>
              <a:gd name="connsiteX6" fmla="*/ 676292 w 1097707"/>
              <a:gd name="connsiteY6" fmla="*/ 2238375 h 4314825"/>
              <a:gd name="connsiteX7" fmla="*/ 1095392 w 1097707"/>
              <a:gd name="connsiteY7" fmla="*/ 2843212 h 4314825"/>
              <a:gd name="connsiteX8" fmla="*/ 47641 w 1097707"/>
              <a:gd name="connsiteY8" fmla="*/ 3509962 h 4314825"/>
              <a:gd name="connsiteX9" fmla="*/ 18 w 1097707"/>
              <a:gd name="connsiteY9" fmla="*/ 3952875 h 4314825"/>
              <a:gd name="connsiteX10" fmla="*/ 180993 w 1097707"/>
              <a:gd name="connsiteY10" fmla="*/ 4314825 h 4314825"/>
              <a:gd name="connsiteX0" fmla="*/ 242905 w 1595780"/>
              <a:gd name="connsiteY0" fmla="*/ 0 h 4314825"/>
              <a:gd name="connsiteX1" fmla="*/ 271480 w 1595780"/>
              <a:gd name="connsiteY1" fmla="*/ 252412 h 4314825"/>
              <a:gd name="connsiteX2" fmla="*/ 290532 w 1595780"/>
              <a:gd name="connsiteY2" fmla="*/ 700088 h 4314825"/>
              <a:gd name="connsiteX3" fmla="*/ 290531 w 1595780"/>
              <a:gd name="connsiteY3" fmla="*/ 1085848 h 4314825"/>
              <a:gd name="connsiteX4" fmla="*/ 514368 w 1595780"/>
              <a:gd name="connsiteY4" fmla="*/ 1514475 h 4314825"/>
              <a:gd name="connsiteX5" fmla="*/ 657243 w 1595780"/>
              <a:gd name="connsiteY5" fmla="*/ 1852612 h 4314825"/>
              <a:gd name="connsiteX6" fmla="*/ 676292 w 1595780"/>
              <a:gd name="connsiteY6" fmla="*/ 2238375 h 4314825"/>
              <a:gd name="connsiteX7" fmla="*/ 1095392 w 1595780"/>
              <a:gd name="connsiteY7" fmla="*/ 2843212 h 4314825"/>
              <a:gd name="connsiteX8" fmla="*/ 1595453 w 1595780"/>
              <a:gd name="connsiteY8" fmla="*/ 3319462 h 4314825"/>
              <a:gd name="connsiteX9" fmla="*/ 18 w 1595780"/>
              <a:gd name="connsiteY9" fmla="*/ 3952875 h 4314825"/>
              <a:gd name="connsiteX10" fmla="*/ 180993 w 1595780"/>
              <a:gd name="connsiteY10" fmla="*/ 4314825 h 4314825"/>
              <a:gd name="connsiteX0" fmla="*/ 242905 w 1595454"/>
              <a:gd name="connsiteY0" fmla="*/ 0 h 4314825"/>
              <a:gd name="connsiteX1" fmla="*/ 271480 w 1595454"/>
              <a:gd name="connsiteY1" fmla="*/ 252412 h 4314825"/>
              <a:gd name="connsiteX2" fmla="*/ 290532 w 1595454"/>
              <a:gd name="connsiteY2" fmla="*/ 700088 h 4314825"/>
              <a:gd name="connsiteX3" fmla="*/ 290531 w 1595454"/>
              <a:gd name="connsiteY3" fmla="*/ 1085848 h 4314825"/>
              <a:gd name="connsiteX4" fmla="*/ 514368 w 1595454"/>
              <a:gd name="connsiteY4" fmla="*/ 1514475 h 4314825"/>
              <a:gd name="connsiteX5" fmla="*/ 657243 w 1595454"/>
              <a:gd name="connsiteY5" fmla="*/ 1852612 h 4314825"/>
              <a:gd name="connsiteX6" fmla="*/ 676292 w 1595454"/>
              <a:gd name="connsiteY6" fmla="*/ 2238375 h 4314825"/>
              <a:gd name="connsiteX7" fmla="*/ 1095392 w 1595454"/>
              <a:gd name="connsiteY7" fmla="*/ 2843212 h 4314825"/>
              <a:gd name="connsiteX8" fmla="*/ 1595453 w 1595454"/>
              <a:gd name="connsiteY8" fmla="*/ 3319462 h 4314825"/>
              <a:gd name="connsiteX9" fmla="*/ 18 w 1595454"/>
              <a:gd name="connsiteY9" fmla="*/ 3952875 h 4314825"/>
              <a:gd name="connsiteX10" fmla="*/ 180993 w 1595454"/>
              <a:gd name="connsiteY10" fmla="*/ 4314825 h 4314825"/>
              <a:gd name="connsiteX0" fmla="*/ 242905 w 1602470"/>
              <a:gd name="connsiteY0" fmla="*/ 0 h 4314825"/>
              <a:gd name="connsiteX1" fmla="*/ 271480 w 1602470"/>
              <a:gd name="connsiteY1" fmla="*/ 252412 h 4314825"/>
              <a:gd name="connsiteX2" fmla="*/ 290532 w 1602470"/>
              <a:gd name="connsiteY2" fmla="*/ 700088 h 4314825"/>
              <a:gd name="connsiteX3" fmla="*/ 290531 w 1602470"/>
              <a:gd name="connsiteY3" fmla="*/ 1085848 h 4314825"/>
              <a:gd name="connsiteX4" fmla="*/ 514368 w 1602470"/>
              <a:gd name="connsiteY4" fmla="*/ 1514475 h 4314825"/>
              <a:gd name="connsiteX5" fmla="*/ 657243 w 1602470"/>
              <a:gd name="connsiteY5" fmla="*/ 1852612 h 4314825"/>
              <a:gd name="connsiteX6" fmla="*/ 676292 w 1602470"/>
              <a:gd name="connsiteY6" fmla="*/ 2238375 h 4314825"/>
              <a:gd name="connsiteX7" fmla="*/ 1095392 w 1602470"/>
              <a:gd name="connsiteY7" fmla="*/ 2843212 h 4314825"/>
              <a:gd name="connsiteX8" fmla="*/ 1595453 w 1602470"/>
              <a:gd name="connsiteY8" fmla="*/ 3319462 h 4314825"/>
              <a:gd name="connsiteX9" fmla="*/ 18 w 1602470"/>
              <a:gd name="connsiteY9" fmla="*/ 3952875 h 4314825"/>
              <a:gd name="connsiteX10" fmla="*/ 180993 w 1602470"/>
              <a:gd name="connsiteY10" fmla="*/ 4314825 h 4314825"/>
              <a:gd name="connsiteX0" fmla="*/ 67462 w 1872455"/>
              <a:gd name="connsiteY0" fmla="*/ 0 h 4314825"/>
              <a:gd name="connsiteX1" fmla="*/ 96037 w 1872455"/>
              <a:gd name="connsiteY1" fmla="*/ 252412 h 4314825"/>
              <a:gd name="connsiteX2" fmla="*/ 115089 w 1872455"/>
              <a:gd name="connsiteY2" fmla="*/ 700088 h 4314825"/>
              <a:gd name="connsiteX3" fmla="*/ 115088 w 1872455"/>
              <a:gd name="connsiteY3" fmla="*/ 1085848 h 4314825"/>
              <a:gd name="connsiteX4" fmla="*/ 338925 w 1872455"/>
              <a:gd name="connsiteY4" fmla="*/ 1514475 h 4314825"/>
              <a:gd name="connsiteX5" fmla="*/ 481800 w 1872455"/>
              <a:gd name="connsiteY5" fmla="*/ 1852612 h 4314825"/>
              <a:gd name="connsiteX6" fmla="*/ 500849 w 1872455"/>
              <a:gd name="connsiteY6" fmla="*/ 2238375 h 4314825"/>
              <a:gd name="connsiteX7" fmla="*/ 919949 w 1872455"/>
              <a:gd name="connsiteY7" fmla="*/ 2843212 h 4314825"/>
              <a:gd name="connsiteX8" fmla="*/ 1420010 w 1872455"/>
              <a:gd name="connsiteY8" fmla="*/ 3319462 h 4314825"/>
              <a:gd name="connsiteX9" fmla="*/ 1872450 w 1872455"/>
              <a:gd name="connsiteY9" fmla="*/ 3757612 h 4314825"/>
              <a:gd name="connsiteX10" fmla="*/ 5550 w 1872455"/>
              <a:gd name="connsiteY10" fmla="*/ 4314825 h 4314825"/>
              <a:gd name="connsiteX0" fmla="*/ 0 w 3348038"/>
              <a:gd name="connsiteY0" fmla="*/ 0 h 5262563"/>
              <a:gd name="connsiteX1" fmla="*/ 28575 w 3348038"/>
              <a:gd name="connsiteY1" fmla="*/ 252412 h 5262563"/>
              <a:gd name="connsiteX2" fmla="*/ 47627 w 3348038"/>
              <a:gd name="connsiteY2" fmla="*/ 700088 h 5262563"/>
              <a:gd name="connsiteX3" fmla="*/ 47626 w 3348038"/>
              <a:gd name="connsiteY3" fmla="*/ 1085848 h 5262563"/>
              <a:gd name="connsiteX4" fmla="*/ 271463 w 3348038"/>
              <a:gd name="connsiteY4" fmla="*/ 1514475 h 5262563"/>
              <a:gd name="connsiteX5" fmla="*/ 414338 w 3348038"/>
              <a:gd name="connsiteY5" fmla="*/ 1852612 h 5262563"/>
              <a:gd name="connsiteX6" fmla="*/ 433387 w 3348038"/>
              <a:gd name="connsiteY6" fmla="*/ 2238375 h 5262563"/>
              <a:gd name="connsiteX7" fmla="*/ 852487 w 3348038"/>
              <a:gd name="connsiteY7" fmla="*/ 2843212 h 5262563"/>
              <a:gd name="connsiteX8" fmla="*/ 1352548 w 3348038"/>
              <a:gd name="connsiteY8" fmla="*/ 3319462 h 5262563"/>
              <a:gd name="connsiteX9" fmla="*/ 1804988 w 3348038"/>
              <a:gd name="connsiteY9" fmla="*/ 3757612 h 5262563"/>
              <a:gd name="connsiteX10" fmla="*/ 3348038 w 3348038"/>
              <a:gd name="connsiteY10" fmla="*/ 5262563 h 526256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1804988 w 4052888"/>
              <a:gd name="connsiteY9" fmla="*/ 3757612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004867 w 4052888"/>
              <a:gd name="connsiteY7" fmla="*/ 2916383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657205 w 4052888"/>
              <a:gd name="connsiteY7" fmla="*/ 2621108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14267 w 4052888"/>
              <a:gd name="connsiteY1" fmla="*/ 125558 h 5586413"/>
              <a:gd name="connsiteX2" fmla="*/ 28575 w 4052888"/>
              <a:gd name="connsiteY2" fmla="*/ 252412 h 5586413"/>
              <a:gd name="connsiteX3" fmla="*/ 47627 w 4052888"/>
              <a:gd name="connsiteY3" fmla="*/ 700088 h 5586413"/>
              <a:gd name="connsiteX4" fmla="*/ 47626 w 4052888"/>
              <a:gd name="connsiteY4" fmla="*/ 1085848 h 5586413"/>
              <a:gd name="connsiteX5" fmla="*/ 271463 w 4052888"/>
              <a:gd name="connsiteY5" fmla="*/ 1514475 h 5586413"/>
              <a:gd name="connsiteX6" fmla="*/ 414338 w 4052888"/>
              <a:gd name="connsiteY6" fmla="*/ 1852612 h 5586413"/>
              <a:gd name="connsiteX7" fmla="*/ 457200 w 4052888"/>
              <a:gd name="connsiteY7" fmla="*/ 2252663 h 5586413"/>
              <a:gd name="connsiteX8" fmla="*/ 781030 w 4052888"/>
              <a:gd name="connsiteY8" fmla="*/ 2625870 h 5586413"/>
              <a:gd name="connsiteX9" fmla="*/ 981054 w 4052888"/>
              <a:gd name="connsiteY9" fmla="*/ 3068783 h 5586413"/>
              <a:gd name="connsiteX10" fmla="*/ 1771649 w 4052888"/>
              <a:gd name="connsiteY10" fmla="*/ 3667125 h 5586413"/>
              <a:gd name="connsiteX11" fmla="*/ 2090736 w 4052888"/>
              <a:gd name="connsiteY11" fmla="*/ 4329112 h 5586413"/>
              <a:gd name="connsiteX12" fmla="*/ 3543300 w 4052888"/>
              <a:gd name="connsiteY12" fmla="*/ 5424487 h 5586413"/>
              <a:gd name="connsiteX13" fmla="*/ 4052888 w 4052888"/>
              <a:gd name="connsiteY13" fmla="*/ 5586413 h 5586413"/>
              <a:gd name="connsiteX0" fmla="*/ 33549 w 4043575"/>
              <a:gd name="connsiteY0" fmla="*/ 0 h 5576888"/>
              <a:gd name="connsiteX1" fmla="*/ 4954 w 4043575"/>
              <a:gd name="connsiteY1" fmla="*/ 116033 h 5576888"/>
              <a:gd name="connsiteX2" fmla="*/ 19262 w 4043575"/>
              <a:gd name="connsiteY2" fmla="*/ 242887 h 5576888"/>
              <a:gd name="connsiteX3" fmla="*/ 38314 w 4043575"/>
              <a:gd name="connsiteY3" fmla="*/ 690563 h 5576888"/>
              <a:gd name="connsiteX4" fmla="*/ 38313 w 4043575"/>
              <a:gd name="connsiteY4" fmla="*/ 1076323 h 5576888"/>
              <a:gd name="connsiteX5" fmla="*/ 262150 w 4043575"/>
              <a:gd name="connsiteY5" fmla="*/ 1504950 h 5576888"/>
              <a:gd name="connsiteX6" fmla="*/ 405025 w 4043575"/>
              <a:gd name="connsiteY6" fmla="*/ 1843087 h 5576888"/>
              <a:gd name="connsiteX7" fmla="*/ 447887 w 4043575"/>
              <a:gd name="connsiteY7" fmla="*/ 2243138 h 5576888"/>
              <a:gd name="connsiteX8" fmla="*/ 771717 w 4043575"/>
              <a:gd name="connsiteY8" fmla="*/ 2616345 h 5576888"/>
              <a:gd name="connsiteX9" fmla="*/ 971741 w 4043575"/>
              <a:gd name="connsiteY9" fmla="*/ 3059258 h 5576888"/>
              <a:gd name="connsiteX10" fmla="*/ 1762336 w 4043575"/>
              <a:gd name="connsiteY10" fmla="*/ 3657600 h 5576888"/>
              <a:gd name="connsiteX11" fmla="*/ 2081423 w 4043575"/>
              <a:gd name="connsiteY11" fmla="*/ 4319587 h 5576888"/>
              <a:gd name="connsiteX12" fmla="*/ 3533987 w 4043575"/>
              <a:gd name="connsiteY12" fmla="*/ 5414962 h 5576888"/>
              <a:gd name="connsiteX13" fmla="*/ 4043575 w 4043575"/>
              <a:gd name="connsiteY13" fmla="*/ 5576888 h 5576888"/>
              <a:gd name="connsiteX0" fmla="*/ 0 w 4171951"/>
              <a:gd name="connsiteY0" fmla="*/ 0 h 5634038"/>
              <a:gd name="connsiteX1" fmla="*/ 133330 w 4171951"/>
              <a:gd name="connsiteY1" fmla="*/ 173183 h 5634038"/>
              <a:gd name="connsiteX2" fmla="*/ 147638 w 4171951"/>
              <a:gd name="connsiteY2" fmla="*/ 300037 h 5634038"/>
              <a:gd name="connsiteX3" fmla="*/ 166690 w 4171951"/>
              <a:gd name="connsiteY3" fmla="*/ 747713 h 5634038"/>
              <a:gd name="connsiteX4" fmla="*/ 166689 w 4171951"/>
              <a:gd name="connsiteY4" fmla="*/ 1133473 h 5634038"/>
              <a:gd name="connsiteX5" fmla="*/ 390526 w 4171951"/>
              <a:gd name="connsiteY5" fmla="*/ 1562100 h 5634038"/>
              <a:gd name="connsiteX6" fmla="*/ 533401 w 4171951"/>
              <a:gd name="connsiteY6" fmla="*/ 1900237 h 5634038"/>
              <a:gd name="connsiteX7" fmla="*/ 576263 w 4171951"/>
              <a:gd name="connsiteY7" fmla="*/ 2300288 h 5634038"/>
              <a:gd name="connsiteX8" fmla="*/ 900093 w 4171951"/>
              <a:gd name="connsiteY8" fmla="*/ 2673495 h 5634038"/>
              <a:gd name="connsiteX9" fmla="*/ 1100117 w 4171951"/>
              <a:gd name="connsiteY9" fmla="*/ 3116408 h 5634038"/>
              <a:gd name="connsiteX10" fmla="*/ 1890712 w 4171951"/>
              <a:gd name="connsiteY10" fmla="*/ 3714750 h 5634038"/>
              <a:gd name="connsiteX11" fmla="*/ 2209799 w 4171951"/>
              <a:gd name="connsiteY11" fmla="*/ 4376737 h 5634038"/>
              <a:gd name="connsiteX12" fmla="*/ 3662363 w 4171951"/>
              <a:gd name="connsiteY12" fmla="*/ 5472112 h 5634038"/>
              <a:gd name="connsiteX13" fmla="*/ 4171951 w 4171951"/>
              <a:gd name="connsiteY13" fmla="*/ 5634038 h 5634038"/>
              <a:gd name="connsiteX0" fmla="*/ 66887 w 4043575"/>
              <a:gd name="connsiteY0" fmla="*/ 0 h 6229350"/>
              <a:gd name="connsiteX1" fmla="*/ 4954 w 4043575"/>
              <a:gd name="connsiteY1" fmla="*/ 768495 h 6229350"/>
              <a:gd name="connsiteX2" fmla="*/ 19262 w 4043575"/>
              <a:gd name="connsiteY2" fmla="*/ 895349 h 6229350"/>
              <a:gd name="connsiteX3" fmla="*/ 38314 w 4043575"/>
              <a:gd name="connsiteY3" fmla="*/ 1343025 h 6229350"/>
              <a:gd name="connsiteX4" fmla="*/ 38313 w 4043575"/>
              <a:gd name="connsiteY4" fmla="*/ 1728785 h 6229350"/>
              <a:gd name="connsiteX5" fmla="*/ 262150 w 4043575"/>
              <a:gd name="connsiteY5" fmla="*/ 2157412 h 6229350"/>
              <a:gd name="connsiteX6" fmla="*/ 405025 w 4043575"/>
              <a:gd name="connsiteY6" fmla="*/ 2495549 h 6229350"/>
              <a:gd name="connsiteX7" fmla="*/ 447887 w 4043575"/>
              <a:gd name="connsiteY7" fmla="*/ 2895600 h 6229350"/>
              <a:gd name="connsiteX8" fmla="*/ 771717 w 4043575"/>
              <a:gd name="connsiteY8" fmla="*/ 3268807 h 6229350"/>
              <a:gd name="connsiteX9" fmla="*/ 971741 w 4043575"/>
              <a:gd name="connsiteY9" fmla="*/ 3711720 h 6229350"/>
              <a:gd name="connsiteX10" fmla="*/ 1762336 w 4043575"/>
              <a:gd name="connsiteY10" fmla="*/ 4310062 h 6229350"/>
              <a:gd name="connsiteX11" fmla="*/ 2081423 w 4043575"/>
              <a:gd name="connsiteY11" fmla="*/ 4972049 h 6229350"/>
              <a:gd name="connsiteX12" fmla="*/ 3533987 w 4043575"/>
              <a:gd name="connsiteY12" fmla="*/ 6067424 h 6229350"/>
              <a:gd name="connsiteX13" fmla="*/ 4043575 w 4043575"/>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458 w 4048146"/>
              <a:gd name="connsiteY0" fmla="*/ 0 h 6229350"/>
              <a:gd name="connsiteX1" fmla="*/ 0 w 4048146"/>
              <a:gd name="connsiteY1" fmla="*/ 668483 h 6229350"/>
              <a:gd name="connsiteX2" fmla="*/ 23833 w 4048146"/>
              <a:gd name="connsiteY2" fmla="*/ 895349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4416 w 4051104"/>
              <a:gd name="connsiteY0" fmla="*/ 0 h 6229350"/>
              <a:gd name="connsiteX1" fmla="*/ 2958 w 4051104"/>
              <a:gd name="connsiteY1" fmla="*/ 668483 h 6229350"/>
              <a:gd name="connsiteX2" fmla="*/ 36316 w 4051104"/>
              <a:gd name="connsiteY2" fmla="*/ 1042986 h 6229350"/>
              <a:gd name="connsiteX3" fmla="*/ 22031 w 4051104"/>
              <a:gd name="connsiteY3" fmla="*/ 1376362 h 6229350"/>
              <a:gd name="connsiteX4" fmla="*/ 45842 w 4051104"/>
              <a:gd name="connsiteY4" fmla="*/ 1728785 h 6229350"/>
              <a:gd name="connsiteX5" fmla="*/ 269679 w 4051104"/>
              <a:gd name="connsiteY5" fmla="*/ 2157412 h 6229350"/>
              <a:gd name="connsiteX6" fmla="*/ 412554 w 4051104"/>
              <a:gd name="connsiteY6" fmla="*/ 2495549 h 6229350"/>
              <a:gd name="connsiteX7" fmla="*/ 455416 w 4051104"/>
              <a:gd name="connsiteY7" fmla="*/ 2895600 h 6229350"/>
              <a:gd name="connsiteX8" fmla="*/ 779246 w 4051104"/>
              <a:gd name="connsiteY8" fmla="*/ 3268807 h 6229350"/>
              <a:gd name="connsiteX9" fmla="*/ 979270 w 4051104"/>
              <a:gd name="connsiteY9" fmla="*/ 3711720 h 6229350"/>
              <a:gd name="connsiteX10" fmla="*/ 1769865 w 4051104"/>
              <a:gd name="connsiteY10" fmla="*/ 4310062 h 6229350"/>
              <a:gd name="connsiteX11" fmla="*/ 2088952 w 4051104"/>
              <a:gd name="connsiteY11" fmla="*/ 4972049 h 6229350"/>
              <a:gd name="connsiteX12" fmla="*/ 3541516 w 4051104"/>
              <a:gd name="connsiteY12" fmla="*/ 6067424 h 6229350"/>
              <a:gd name="connsiteX13" fmla="*/ 4051104 w 4051104"/>
              <a:gd name="connsiteY13" fmla="*/ 6229350 h 6229350"/>
              <a:gd name="connsiteX0" fmla="*/ 83651 w 4060339"/>
              <a:gd name="connsiteY0" fmla="*/ 0 h 6229350"/>
              <a:gd name="connsiteX1" fmla="*/ 12193 w 4060339"/>
              <a:gd name="connsiteY1" fmla="*/ 668483 h 6229350"/>
              <a:gd name="connsiteX2" fmla="*/ 45551 w 4060339"/>
              <a:gd name="connsiteY2" fmla="*/ 1042986 h 6229350"/>
              <a:gd name="connsiteX3" fmla="*/ 31266 w 4060339"/>
              <a:gd name="connsiteY3" fmla="*/ 1376362 h 6229350"/>
              <a:gd name="connsiteX4" fmla="*/ 55077 w 4060339"/>
              <a:gd name="connsiteY4" fmla="*/ 1728785 h 6229350"/>
              <a:gd name="connsiteX5" fmla="*/ 278914 w 4060339"/>
              <a:gd name="connsiteY5" fmla="*/ 2157412 h 6229350"/>
              <a:gd name="connsiteX6" fmla="*/ 421789 w 4060339"/>
              <a:gd name="connsiteY6" fmla="*/ 2495549 h 6229350"/>
              <a:gd name="connsiteX7" fmla="*/ 464651 w 4060339"/>
              <a:gd name="connsiteY7" fmla="*/ 2895600 h 6229350"/>
              <a:gd name="connsiteX8" fmla="*/ 788481 w 4060339"/>
              <a:gd name="connsiteY8" fmla="*/ 3268807 h 6229350"/>
              <a:gd name="connsiteX9" fmla="*/ 988505 w 4060339"/>
              <a:gd name="connsiteY9" fmla="*/ 3711720 h 6229350"/>
              <a:gd name="connsiteX10" fmla="*/ 1779100 w 4060339"/>
              <a:gd name="connsiteY10" fmla="*/ 4310062 h 6229350"/>
              <a:gd name="connsiteX11" fmla="*/ 2098187 w 4060339"/>
              <a:gd name="connsiteY11" fmla="*/ 4972049 h 6229350"/>
              <a:gd name="connsiteX12" fmla="*/ 3550751 w 4060339"/>
              <a:gd name="connsiteY12" fmla="*/ 6067424 h 6229350"/>
              <a:gd name="connsiteX13" fmla="*/ 4060339 w 4060339"/>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19073 w 4048146"/>
              <a:gd name="connsiteY3" fmla="*/ 1376362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81428 w 4048591"/>
              <a:gd name="connsiteY0" fmla="*/ 0 h 6191250"/>
              <a:gd name="connsiteX1" fmla="*/ 445 w 4048591"/>
              <a:gd name="connsiteY1" fmla="*/ 630383 h 6191250"/>
              <a:gd name="connsiteX2" fmla="*/ 33803 w 4048591"/>
              <a:gd name="connsiteY2" fmla="*/ 1004886 h 6191250"/>
              <a:gd name="connsiteX3" fmla="*/ 19518 w 4048591"/>
              <a:gd name="connsiteY3" fmla="*/ 1338262 h 6191250"/>
              <a:gd name="connsiteX4" fmla="*/ 43329 w 4048591"/>
              <a:gd name="connsiteY4" fmla="*/ 1690685 h 6191250"/>
              <a:gd name="connsiteX5" fmla="*/ 267166 w 4048591"/>
              <a:gd name="connsiteY5" fmla="*/ 2119312 h 6191250"/>
              <a:gd name="connsiteX6" fmla="*/ 410041 w 4048591"/>
              <a:gd name="connsiteY6" fmla="*/ 2457449 h 6191250"/>
              <a:gd name="connsiteX7" fmla="*/ 452903 w 4048591"/>
              <a:gd name="connsiteY7" fmla="*/ 2857500 h 6191250"/>
              <a:gd name="connsiteX8" fmla="*/ 776733 w 4048591"/>
              <a:gd name="connsiteY8" fmla="*/ 3230707 h 6191250"/>
              <a:gd name="connsiteX9" fmla="*/ 976757 w 4048591"/>
              <a:gd name="connsiteY9" fmla="*/ 3673620 h 6191250"/>
              <a:gd name="connsiteX10" fmla="*/ 1767352 w 4048591"/>
              <a:gd name="connsiteY10" fmla="*/ 4271962 h 6191250"/>
              <a:gd name="connsiteX11" fmla="*/ 2086439 w 4048591"/>
              <a:gd name="connsiteY11" fmla="*/ 4933949 h 6191250"/>
              <a:gd name="connsiteX12" fmla="*/ 3539003 w 4048591"/>
              <a:gd name="connsiteY12" fmla="*/ 6029324 h 6191250"/>
              <a:gd name="connsiteX13" fmla="*/ 4048591 w 4048591"/>
              <a:gd name="connsiteY13" fmla="*/ 6191250 h 6191250"/>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776733 w 3539003"/>
              <a:gd name="connsiteY8" fmla="*/ 3254519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2489363 w 3539003"/>
              <a:gd name="connsiteY9" fmla="*/ 272321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958066"/>
              <a:gd name="connsiteY0" fmla="*/ 0 h 6053136"/>
              <a:gd name="connsiteX1" fmla="*/ 445 w 3958066"/>
              <a:gd name="connsiteY1" fmla="*/ 654195 h 6053136"/>
              <a:gd name="connsiteX2" fmla="*/ 33803 w 3958066"/>
              <a:gd name="connsiteY2" fmla="*/ 1028698 h 6053136"/>
              <a:gd name="connsiteX3" fmla="*/ 19518 w 3958066"/>
              <a:gd name="connsiteY3" fmla="*/ 1362074 h 6053136"/>
              <a:gd name="connsiteX4" fmla="*/ 43329 w 3958066"/>
              <a:gd name="connsiteY4" fmla="*/ 1714497 h 6053136"/>
              <a:gd name="connsiteX5" fmla="*/ 267166 w 3958066"/>
              <a:gd name="connsiteY5" fmla="*/ 2143124 h 6053136"/>
              <a:gd name="connsiteX6" fmla="*/ 410041 w 3958066"/>
              <a:gd name="connsiteY6" fmla="*/ 2481261 h 6053136"/>
              <a:gd name="connsiteX7" fmla="*/ 452903 w 3958066"/>
              <a:gd name="connsiteY7" fmla="*/ 2881312 h 6053136"/>
              <a:gd name="connsiteX8" fmla="*/ 1443305 w 3958066"/>
              <a:gd name="connsiteY8" fmla="*/ 2750317 h 6053136"/>
              <a:gd name="connsiteX9" fmla="*/ 2489363 w 3958066"/>
              <a:gd name="connsiteY9" fmla="*/ 2723212 h 6053136"/>
              <a:gd name="connsiteX10" fmla="*/ 3955075 w 3958066"/>
              <a:gd name="connsiteY10" fmla="*/ 2740439 h 6053136"/>
              <a:gd name="connsiteX11" fmla="*/ 2086439 w 3958066"/>
              <a:gd name="connsiteY11" fmla="*/ 4957761 h 6053136"/>
              <a:gd name="connsiteX12" fmla="*/ 3539003 w 3958066"/>
              <a:gd name="connsiteY12" fmla="*/ 6053136 h 6053136"/>
              <a:gd name="connsiteX0" fmla="*/ 81428 w 5164549"/>
              <a:gd name="connsiteY0" fmla="*/ 0 h 6053136"/>
              <a:gd name="connsiteX1" fmla="*/ 445 w 5164549"/>
              <a:gd name="connsiteY1" fmla="*/ 654195 h 6053136"/>
              <a:gd name="connsiteX2" fmla="*/ 33803 w 5164549"/>
              <a:gd name="connsiteY2" fmla="*/ 1028698 h 6053136"/>
              <a:gd name="connsiteX3" fmla="*/ 19518 w 5164549"/>
              <a:gd name="connsiteY3" fmla="*/ 1362074 h 6053136"/>
              <a:gd name="connsiteX4" fmla="*/ 43329 w 5164549"/>
              <a:gd name="connsiteY4" fmla="*/ 1714497 h 6053136"/>
              <a:gd name="connsiteX5" fmla="*/ 267166 w 5164549"/>
              <a:gd name="connsiteY5" fmla="*/ 2143124 h 6053136"/>
              <a:gd name="connsiteX6" fmla="*/ 410041 w 5164549"/>
              <a:gd name="connsiteY6" fmla="*/ 2481261 h 6053136"/>
              <a:gd name="connsiteX7" fmla="*/ 452903 w 5164549"/>
              <a:gd name="connsiteY7" fmla="*/ 2881312 h 6053136"/>
              <a:gd name="connsiteX8" fmla="*/ 1443305 w 5164549"/>
              <a:gd name="connsiteY8" fmla="*/ 2750317 h 6053136"/>
              <a:gd name="connsiteX9" fmla="*/ 2489363 w 5164549"/>
              <a:gd name="connsiteY9" fmla="*/ 2723212 h 6053136"/>
              <a:gd name="connsiteX10" fmla="*/ 3955075 w 5164549"/>
              <a:gd name="connsiteY10" fmla="*/ 2740439 h 6053136"/>
              <a:gd name="connsiteX11" fmla="*/ 5103104 w 5164549"/>
              <a:gd name="connsiteY11" fmla="*/ 2530755 h 6053136"/>
              <a:gd name="connsiteX12" fmla="*/ 3539003 w 5164549"/>
              <a:gd name="connsiteY12" fmla="*/ 6053136 h 605313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898113"/>
              <a:gd name="connsiteX1" fmla="*/ 445 w 7777717"/>
              <a:gd name="connsiteY1" fmla="*/ 654195 h 2898113"/>
              <a:gd name="connsiteX2" fmla="*/ 33803 w 7777717"/>
              <a:gd name="connsiteY2" fmla="*/ 1028698 h 2898113"/>
              <a:gd name="connsiteX3" fmla="*/ 19518 w 7777717"/>
              <a:gd name="connsiteY3" fmla="*/ 1362074 h 2898113"/>
              <a:gd name="connsiteX4" fmla="*/ 43329 w 7777717"/>
              <a:gd name="connsiteY4" fmla="*/ 1714497 h 2898113"/>
              <a:gd name="connsiteX5" fmla="*/ 267166 w 7777717"/>
              <a:gd name="connsiteY5" fmla="*/ 2143124 h 2898113"/>
              <a:gd name="connsiteX6" fmla="*/ 410041 w 7777717"/>
              <a:gd name="connsiteY6" fmla="*/ 2481261 h 2898113"/>
              <a:gd name="connsiteX7" fmla="*/ 452903 w 7777717"/>
              <a:gd name="connsiteY7" fmla="*/ 2881312 h 2898113"/>
              <a:gd name="connsiteX8" fmla="*/ 1443305 w 7777717"/>
              <a:gd name="connsiteY8" fmla="*/ 2750317 h 2898113"/>
              <a:gd name="connsiteX9" fmla="*/ 2489363 w 7777717"/>
              <a:gd name="connsiteY9" fmla="*/ 2723212 h 2898113"/>
              <a:gd name="connsiteX10" fmla="*/ 3955075 w 7777717"/>
              <a:gd name="connsiteY10" fmla="*/ 2740439 h 2898113"/>
              <a:gd name="connsiteX11" fmla="*/ 5103104 w 7777717"/>
              <a:gd name="connsiteY11" fmla="*/ 2530755 h 2898113"/>
              <a:gd name="connsiteX12" fmla="*/ 7777717 w 7777717"/>
              <a:gd name="connsiteY12" fmla="*/ 2164799 h 2898113"/>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9095"/>
              <a:gd name="connsiteX1" fmla="*/ 445 w 7777717"/>
              <a:gd name="connsiteY1" fmla="*/ 654195 h 2909095"/>
              <a:gd name="connsiteX2" fmla="*/ 33803 w 7777717"/>
              <a:gd name="connsiteY2" fmla="*/ 1028698 h 2909095"/>
              <a:gd name="connsiteX3" fmla="*/ 19518 w 7777717"/>
              <a:gd name="connsiteY3" fmla="*/ 1362074 h 2909095"/>
              <a:gd name="connsiteX4" fmla="*/ 43329 w 7777717"/>
              <a:gd name="connsiteY4" fmla="*/ 1714497 h 2909095"/>
              <a:gd name="connsiteX5" fmla="*/ 267166 w 7777717"/>
              <a:gd name="connsiteY5" fmla="*/ 2143124 h 2909095"/>
              <a:gd name="connsiteX6" fmla="*/ 452903 w 7777717"/>
              <a:gd name="connsiteY6" fmla="*/ 2881312 h 2909095"/>
              <a:gd name="connsiteX7" fmla="*/ 1443305 w 7777717"/>
              <a:gd name="connsiteY7" fmla="*/ 2750317 h 2909095"/>
              <a:gd name="connsiteX8" fmla="*/ 2489363 w 7777717"/>
              <a:gd name="connsiteY8" fmla="*/ 2723212 h 2909095"/>
              <a:gd name="connsiteX9" fmla="*/ 3673064 w 7777717"/>
              <a:gd name="connsiteY9" fmla="*/ 2740439 h 2909095"/>
              <a:gd name="connsiteX10" fmla="*/ 5103104 w 7777717"/>
              <a:gd name="connsiteY10" fmla="*/ 2530755 h 2909095"/>
              <a:gd name="connsiteX11" fmla="*/ 7777717 w 7777717"/>
              <a:gd name="connsiteY11" fmla="*/ 2164799 h 2909095"/>
              <a:gd name="connsiteX0" fmla="*/ 81428 w 7777717"/>
              <a:gd name="connsiteY0" fmla="*/ 0 h 2937576"/>
              <a:gd name="connsiteX1" fmla="*/ 445 w 7777717"/>
              <a:gd name="connsiteY1" fmla="*/ 654195 h 2937576"/>
              <a:gd name="connsiteX2" fmla="*/ 33803 w 7777717"/>
              <a:gd name="connsiteY2" fmla="*/ 1028698 h 2937576"/>
              <a:gd name="connsiteX3" fmla="*/ 19518 w 7777717"/>
              <a:gd name="connsiteY3" fmla="*/ 1362074 h 2937576"/>
              <a:gd name="connsiteX4" fmla="*/ 43329 w 7777717"/>
              <a:gd name="connsiteY4" fmla="*/ 1714497 h 2937576"/>
              <a:gd name="connsiteX5" fmla="*/ 452903 w 7777717"/>
              <a:gd name="connsiteY5" fmla="*/ 2881312 h 2937576"/>
              <a:gd name="connsiteX6" fmla="*/ 1443305 w 7777717"/>
              <a:gd name="connsiteY6" fmla="*/ 2750317 h 2937576"/>
              <a:gd name="connsiteX7" fmla="*/ 2489363 w 7777717"/>
              <a:gd name="connsiteY7" fmla="*/ 2723212 h 2937576"/>
              <a:gd name="connsiteX8" fmla="*/ 3673064 w 7777717"/>
              <a:gd name="connsiteY8" fmla="*/ 2740439 h 2937576"/>
              <a:gd name="connsiteX9" fmla="*/ 5103104 w 7777717"/>
              <a:gd name="connsiteY9" fmla="*/ 2530755 h 2937576"/>
              <a:gd name="connsiteX10" fmla="*/ 7777717 w 7777717"/>
              <a:gd name="connsiteY10" fmla="*/ 2164799 h 2937576"/>
              <a:gd name="connsiteX0" fmla="*/ 89069 w 7785358"/>
              <a:gd name="connsiteY0" fmla="*/ 0 h 2962173"/>
              <a:gd name="connsiteX1" fmla="*/ 8086 w 7785358"/>
              <a:gd name="connsiteY1" fmla="*/ 654195 h 2962173"/>
              <a:gd name="connsiteX2" fmla="*/ 41444 w 7785358"/>
              <a:gd name="connsiteY2" fmla="*/ 1028698 h 2962173"/>
              <a:gd name="connsiteX3" fmla="*/ 27159 w 7785358"/>
              <a:gd name="connsiteY3" fmla="*/ 1362074 h 2962173"/>
              <a:gd name="connsiteX4" fmla="*/ 460544 w 7785358"/>
              <a:gd name="connsiteY4" fmla="*/ 2881312 h 2962173"/>
              <a:gd name="connsiteX5" fmla="*/ 1450946 w 7785358"/>
              <a:gd name="connsiteY5" fmla="*/ 2750317 h 2962173"/>
              <a:gd name="connsiteX6" fmla="*/ 2497004 w 7785358"/>
              <a:gd name="connsiteY6" fmla="*/ 2723212 h 2962173"/>
              <a:gd name="connsiteX7" fmla="*/ 3680705 w 7785358"/>
              <a:gd name="connsiteY7" fmla="*/ 2740439 h 2962173"/>
              <a:gd name="connsiteX8" fmla="*/ 5110745 w 7785358"/>
              <a:gd name="connsiteY8" fmla="*/ 2530755 h 2962173"/>
              <a:gd name="connsiteX9" fmla="*/ 7785358 w 7785358"/>
              <a:gd name="connsiteY9" fmla="*/ 2164799 h 2962173"/>
              <a:gd name="connsiteX0" fmla="*/ 104325 w 7800614"/>
              <a:gd name="connsiteY0" fmla="*/ 0 h 2962173"/>
              <a:gd name="connsiteX1" fmla="*/ 23342 w 7800614"/>
              <a:gd name="connsiteY1" fmla="*/ 654195 h 2962173"/>
              <a:gd name="connsiteX2" fmla="*/ 42415 w 7800614"/>
              <a:gd name="connsiteY2" fmla="*/ 1362074 h 2962173"/>
              <a:gd name="connsiteX3" fmla="*/ 475800 w 7800614"/>
              <a:gd name="connsiteY3" fmla="*/ 2881312 h 2962173"/>
              <a:gd name="connsiteX4" fmla="*/ 1466202 w 7800614"/>
              <a:gd name="connsiteY4" fmla="*/ 2750317 h 2962173"/>
              <a:gd name="connsiteX5" fmla="*/ 2512260 w 7800614"/>
              <a:gd name="connsiteY5" fmla="*/ 2723212 h 2962173"/>
              <a:gd name="connsiteX6" fmla="*/ 3695961 w 7800614"/>
              <a:gd name="connsiteY6" fmla="*/ 2740439 h 2962173"/>
              <a:gd name="connsiteX7" fmla="*/ 5126001 w 7800614"/>
              <a:gd name="connsiteY7" fmla="*/ 2530755 h 2962173"/>
              <a:gd name="connsiteX8" fmla="*/ 7800614 w 7800614"/>
              <a:gd name="connsiteY8" fmla="*/ 2164799 h 2962173"/>
              <a:gd name="connsiteX0" fmla="*/ 178116 w 7874405"/>
              <a:gd name="connsiteY0" fmla="*/ 0 h 3213293"/>
              <a:gd name="connsiteX1" fmla="*/ 97133 w 7874405"/>
              <a:gd name="connsiteY1" fmla="*/ 654195 h 3213293"/>
              <a:gd name="connsiteX2" fmla="*/ 22202 w 7874405"/>
              <a:gd name="connsiteY2" fmla="*/ 3079778 h 3213293"/>
              <a:gd name="connsiteX3" fmla="*/ 549591 w 7874405"/>
              <a:gd name="connsiteY3" fmla="*/ 2881312 h 3213293"/>
              <a:gd name="connsiteX4" fmla="*/ 1539993 w 7874405"/>
              <a:gd name="connsiteY4" fmla="*/ 2750317 h 3213293"/>
              <a:gd name="connsiteX5" fmla="*/ 2586051 w 7874405"/>
              <a:gd name="connsiteY5" fmla="*/ 2723212 h 3213293"/>
              <a:gd name="connsiteX6" fmla="*/ 3769752 w 7874405"/>
              <a:gd name="connsiteY6" fmla="*/ 2740439 h 3213293"/>
              <a:gd name="connsiteX7" fmla="*/ 5199792 w 7874405"/>
              <a:gd name="connsiteY7" fmla="*/ 2530755 h 3213293"/>
              <a:gd name="connsiteX8" fmla="*/ 7874405 w 7874405"/>
              <a:gd name="connsiteY8" fmla="*/ 2164799 h 3213293"/>
              <a:gd name="connsiteX0" fmla="*/ 303080 w 7999369"/>
              <a:gd name="connsiteY0" fmla="*/ 0 h 3084602"/>
              <a:gd name="connsiteX1" fmla="*/ 222097 w 7999369"/>
              <a:gd name="connsiteY1" fmla="*/ 654195 h 3084602"/>
              <a:gd name="connsiteX2" fmla="*/ 147166 w 7999369"/>
              <a:gd name="connsiteY2" fmla="*/ 3079778 h 3084602"/>
              <a:gd name="connsiteX3" fmla="*/ 674555 w 7999369"/>
              <a:gd name="connsiteY3" fmla="*/ 2881312 h 3084602"/>
              <a:gd name="connsiteX4" fmla="*/ 1664957 w 7999369"/>
              <a:gd name="connsiteY4" fmla="*/ 2750317 h 3084602"/>
              <a:gd name="connsiteX5" fmla="*/ 2711015 w 7999369"/>
              <a:gd name="connsiteY5" fmla="*/ 2723212 h 3084602"/>
              <a:gd name="connsiteX6" fmla="*/ 3894716 w 7999369"/>
              <a:gd name="connsiteY6" fmla="*/ 2740439 h 3084602"/>
              <a:gd name="connsiteX7" fmla="*/ 5324756 w 7999369"/>
              <a:gd name="connsiteY7" fmla="*/ 2530755 h 3084602"/>
              <a:gd name="connsiteX8" fmla="*/ 7999369 w 7999369"/>
              <a:gd name="connsiteY8" fmla="*/ 2164799 h 3084602"/>
              <a:gd name="connsiteX0" fmla="*/ 0 w 9490906"/>
              <a:gd name="connsiteY0" fmla="*/ 3177740 h 3185770"/>
              <a:gd name="connsiteX1" fmla="*/ 1713634 w 9490906"/>
              <a:gd name="connsiteY1" fmla="*/ 3419 h 3185770"/>
              <a:gd name="connsiteX2" fmla="*/ 1638703 w 9490906"/>
              <a:gd name="connsiteY2" fmla="*/ 2429002 h 3185770"/>
              <a:gd name="connsiteX3" fmla="*/ 2166092 w 9490906"/>
              <a:gd name="connsiteY3" fmla="*/ 2230536 h 3185770"/>
              <a:gd name="connsiteX4" fmla="*/ 3156494 w 9490906"/>
              <a:gd name="connsiteY4" fmla="*/ 2099541 h 3185770"/>
              <a:gd name="connsiteX5" fmla="*/ 4202552 w 9490906"/>
              <a:gd name="connsiteY5" fmla="*/ 2072436 h 3185770"/>
              <a:gd name="connsiteX6" fmla="*/ 5386253 w 9490906"/>
              <a:gd name="connsiteY6" fmla="*/ 2089663 h 3185770"/>
              <a:gd name="connsiteX7" fmla="*/ 6816293 w 9490906"/>
              <a:gd name="connsiteY7" fmla="*/ 1879979 h 3185770"/>
              <a:gd name="connsiteX8" fmla="*/ 9490906 w 9490906"/>
              <a:gd name="connsiteY8" fmla="*/ 1514023 h 3185770"/>
              <a:gd name="connsiteX0" fmla="*/ 0 w 9490906"/>
              <a:gd name="connsiteY0" fmla="*/ 1663717 h 1695475"/>
              <a:gd name="connsiteX1" fmla="*/ 807780 w 9490906"/>
              <a:gd name="connsiteY1" fmla="*/ 1198413 h 1695475"/>
              <a:gd name="connsiteX2" fmla="*/ 1638703 w 9490906"/>
              <a:gd name="connsiteY2" fmla="*/ 914979 h 1695475"/>
              <a:gd name="connsiteX3" fmla="*/ 2166092 w 9490906"/>
              <a:gd name="connsiteY3" fmla="*/ 716513 h 1695475"/>
              <a:gd name="connsiteX4" fmla="*/ 3156494 w 9490906"/>
              <a:gd name="connsiteY4" fmla="*/ 585518 h 1695475"/>
              <a:gd name="connsiteX5" fmla="*/ 4202552 w 9490906"/>
              <a:gd name="connsiteY5" fmla="*/ 558413 h 1695475"/>
              <a:gd name="connsiteX6" fmla="*/ 5386253 w 9490906"/>
              <a:gd name="connsiteY6" fmla="*/ 575640 h 1695475"/>
              <a:gd name="connsiteX7" fmla="*/ 6816293 w 9490906"/>
              <a:gd name="connsiteY7" fmla="*/ 365956 h 1695475"/>
              <a:gd name="connsiteX8" fmla="*/ 9490906 w 9490906"/>
              <a:gd name="connsiteY8" fmla="*/ 0 h 1695475"/>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663717"/>
              <a:gd name="connsiteX1" fmla="*/ 807780 w 9490906"/>
              <a:gd name="connsiteY1" fmla="*/ 1198413 h 1663717"/>
              <a:gd name="connsiteX2" fmla="*/ 1638703 w 9490906"/>
              <a:gd name="connsiteY2" fmla="*/ 914979 h 1663717"/>
              <a:gd name="connsiteX3" fmla="*/ 2166092 w 9490906"/>
              <a:gd name="connsiteY3" fmla="*/ 716513 h 1663717"/>
              <a:gd name="connsiteX4" fmla="*/ 3156494 w 9490906"/>
              <a:gd name="connsiteY4" fmla="*/ 585518 h 1663717"/>
              <a:gd name="connsiteX5" fmla="*/ 4202552 w 9490906"/>
              <a:gd name="connsiteY5" fmla="*/ 558413 h 1663717"/>
              <a:gd name="connsiteX6" fmla="*/ 5386253 w 9490906"/>
              <a:gd name="connsiteY6" fmla="*/ 575640 h 1663717"/>
              <a:gd name="connsiteX7" fmla="*/ 6816293 w 9490906"/>
              <a:gd name="connsiteY7" fmla="*/ 365956 h 1663717"/>
              <a:gd name="connsiteX8" fmla="*/ 9490906 w 9490906"/>
              <a:gd name="connsiteY8" fmla="*/ 0 h 1663717"/>
              <a:gd name="connsiteX0" fmla="*/ 0 w 9405448"/>
              <a:gd name="connsiteY0" fmla="*/ 1834632 h 1834632"/>
              <a:gd name="connsiteX1" fmla="*/ 722322 w 9405448"/>
              <a:gd name="connsiteY1" fmla="*/ 1198413 h 1834632"/>
              <a:gd name="connsiteX2" fmla="*/ 1553245 w 9405448"/>
              <a:gd name="connsiteY2" fmla="*/ 914979 h 1834632"/>
              <a:gd name="connsiteX3" fmla="*/ 2080634 w 9405448"/>
              <a:gd name="connsiteY3" fmla="*/ 716513 h 1834632"/>
              <a:gd name="connsiteX4" fmla="*/ 3071036 w 9405448"/>
              <a:gd name="connsiteY4" fmla="*/ 585518 h 1834632"/>
              <a:gd name="connsiteX5" fmla="*/ 4117094 w 9405448"/>
              <a:gd name="connsiteY5" fmla="*/ 558413 h 1834632"/>
              <a:gd name="connsiteX6" fmla="*/ 5300795 w 9405448"/>
              <a:gd name="connsiteY6" fmla="*/ 575640 h 1834632"/>
              <a:gd name="connsiteX7" fmla="*/ 6730835 w 9405448"/>
              <a:gd name="connsiteY7" fmla="*/ 365956 h 1834632"/>
              <a:gd name="connsiteX8" fmla="*/ 9405448 w 9405448"/>
              <a:gd name="connsiteY8" fmla="*/ 0 h 1834632"/>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987242 w 9559272"/>
              <a:gd name="connsiteY1" fmla="*/ 1369329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1707069 w 9559272"/>
              <a:gd name="connsiteY1" fmla="*/ 914979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694727 w 9559272"/>
              <a:gd name="connsiteY1" fmla="*/ 1501607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56858 w 9559272"/>
              <a:gd name="connsiteY8" fmla="*/ 185555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1801072 w 9619092"/>
              <a:gd name="connsiteY1" fmla="*/ 1077349 h 1706445"/>
              <a:gd name="connsiteX2" fmla="*/ 2234458 w 9619092"/>
              <a:gd name="connsiteY2" fmla="*/ 707967 h 1706445"/>
              <a:gd name="connsiteX3" fmla="*/ 3224860 w 9619092"/>
              <a:gd name="connsiteY3" fmla="*/ 576972 h 1706445"/>
              <a:gd name="connsiteX4" fmla="*/ 4270918 w 9619092"/>
              <a:gd name="connsiteY4" fmla="*/ 549867 h 1706445"/>
              <a:gd name="connsiteX5" fmla="*/ 5907546 w 9619092"/>
              <a:gd name="connsiteY5" fmla="*/ 456000 h 1706445"/>
              <a:gd name="connsiteX6" fmla="*/ 6884659 w 9619092"/>
              <a:gd name="connsiteY6" fmla="*/ 357410 h 1706445"/>
              <a:gd name="connsiteX7" fmla="*/ 8565404 w 9619092"/>
              <a:gd name="connsiteY7" fmla="*/ 236830 h 1706445"/>
              <a:gd name="connsiteX8" fmla="*/ 9619092 w 9619092"/>
              <a:gd name="connsiteY8" fmla="*/ 0 h 1706445"/>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43166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9670741"/>
              <a:gd name="connsiteY0" fmla="*/ 1207207 h 1207207"/>
              <a:gd name="connsiteX1" fmla="*/ 647389 w 9670741"/>
              <a:gd name="connsiteY1" fmla="*/ 1090859 h 1207207"/>
              <a:gd name="connsiteX2" fmla="*/ 1080775 w 9670741"/>
              <a:gd name="connsiteY2" fmla="*/ 755660 h 1207207"/>
              <a:gd name="connsiteX3" fmla="*/ 2071177 w 9670741"/>
              <a:gd name="connsiteY3" fmla="*/ 624665 h 1207207"/>
              <a:gd name="connsiteX4" fmla="*/ 3117235 w 9670741"/>
              <a:gd name="connsiteY4" fmla="*/ 597560 h 1207207"/>
              <a:gd name="connsiteX5" fmla="*/ 4753863 w 9670741"/>
              <a:gd name="connsiteY5" fmla="*/ 503693 h 1207207"/>
              <a:gd name="connsiteX6" fmla="*/ 5730976 w 9670741"/>
              <a:gd name="connsiteY6" fmla="*/ 405103 h 1207207"/>
              <a:gd name="connsiteX7" fmla="*/ 7411721 w 9670741"/>
              <a:gd name="connsiteY7" fmla="*/ 284523 h 1207207"/>
              <a:gd name="connsiteX8" fmla="*/ 9670741 w 9670741"/>
              <a:gd name="connsiteY8" fmla="*/ -1 h 1207207"/>
              <a:gd name="connsiteX0" fmla="*/ 0 w 9670741"/>
              <a:gd name="connsiteY0" fmla="*/ 1207209 h 1207209"/>
              <a:gd name="connsiteX1" fmla="*/ 647389 w 9670741"/>
              <a:gd name="connsiteY1" fmla="*/ 1090861 h 1207209"/>
              <a:gd name="connsiteX2" fmla="*/ 1080775 w 9670741"/>
              <a:gd name="connsiteY2" fmla="*/ 755662 h 1207209"/>
              <a:gd name="connsiteX3" fmla="*/ 2071177 w 9670741"/>
              <a:gd name="connsiteY3" fmla="*/ 624667 h 1207209"/>
              <a:gd name="connsiteX4" fmla="*/ 3117235 w 9670741"/>
              <a:gd name="connsiteY4" fmla="*/ 597562 h 1207209"/>
              <a:gd name="connsiteX5" fmla="*/ 5730976 w 9670741"/>
              <a:gd name="connsiteY5" fmla="*/ 405105 h 1207209"/>
              <a:gd name="connsiteX6" fmla="*/ 7411721 w 9670741"/>
              <a:gd name="connsiteY6" fmla="*/ 284525 h 1207209"/>
              <a:gd name="connsiteX7" fmla="*/ 9670741 w 9670741"/>
              <a:gd name="connsiteY7" fmla="*/ 1 h 1207209"/>
              <a:gd name="connsiteX0" fmla="*/ 0 w 9670741"/>
              <a:gd name="connsiteY0" fmla="*/ 1207207 h 1207207"/>
              <a:gd name="connsiteX1" fmla="*/ 647389 w 9670741"/>
              <a:gd name="connsiteY1" fmla="*/ 1090859 h 1207207"/>
              <a:gd name="connsiteX2" fmla="*/ 1080775 w 9670741"/>
              <a:gd name="connsiteY2" fmla="*/ 755660 h 1207207"/>
              <a:gd name="connsiteX3" fmla="*/ 2071177 w 9670741"/>
              <a:gd name="connsiteY3" fmla="*/ 624665 h 1207207"/>
              <a:gd name="connsiteX4" fmla="*/ 3117235 w 9670741"/>
              <a:gd name="connsiteY4" fmla="*/ 597560 h 1207207"/>
              <a:gd name="connsiteX5" fmla="*/ 5730976 w 9670741"/>
              <a:gd name="connsiteY5" fmla="*/ 405103 h 1207207"/>
              <a:gd name="connsiteX6" fmla="*/ 9670741 w 9670741"/>
              <a:gd name="connsiteY6" fmla="*/ -1 h 1207207"/>
              <a:gd name="connsiteX0" fmla="*/ 0 w 9670741"/>
              <a:gd name="connsiteY0" fmla="*/ 1207209 h 1207209"/>
              <a:gd name="connsiteX1" fmla="*/ 647389 w 9670741"/>
              <a:gd name="connsiteY1" fmla="*/ 1090861 h 1207209"/>
              <a:gd name="connsiteX2" fmla="*/ 1080775 w 9670741"/>
              <a:gd name="connsiteY2" fmla="*/ 755662 h 1207209"/>
              <a:gd name="connsiteX3" fmla="*/ 3117235 w 9670741"/>
              <a:gd name="connsiteY3" fmla="*/ 597562 h 1207209"/>
              <a:gd name="connsiteX4" fmla="*/ 5730976 w 9670741"/>
              <a:gd name="connsiteY4" fmla="*/ 405105 h 1207209"/>
              <a:gd name="connsiteX5" fmla="*/ 9670741 w 9670741"/>
              <a:gd name="connsiteY5" fmla="*/ 1 h 1207209"/>
              <a:gd name="connsiteX0" fmla="*/ 0 w 9670741"/>
              <a:gd name="connsiteY0" fmla="*/ 1207207 h 1207207"/>
              <a:gd name="connsiteX1" fmla="*/ 1080775 w 9670741"/>
              <a:gd name="connsiteY1" fmla="*/ 755660 h 1207207"/>
              <a:gd name="connsiteX2" fmla="*/ 3117235 w 9670741"/>
              <a:gd name="connsiteY2" fmla="*/ 597560 h 1207207"/>
              <a:gd name="connsiteX3" fmla="*/ 5730976 w 9670741"/>
              <a:gd name="connsiteY3" fmla="*/ 405103 h 1207207"/>
              <a:gd name="connsiteX4" fmla="*/ 9670741 w 9670741"/>
              <a:gd name="connsiteY4" fmla="*/ -1 h 1207207"/>
              <a:gd name="connsiteX0" fmla="*/ 0 w 9670741"/>
              <a:gd name="connsiteY0" fmla="*/ 1207209 h 1207209"/>
              <a:gd name="connsiteX1" fmla="*/ 1080775 w 9670741"/>
              <a:gd name="connsiteY1" fmla="*/ 755662 h 1207209"/>
              <a:gd name="connsiteX2" fmla="*/ 3117235 w 9670741"/>
              <a:gd name="connsiteY2" fmla="*/ 597562 h 1207209"/>
              <a:gd name="connsiteX3" fmla="*/ 5730976 w 9670741"/>
              <a:gd name="connsiteY3" fmla="*/ 405105 h 1207209"/>
              <a:gd name="connsiteX4" fmla="*/ 9670741 w 9670741"/>
              <a:gd name="connsiteY4" fmla="*/ 1 h 1207209"/>
              <a:gd name="connsiteX0" fmla="*/ 0 w 9888305"/>
              <a:gd name="connsiteY0" fmla="*/ 1312765 h 1312765"/>
              <a:gd name="connsiteX1" fmla="*/ 1298339 w 9888305"/>
              <a:gd name="connsiteY1" fmla="*/ 755660 h 1312765"/>
              <a:gd name="connsiteX2" fmla="*/ 3334799 w 9888305"/>
              <a:gd name="connsiteY2" fmla="*/ 597560 h 1312765"/>
              <a:gd name="connsiteX3" fmla="*/ 5948540 w 9888305"/>
              <a:gd name="connsiteY3" fmla="*/ 405103 h 1312765"/>
              <a:gd name="connsiteX4" fmla="*/ 9888305 w 9888305"/>
              <a:gd name="connsiteY4" fmla="*/ -1 h 1312765"/>
              <a:gd name="connsiteX0" fmla="*/ 0 w 9888305"/>
              <a:gd name="connsiteY0" fmla="*/ 1312767 h 1312767"/>
              <a:gd name="connsiteX1" fmla="*/ 1471900 w 9888305"/>
              <a:gd name="connsiteY1" fmla="*/ 1115852 h 1312767"/>
              <a:gd name="connsiteX2" fmla="*/ 3334799 w 9888305"/>
              <a:gd name="connsiteY2" fmla="*/ 597562 h 1312767"/>
              <a:gd name="connsiteX3" fmla="*/ 5948540 w 9888305"/>
              <a:gd name="connsiteY3" fmla="*/ 405105 h 1312767"/>
              <a:gd name="connsiteX4" fmla="*/ 9888305 w 9888305"/>
              <a:gd name="connsiteY4" fmla="*/ 1 h 1312767"/>
              <a:gd name="connsiteX0" fmla="*/ 0 w 9888305"/>
              <a:gd name="connsiteY0" fmla="*/ 1312765 h 1312765"/>
              <a:gd name="connsiteX1" fmla="*/ 3334799 w 9888305"/>
              <a:gd name="connsiteY1" fmla="*/ 597560 h 1312765"/>
              <a:gd name="connsiteX2" fmla="*/ 5948540 w 9888305"/>
              <a:gd name="connsiteY2" fmla="*/ 405103 h 1312765"/>
              <a:gd name="connsiteX3" fmla="*/ 9888305 w 9888305"/>
              <a:gd name="connsiteY3" fmla="*/ -1 h 1312765"/>
              <a:gd name="connsiteX0" fmla="*/ 0 w 9888305"/>
              <a:gd name="connsiteY0" fmla="*/ 1312767 h 1312767"/>
              <a:gd name="connsiteX1" fmla="*/ 5948540 w 9888305"/>
              <a:gd name="connsiteY1" fmla="*/ 405105 h 1312767"/>
              <a:gd name="connsiteX2" fmla="*/ 9888305 w 9888305"/>
              <a:gd name="connsiteY2" fmla="*/ 1 h 1312767"/>
              <a:gd name="connsiteX0" fmla="*/ 0 w 9888305"/>
              <a:gd name="connsiteY0" fmla="*/ 1312765 h 1312765"/>
              <a:gd name="connsiteX1" fmla="*/ 9888305 w 9888305"/>
              <a:gd name="connsiteY1" fmla="*/ -1 h 1312765"/>
              <a:gd name="connsiteX0" fmla="*/ 0 w 10402688"/>
              <a:gd name="connsiteY0" fmla="*/ 3369008 h 3369008"/>
              <a:gd name="connsiteX1" fmla="*/ 10402687 w 10402688"/>
              <a:gd name="connsiteY1" fmla="*/ 0 h 3369008"/>
              <a:gd name="connsiteX0" fmla="*/ 0 w 10402686"/>
              <a:gd name="connsiteY0" fmla="*/ 3369008 h 3369008"/>
              <a:gd name="connsiteX1" fmla="*/ 9765651 w 10402686"/>
              <a:gd name="connsiteY1" fmla="*/ 198899 h 3369008"/>
              <a:gd name="connsiteX2" fmla="*/ 10402687 w 10402686"/>
              <a:gd name="connsiteY2" fmla="*/ 0 h 3369008"/>
              <a:gd name="connsiteX0" fmla="*/ 0 w 10402688"/>
              <a:gd name="connsiteY0" fmla="*/ 3369008 h 3369008"/>
              <a:gd name="connsiteX1" fmla="*/ 9570477 w 10402688"/>
              <a:gd name="connsiteY1" fmla="*/ 274806 h 3369008"/>
              <a:gd name="connsiteX2" fmla="*/ 10402687 w 10402688"/>
              <a:gd name="connsiteY2" fmla="*/ 0 h 3369008"/>
              <a:gd name="connsiteX0" fmla="*/ 0 w 10402686"/>
              <a:gd name="connsiteY0" fmla="*/ 3369008 h 3369008"/>
              <a:gd name="connsiteX1" fmla="*/ 9570477 w 10402686"/>
              <a:gd name="connsiteY1" fmla="*/ 274806 h 3369008"/>
              <a:gd name="connsiteX2" fmla="*/ 10402687 w 10402686"/>
              <a:gd name="connsiteY2" fmla="*/ 0 h 3369008"/>
              <a:gd name="connsiteX0" fmla="*/ 0 w 10402688"/>
              <a:gd name="connsiteY0" fmla="*/ 3369008 h 3369008"/>
              <a:gd name="connsiteX1" fmla="*/ 9570477 w 10402688"/>
              <a:gd name="connsiteY1" fmla="*/ 274806 h 3369008"/>
              <a:gd name="connsiteX2" fmla="*/ 10402687 w 10402688"/>
              <a:gd name="connsiteY2" fmla="*/ 0 h 3369008"/>
              <a:gd name="connsiteX0" fmla="*/ 0 w 10402686"/>
              <a:gd name="connsiteY0" fmla="*/ 3369008 h 3369008"/>
              <a:gd name="connsiteX1" fmla="*/ 9832855 w 10402686"/>
              <a:gd name="connsiteY1" fmla="*/ 74327 h 3369008"/>
              <a:gd name="connsiteX2" fmla="*/ 10402687 w 10402686"/>
              <a:gd name="connsiteY2" fmla="*/ 0 h 3369008"/>
              <a:gd name="connsiteX0" fmla="*/ 0 w 10402688"/>
              <a:gd name="connsiteY0" fmla="*/ 3369008 h 3369008"/>
              <a:gd name="connsiteX1" fmla="*/ 9832855 w 10402688"/>
              <a:gd name="connsiteY1" fmla="*/ 74327 h 3369008"/>
              <a:gd name="connsiteX2" fmla="*/ 10402687 w 10402688"/>
              <a:gd name="connsiteY2" fmla="*/ 0 h 3369008"/>
              <a:gd name="connsiteX0" fmla="*/ 0 w 10402686"/>
              <a:gd name="connsiteY0" fmla="*/ 3374202 h 3374202"/>
              <a:gd name="connsiteX1" fmla="*/ 9832855 w 10402686"/>
              <a:gd name="connsiteY1" fmla="*/ 79521 h 3374202"/>
              <a:gd name="connsiteX2" fmla="*/ 10402687 w 10402686"/>
              <a:gd name="connsiteY2" fmla="*/ 5194 h 3374202"/>
              <a:gd name="connsiteX0" fmla="*/ 0 w 10402688"/>
              <a:gd name="connsiteY0" fmla="*/ 3369008 h 3369008"/>
              <a:gd name="connsiteX1" fmla="*/ 9832855 w 10402688"/>
              <a:gd name="connsiteY1" fmla="*/ 74327 h 3369008"/>
              <a:gd name="connsiteX2" fmla="*/ 10402687 w 10402688"/>
              <a:gd name="connsiteY2" fmla="*/ 0 h 3369008"/>
              <a:gd name="connsiteX0" fmla="*/ 0 w 10402686"/>
              <a:gd name="connsiteY0" fmla="*/ 3369008 h 3369008"/>
              <a:gd name="connsiteX1" fmla="*/ 10402687 w 10402686"/>
              <a:gd name="connsiteY1" fmla="*/ 0 h 3369008"/>
              <a:gd name="connsiteX0" fmla="*/ 0 w 10402688"/>
              <a:gd name="connsiteY0" fmla="*/ 3369008 h 3369008"/>
              <a:gd name="connsiteX1" fmla="*/ 6740624 w 10402688"/>
              <a:gd name="connsiteY1" fmla="*/ 1184996 h 3369008"/>
              <a:gd name="connsiteX2" fmla="*/ 10402687 w 10402688"/>
              <a:gd name="connsiteY2" fmla="*/ 0 h 3369008"/>
              <a:gd name="connsiteX0" fmla="*/ 0 w 10402686"/>
              <a:gd name="connsiteY0" fmla="*/ 3369008 h 3369008"/>
              <a:gd name="connsiteX1" fmla="*/ 6861908 w 10402686"/>
              <a:gd name="connsiteY1" fmla="*/ 1773865 h 3369008"/>
              <a:gd name="connsiteX2" fmla="*/ 10402687 w 10402686"/>
              <a:gd name="connsiteY2" fmla="*/ 0 h 3369008"/>
              <a:gd name="connsiteX0" fmla="*/ 0 w 10402688"/>
              <a:gd name="connsiteY0" fmla="*/ 3369008 h 3369008"/>
              <a:gd name="connsiteX1" fmla="*/ 6861908 w 10402688"/>
              <a:gd name="connsiteY1" fmla="*/ 1773865 h 3369008"/>
              <a:gd name="connsiteX2" fmla="*/ 10402687 w 10402688"/>
              <a:gd name="connsiteY2" fmla="*/ 0 h 3369008"/>
              <a:gd name="connsiteX0" fmla="*/ 0 w 10402686"/>
              <a:gd name="connsiteY0" fmla="*/ 3369008 h 3369008"/>
              <a:gd name="connsiteX1" fmla="*/ 6861908 w 10402686"/>
              <a:gd name="connsiteY1" fmla="*/ 1773865 h 3369008"/>
              <a:gd name="connsiteX2" fmla="*/ 10402687 w 10402686"/>
              <a:gd name="connsiteY2" fmla="*/ 0 h 3369008"/>
              <a:gd name="connsiteX0" fmla="*/ 0 w 10402688"/>
              <a:gd name="connsiteY0" fmla="*/ 3369008 h 3369008"/>
              <a:gd name="connsiteX1" fmla="*/ 6861908 w 10402688"/>
              <a:gd name="connsiteY1" fmla="*/ 1773865 h 3369008"/>
              <a:gd name="connsiteX2" fmla="*/ 10402687 w 10402688"/>
              <a:gd name="connsiteY2" fmla="*/ 0 h 3369008"/>
              <a:gd name="connsiteX0" fmla="*/ 0 w 8110376"/>
              <a:gd name="connsiteY0" fmla="*/ 8940627 h 8940628"/>
              <a:gd name="connsiteX1" fmla="*/ 4569598 w 8110376"/>
              <a:gd name="connsiteY1" fmla="*/ 1773865 h 8940628"/>
              <a:gd name="connsiteX2" fmla="*/ 8110377 w 8110376"/>
              <a:gd name="connsiteY2" fmla="*/ 0 h 8940628"/>
              <a:gd name="connsiteX0" fmla="*/ 0 w 8110378"/>
              <a:gd name="connsiteY0" fmla="*/ 8940627 h 8940626"/>
              <a:gd name="connsiteX1" fmla="*/ 4569598 w 8110378"/>
              <a:gd name="connsiteY1" fmla="*/ 1773865 h 8940626"/>
              <a:gd name="connsiteX2" fmla="*/ 8110377 w 8110378"/>
              <a:gd name="connsiteY2" fmla="*/ 0 h 8940626"/>
              <a:gd name="connsiteX0" fmla="*/ 0 w 8110376"/>
              <a:gd name="connsiteY0" fmla="*/ 8940627 h 8940628"/>
              <a:gd name="connsiteX1" fmla="*/ 868802 w 8110376"/>
              <a:gd name="connsiteY1" fmla="*/ 7433937 h 8940628"/>
              <a:gd name="connsiteX2" fmla="*/ 4569598 w 8110376"/>
              <a:gd name="connsiteY2" fmla="*/ 1773865 h 8940628"/>
              <a:gd name="connsiteX3" fmla="*/ 8110377 w 8110376"/>
              <a:gd name="connsiteY3"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8110377 w 8110378"/>
              <a:gd name="connsiteY3"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8110377 w 8110376"/>
              <a:gd name="connsiteY3"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8110377 w 8110378"/>
              <a:gd name="connsiteY3"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8110377 w 8110376"/>
              <a:gd name="connsiteY3"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7058550 w 8110378"/>
              <a:gd name="connsiteY3" fmla="*/ 399158 h 8940626"/>
              <a:gd name="connsiteX4" fmla="*/ 8110377 w 8110378"/>
              <a:gd name="connsiteY4"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7058550 w 8110376"/>
              <a:gd name="connsiteY3" fmla="*/ 399158 h 8940628"/>
              <a:gd name="connsiteX4" fmla="*/ 8110377 w 8110376"/>
              <a:gd name="connsiteY4" fmla="*/ 0 h 8940628"/>
              <a:gd name="connsiteX0" fmla="*/ 0 w 8110378"/>
              <a:gd name="connsiteY0" fmla="*/ 9022754 h 9022753"/>
              <a:gd name="connsiteX1" fmla="*/ 1325516 w 8110378"/>
              <a:gd name="connsiteY1" fmla="*/ 8001520 h 9022753"/>
              <a:gd name="connsiteX2" fmla="*/ 4569598 w 8110378"/>
              <a:gd name="connsiteY2" fmla="*/ 1855992 h 9022753"/>
              <a:gd name="connsiteX3" fmla="*/ 7497896 w 8110378"/>
              <a:gd name="connsiteY3" fmla="*/ 128691 h 9022753"/>
              <a:gd name="connsiteX4" fmla="*/ 8110377 w 8110378"/>
              <a:gd name="connsiteY4" fmla="*/ 82127 h 9022753"/>
              <a:gd name="connsiteX0" fmla="*/ 0 w 8110376"/>
              <a:gd name="connsiteY0" fmla="*/ 8940627 h 8940628"/>
              <a:gd name="connsiteX1" fmla="*/ 1325516 w 8110376"/>
              <a:gd name="connsiteY1" fmla="*/ 7919393 h 8940628"/>
              <a:gd name="connsiteX2" fmla="*/ 4569598 w 8110376"/>
              <a:gd name="connsiteY2" fmla="*/ 1773865 h 8940628"/>
              <a:gd name="connsiteX3" fmla="*/ 7497896 w 8110376"/>
              <a:gd name="connsiteY3" fmla="*/ 46564 h 8940628"/>
              <a:gd name="connsiteX4" fmla="*/ 8110377 w 8110376"/>
              <a:gd name="connsiteY4"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7497896 w 8110378"/>
              <a:gd name="connsiteY3" fmla="*/ 46564 h 8940626"/>
              <a:gd name="connsiteX4" fmla="*/ 8110377 w 8110378"/>
              <a:gd name="connsiteY4"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7497896 w 8110376"/>
              <a:gd name="connsiteY3" fmla="*/ 46564 h 8940628"/>
              <a:gd name="connsiteX4" fmla="*/ 8110377 w 8110376"/>
              <a:gd name="connsiteY4"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7546662 w 8110378"/>
              <a:gd name="connsiteY3" fmla="*/ 53561 h 8940626"/>
              <a:gd name="connsiteX4" fmla="*/ 8110377 w 8110378"/>
              <a:gd name="connsiteY4" fmla="*/ 0 h 8940626"/>
              <a:gd name="connsiteX0" fmla="*/ 0 w 8110376"/>
              <a:gd name="connsiteY0" fmla="*/ 8940627 h 8940628"/>
              <a:gd name="connsiteX1" fmla="*/ 1325516 w 8110376"/>
              <a:gd name="connsiteY1" fmla="*/ 7919393 h 8940628"/>
              <a:gd name="connsiteX2" fmla="*/ 3427464 w 8110376"/>
              <a:gd name="connsiteY2" fmla="*/ 3649144 h 8940628"/>
              <a:gd name="connsiteX3" fmla="*/ 4569598 w 8110376"/>
              <a:gd name="connsiteY3" fmla="*/ 1773865 h 8940628"/>
              <a:gd name="connsiteX4" fmla="*/ 7546662 w 8110376"/>
              <a:gd name="connsiteY4" fmla="*/ 53561 h 8940628"/>
              <a:gd name="connsiteX5" fmla="*/ 8110377 w 8110376"/>
              <a:gd name="connsiteY5" fmla="*/ 0 h 8940628"/>
              <a:gd name="connsiteX0" fmla="*/ 0 w 8110378"/>
              <a:gd name="connsiteY0" fmla="*/ 8940627 h 8940626"/>
              <a:gd name="connsiteX1" fmla="*/ 1325516 w 8110378"/>
              <a:gd name="connsiteY1" fmla="*/ 7919393 h 8940626"/>
              <a:gd name="connsiteX2" fmla="*/ 3378966 w 8110378"/>
              <a:gd name="connsiteY2" fmla="*/ 3399745 h 8940626"/>
              <a:gd name="connsiteX3" fmla="*/ 4569598 w 8110378"/>
              <a:gd name="connsiteY3" fmla="*/ 1773865 h 8940626"/>
              <a:gd name="connsiteX4" fmla="*/ 7546662 w 8110378"/>
              <a:gd name="connsiteY4" fmla="*/ 53561 h 8940626"/>
              <a:gd name="connsiteX5" fmla="*/ 8110377 w 8110378"/>
              <a:gd name="connsiteY5" fmla="*/ 0 h 8940626"/>
              <a:gd name="connsiteX0" fmla="*/ 0 w 8110376"/>
              <a:gd name="connsiteY0" fmla="*/ 8940627 h 8940628"/>
              <a:gd name="connsiteX1" fmla="*/ 1325516 w 8110376"/>
              <a:gd name="connsiteY1" fmla="*/ 7919393 h 8940628"/>
              <a:gd name="connsiteX2" fmla="*/ 3378966 w 8110376"/>
              <a:gd name="connsiteY2" fmla="*/ 3399745 h 8940628"/>
              <a:gd name="connsiteX3" fmla="*/ 4569598 w 8110376"/>
              <a:gd name="connsiteY3" fmla="*/ 1773865 h 8940628"/>
              <a:gd name="connsiteX4" fmla="*/ 7546662 w 8110376"/>
              <a:gd name="connsiteY4" fmla="*/ 53561 h 8940628"/>
              <a:gd name="connsiteX5" fmla="*/ 8110377 w 8110376"/>
              <a:gd name="connsiteY5" fmla="*/ 0 h 8940628"/>
              <a:gd name="connsiteX0" fmla="*/ 0 w 8110378"/>
              <a:gd name="connsiteY0" fmla="*/ 8940627 h 8940626"/>
              <a:gd name="connsiteX1" fmla="*/ 1325516 w 8110378"/>
              <a:gd name="connsiteY1" fmla="*/ 7919393 h 8940626"/>
              <a:gd name="connsiteX2" fmla="*/ 3378966 w 8110378"/>
              <a:gd name="connsiteY2" fmla="*/ 3399745 h 8940626"/>
              <a:gd name="connsiteX3" fmla="*/ 4569598 w 8110378"/>
              <a:gd name="connsiteY3" fmla="*/ 1773865 h 8940626"/>
              <a:gd name="connsiteX4" fmla="*/ 7546662 w 8110378"/>
              <a:gd name="connsiteY4" fmla="*/ 53561 h 8940626"/>
              <a:gd name="connsiteX5" fmla="*/ 8110377 w 8110378"/>
              <a:gd name="connsiteY5" fmla="*/ 0 h 8940626"/>
              <a:gd name="connsiteX0" fmla="*/ 0 w 10837765"/>
              <a:gd name="connsiteY0" fmla="*/ 12116823 h 12116824"/>
              <a:gd name="connsiteX1" fmla="*/ 1325516 w 10837765"/>
              <a:gd name="connsiteY1" fmla="*/ 11095589 h 12116824"/>
              <a:gd name="connsiteX2" fmla="*/ 3378966 w 10837765"/>
              <a:gd name="connsiteY2" fmla="*/ 6575941 h 12116824"/>
              <a:gd name="connsiteX3" fmla="*/ 4569598 w 10837765"/>
              <a:gd name="connsiteY3" fmla="*/ 4950061 h 12116824"/>
              <a:gd name="connsiteX4" fmla="*/ 7546662 w 10837765"/>
              <a:gd name="connsiteY4" fmla="*/ 3229757 h 12116824"/>
              <a:gd name="connsiteX5" fmla="*/ 10835475 w 10837765"/>
              <a:gd name="connsiteY5" fmla="*/ 18 h 12116824"/>
              <a:gd name="connsiteX6" fmla="*/ 8110377 w 10837765"/>
              <a:gd name="connsiteY6" fmla="*/ 3176196 h 12116824"/>
              <a:gd name="connsiteX0" fmla="*/ 0 w 10835474"/>
              <a:gd name="connsiteY0" fmla="*/ 12116805 h 12116804"/>
              <a:gd name="connsiteX1" fmla="*/ 1325516 w 10835474"/>
              <a:gd name="connsiteY1" fmla="*/ 11095571 h 12116804"/>
              <a:gd name="connsiteX2" fmla="*/ 3378966 w 10835474"/>
              <a:gd name="connsiteY2" fmla="*/ 6575923 h 12116804"/>
              <a:gd name="connsiteX3" fmla="*/ 4569598 w 10835474"/>
              <a:gd name="connsiteY3" fmla="*/ 4950043 h 12116804"/>
              <a:gd name="connsiteX4" fmla="*/ 7546662 w 10835474"/>
              <a:gd name="connsiteY4" fmla="*/ 3229739 h 12116804"/>
              <a:gd name="connsiteX5" fmla="*/ 10835475 w 10835474"/>
              <a:gd name="connsiteY5" fmla="*/ 0 h 12116804"/>
              <a:gd name="connsiteX0" fmla="*/ 0 w 10835476"/>
              <a:gd name="connsiteY0" fmla="*/ 12116805 h 12116806"/>
              <a:gd name="connsiteX1" fmla="*/ 1325516 w 10835476"/>
              <a:gd name="connsiteY1" fmla="*/ 11095571 h 12116806"/>
              <a:gd name="connsiteX2" fmla="*/ 3378966 w 10835476"/>
              <a:gd name="connsiteY2" fmla="*/ 6575923 h 12116806"/>
              <a:gd name="connsiteX3" fmla="*/ 4569598 w 10835476"/>
              <a:gd name="connsiteY3" fmla="*/ 4950043 h 12116806"/>
              <a:gd name="connsiteX4" fmla="*/ 8308412 w 10835476"/>
              <a:gd name="connsiteY4" fmla="*/ 3780705 h 12116806"/>
              <a:gd name="connsiteX5" fmla="*/ 10835475 w 10835476"/>
              <a:gd name="connsiteY5" fmla="*/ 0 h 12116806"/>
              <a:gd name="connsiteX0" fmla="*/ 0 w 10835474"/>
              <a:gd name="connsiteY0" fmla="*/ 12116805 h 12116804"/>
              <a:gd name="connsiteX1" fmla="*/ 1325516 w 10835474"/>
              <a:gd name="connsiteY1" fmla="*/ 11095571 h 12116804"/>
              <a:gd name="connsiteX2" fmla="*/ 3378966 w 10835474"/>
              <a:gd name="connsiteY2" fmla="*/ 6575923 h 12116804"/>
              <a:gd name="connsiteX3" fmla="*/ 5699375 w 10835474"/>
              <a:gd name="connsiteY3" fmla="*/ 6525491 h 12116804"/>
              <a:gd name="connsiteX4" fmla="*/ 8308412 w 10835474"/>
              <a:gd name="connsiteY4" fmla="*/ 3780705 h 12116804"/>
              <a:gd name="connsiteX5" fmla="*/ 10835475 w 10835474"/>
              <a:gd name="connsiteY5" fmla="*/ 0 h 12116804"/>
              <a:gd name="connsiteX0" fmla="*/ 0 w 10835476"/>
              <a:gd name="connsiteY0" fmla="*/ 12116805 h 12116806"/>
              <a:gd name="connsiteX1" fmla="*/ 1325516 w 10835476"/>
              <a:gd name="connsiteY1" fmla="*/ 11095571 h 12116806"/>
              <a:gd name="connsiteX2" fmla="*/ 2673632 w 10835476"/>
              <a:gd name="connsiteY2" fmla="*/ 9342267 h 12116806"/>
              <a:gd name="connsiteX3" fmla="*/ 5699375 w 10835476"/>
              <a:gd name="connsiteY3" fmla="*/ 6525491 h 12116806"/>
              <a:gd name="connsiteX4" fmla="*/ 8308412 w 10835476"/>
              <a:gd name="connsiteY4" fmla="*/ 3780705 h 12116806"/>
              <a:gd name="connsiteX5" fmla="*/ 10835475 w 10835476"/>
              <a:gd name="connsiteY5" fmla="*/ 0 h 12116806"/>
              <a:gd name="connsiteX0" fmla="*/ 0 w 10835474"/>
              <a:gd name="connsiteY0" fmla="*/ 12116805 h 12116804"/>
              <a:gd name="connsiteX1" fmla="*/ 1476734 w 10835474"/>
              <a:gd name="connsiteY1" fmla="*/ 11054730 h 12116804"/>
              <a:gd name="connsiteX2" fmla="*/ 2673632 w 10835474"/>
              <a:gd name="connsiteY2" fmla="*/ 9342267 h 12116804"/>
              <a:gd name="connsiteX3" fmla="*/ 5699375 w 10835474"/>
              <a:gd name="connsiteY3" fmla="*/ 6525491 h 12116804"/>
              <a:gd name="connsiteX4" fmla="*/ 8308412 w 10835474"/>
              <a:gd name="connsiteY4" fmla="*/ 3780705 h 12116804"/>
              <a:gd name="connsiteX5" fmla="*/ 10835475 w 10835474"/>
              <a:gd name="connsiteY5" fmla="*/ 0 h 12116804"/>
              <a:gd name="connsiteX0" fmla="*/ 1 w 9358742"/>
              <a:gd name="connsiteY0" fmla="*/ 11054730 h 11054730"/>
              <a:gd name="connsiteX1" fmla="*/ 1196899 w 9358742"/>
              <a:gd name="connsiteY1" fmla="*/ 9342267 h 11054730"/>
              <a:gd name="connsiteX2" fmla="*/ 4222642 w 9358742"/>
              <a:gd name="connsiteY2" fmla="*/ 6525491 h 11054730"/>
              <a:gd name="connsiteX3" fmla="*/ 6831679 w 9358742"/>
              <a:gd name="connsiteY3" fmla="*/ 3780705 h 11054730"/>
              <a:gd name="connsiteX4" fmla="*/ 9358742 w 9358742"/>
              <a:gd name="connsiteY4" fmla="*/ 0 h 11054730"/>
              <a:gd name="connsiteX0" fmla="*/ -1 w 9358740"/>
              <a:gd name="connsiteY0" fmla="*/ 11054730 h 11054730"/>
              <a:gd name="connsiteX1" fmla="*/ 1196897 w 9358740"/>
              <a:gd name="connsiteY1" fmla="*/ 9342267 h 11054730"/>
              <a:gd name="connsiteX2" fmla="*/ 4222640 w 9358740"/>
              <a:gd name="connsiteY2" fmla="*/ 6525491 h 11054730"/>
              <a:gd name="connsiteX3" fmla="*/ 6831677 w 9358740"/>
              <a:gd name="connsiteY3" fmla="*/ 3780705 h 11054730"/>
              <a:gd name="connsiteX4" fmla="*/ 9358740 w 9358740"/>
              <a:gd name="connsiteY4" fmla="*/ 0 h 11054730"/>
              <a:gd name="connsiteX0" fmla="*/ 1 w 9358742"/>
              <a:gd name="connsiteY0" fmla="*/ 11054730 h 11054730"/>
              <a:gd name="connsiteX1" fmla="*/ 1196899 w 9358742"/>
              <a:gd name="connsiteY1" fmla="*/ 9342267 h 11054730"/>
              <a:gd name="connsiteX2" fmla="*/ 4222642 w 9358742"/>
              <a:gd name="connsiteY2" fmla="*/ 6525491 h 11054730"/>
              <a:gd name="connsiteX3" fmla="*/ 6831679 w 9358742"/>
              <a:gd name="connsiteY3" fmla="*/ 3780705 h 11054730"/>
              <a:gd name="connsiteX4" fmla="*/ 9358742 w 9358742"/>
              <a:gd name="connsiteY4" fmla="*/ 0 h 11054730"/>
              <a:gd name="connsiteX0" fmla="*/ -1 w 9358740"/>
              <a:gd name="connsiteY0" fmla="*/ 11054730 h 11054730"/>
              <a:gd name="connsiteX1" fmla="*/ 1196897 w 9358740"/>
              <a:gd name="connsiteY1" fmla="*/ 9342267 h 11054730"/>
              <a:gd name="connsiteX2" fmla="*/ 4222640 w 9358740"/>
              <a:gd name="connsiteY2" fmla="*/ 6525491 h 11054730"/>
              <a:gd name="connsiteX3" fmla="*/ 6831677 w 9358740"/>
              <a:gd name="connsiteY3" fmla="*/ 3780705 h 11054730"/>
              <a:gd name="connsiteX4" fmla="*/ 9358740 w 9358740"/>
              <a:gd name="connsiteY4" fmla="*/ 0 h 11054730"/>
              <a:gd name="connsiteX0" fmla="*/ 1 w 9358742"/>
              <a:gd name="connsiteY0" fmla="*/ 11054730 h 11054730"/>
              <a:gd name="connsiteX1" fmla="*/ 1196899 w 9358742"/>
              <a:gd name="connsiteY1" fmla="*/ 9342267 h 11054730"/>
              <a:gd name="connsiteX2" fmla="*/ 4222642 w 9358742"/>
              <a:gd name="connsiteY2" fmla="*/ 6525491 h 11054730"/>
              <a:gd name="connsiteX3" fmla="*/ 6831679 w 9358742"/>
              <a:gd name="connsiteY3" fmla="*/ 3780705 h 11054730"/>
              <a:gd name="connsiteX4" fmla="*/ 9358742 w 9358742"/>
              <a:gd name="connsiteY4" fmla="*/ 0 h 11054730"/>
              <a:gd name="connsiteX0" fmla="*/ -1 w 9469725"/>
              <a:gd name="connsiteY0" fmla="*/ 11017691 h 11017691"/>
              <a:gd name="connsiteX1" fmla="*/ 1196897 w 9469725"/>
              <a:gd name="connsiteY1" fmla="*/ 9305228 h 11017691"/>
              <a:gd name="connsiteX2" fmla="*/ 4222640 w 9469725"/>
              <a:gd name="connsiteY2" fmla="*/ 6488452 h 11017691"/>
              <a:gd name="connsiteX3" fmla="*/ 6831677 w 9469725"/>
              <a:gd name="connsiteY3" fmla="*/ 3743666 h 11017691"/>
              <a:gd name="connsiteX4" fmla="*/ 9469725 w 9469725"/>
              <a:gd name="connsiteY4" fmla="*/ 1 h 11017691"/>
              <a:gd name="connsiteX0" fmla="*/ 1 w 9469727"/>
              <a:gd name="connsiteY0" fmla="*/ 11017689 h 11017689"/>
              <a:gd name="connsiteX1" fmla="*/ 1196899 w 9469727"/>
              <a:gd name="connsiteY1" fmla="*/ 9305226 h 11017689"/>
              <a:gd name="connsiteX2" fmla="*/ 4222642 w 9469727"/>
              <a:gd name="connsiteY2" fmla="*/ 6488450 h 11017689"/>
              <a:gd name="connsiteX3" fmla="*/ 6831679 w 9469727"/>
              <a:gd name="connsiteY3" fmla="*/ 3743664 h 11017689"/>
              <a:gd name="connsiteX4" fmla="*/ 9469727 w 9469727"/>
              <a:gd name="connsiteY4" fmla="*/ -1 h 11017689"/>
              <a:gd name="connsiteX0" fmla="*/ -1 w 9450130"/>
              <a:gd name="connsiteY0" fmla="*/ 11058472 h 11058472"/>
              <a:gd name="connsiteX1" fmla="*/ 1196897 w 9450130"/>
              <a:gd name="connsiteY1" fmla="*/ 9346009 h 11058472"/>
              <a:gd name="connsiteX2" fmla="*/ 4222640 w 9450130"/>
              <a:gd name="connsiteY2" fmla="*/ 6529233 h 11058472"/>
              <a:gd name="connsiteX3" fmla="*/ 6831677 w 9450130"/>
              <a:gd name="connsiteY3" fmla="*/ 3784447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4222642 w 9450130"/>
              <a:gd name="connsiteY2" fmla="*/ 6529235 h 11058474"/>
              <a:gd name="connsiteX3" fmla="*/ 6831679 w 9450130"/>
              <a:gd name="connsiteY3" fmla="*/ 3784449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4222640 w 9450130"/>
              <a:gd name="connsiteY2" fmla="*/ 6529233 h 11058472"/>
              <a:gd name="connsiteX3" fmla="*/ 6831677 w 9450130"/>
              <a:gd name="connsiteY3" fmla="*/ 3784447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4222642 w 9450130"/>
              <a:gd name="connsiteY2" fmla="*/ 6529235 h 11058474"/>
              <a:gd name="connsiteX3" fmla="*/ 6831679 w 9450130"/>
              <a:gd name="connsiteY3" fmla="*/ 3784449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4222640 w 9450130"/>
              <a:gd name="connsiteY2" fmla="*/ 6529233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4222642 w 9450130"/>
              <a:gd name="connsiteY2" fmla="*/ 6529235 h 11058474"/>
              <a:gd name="connsiteX3" fmla="*/ 6636987 w 9450130"/>
              <a:gd name="connsiteY3" fmla="*/ 3993398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4222640 w 9450130"/>
              <a:gd name="connsiteY2" fmla="*/ 6529233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4222642 w 9450130"/>
              <a:gd name="connsiteY2" fmla="*/ 6529235 h 11058474"/>
              <a:gd name="connsiteX3" fmla="*/ 6636987 w 9450130"/>
              <a:gd name="connsiteY3" fmla="*/ 3993398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4222640 w 9450130"/>
              <a:gd name="connsiteY2" fmla="*/ 6529233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3256756 w 9450130"/>
              <a:gd name="connsiteY2" fmla="*/ 7428129 h 11058474"/>
              <a:gd name="connsiteX3" fmla="*/ 6636987 w 9450130"/>
              <a:gd name="connsiteY3" fmla="*/ 3993398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3256754 w 9450130"/>
              <a:gd name="connsiteY2" fmla="*/ 7428127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3472141 w 9450130"/>
              <a:gd name="connsiteY2" fmla="*/ 7294567 h 11058474"/>
              <a:gd name="connsiteX3" fmla="*/ 6636987 w 9450130"/>
              <a:gd name="connsiteY3" fmla="*/ 3993398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3472139 w 9450130"/>
              <a:gd name="connsiteY2" fmla="*/ 7294565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3472141 w 9450130"/>
              <a:gd name="connsiteY2" fmla="*/ 7294567 h 11058474"/>
              <a:gd name="connsiteX3" fmla="*/ 6636987 w 9450130"/>
              <a:gd name="connsiteY3" fmla="*/ 3993398 h 11058474"/>
              <a:gd name="connsiteX4" fmla="*/ 9450131 w 9450130"/>
              <a:gd name="connsiteY4" fmla="*/ 1 h 11058474"/>
              <a:gd name="connsiteX0" fmla="*/ 271263 w 8320736"/>
              <a:gd name="connsiteY0" fmla="*/ 12293543 h 12293543"/>
              <a:gd name="connsiteX1" fmla="*/ 67504 w 8320736"/>
              <a:gd name="connsiteY1" fmla="*/ 9346009 h 12293543"/>
              <a:gd name="connsiteX2" fmla="*/ 2342746 w 8320736"/>
              <a:gd name="connsiteY2" fmla="*/ 7294565 h 12293543"/>
              <a:gd name="connsiteX3" fmla="*/ 5507592 w 8320736"/>
              <a:gd name="connsiteY3" fmla="*/ 3993396 h 12293543"/>
              <a:gd name="connsiteX4" fmla="*/ 8320736 w 8320736"/>
              <a:gd name="connsiteY4" fmla="*/ -1 h 12293543"/>
              <a:gd name="connsiteX0" fmla="*/ 295593 w 8345066"/>
              <a:gd name="connsiteY0" fmla="*/ 12293545 h 12293545"/>
              <a:gd name="connsiteX1" fmla="*/ 91834 w 8345066"/>
              <a:gd name="connsiteY1" fmla="*/ 9346011 h 12293545"/>
              <a:gd name="connsiteX2" fmla="*/ 2367076 w 8345066"/>
              <a:gd name="connsiteY2" fmla="*/ 7294567 h 12293545"/>
              <a:gd name="connsiteX3" fmla="*/ 5531922 w 8345066"/>
              <a:gd name="connsiteY3" fmla="*/ 3993398 h 12293545"/>
              <a:gd name="connsiteX4" fmla="*/ 8345066 w 8345066"/>
              <a:gd name="connsiteY4" fmla="*/ 1 h 12293545"/>
              <a:gd name="connsiteX0" fmla="*/ 0 w 8049473"/>
              <a:gd name="connsiteY0" fmla="*/ 12293543 h 12293543"/>
              <a:gd name="connsiteX1" fmla="*/ 559754 w 8049473"/>
              <a:gd name="connsiteY1" fmla="*/ 7937602 h 12293543"/>
              <a:gd name="connsiteX2" fmla="*/ 2071483 w 8049473"/>
              <a:gd name="connsiteY2" fmla="*/ 7294565 h 12293543"/>
              <a:gd name="connsiteX3" fmla="*/ 5236329 w 8049473"/>
              <a:gd name="connsiteY3" fmla="*/ 3993396 h 12293543"/>
              <a:gd name="connsiteX4" fmla="*/ 8049473 w 8049473"/>
              <a:gd name="connsiteY4" fmla="*/ -1 h 12293543"/>
              <a:gd name="connsiteX0" fmla="*/ 0 w 8049473"/>
              <a:gd name="connsiteY0" fmla="*/ 12293545 h 12293545"/>
              <a:gd name="connsiteX1" fmla="*/ 559754 w 8049473"/>
              <a:gd name="connsiteY1" fmla="*/ 7937604 h 12293545"/>
              <a:gd name="connsiteX2" fmla="*/ 2071483 w 8049473"/>
              <a:gd name="connsiteY2" fmla="*/ 7294567 h 12293545"/>
              <a:gd name="connsiteX3" fmla="*/ 5236329 w 8049473"/>
              <a:gd name="connsiteY3" fmla="*/ 3993398 h 12293545"/>
              <a:gd name="connsiteX4" fmla="*/ 8049473 w 8049473"/>
              <a:gd name="connsiteY4" fmla="*/ 1 h 12293545"/>
              <a:gd name="connsiteX0" fmla="*/ 0 w 8049473"/>
              <a:gd name="connsiteY0" fmla="*/ 12293543 h 12293543"/>
              <a:gd name="connsiteX1" fmla="*/ 559754 w 8049473"/>
              <a:gd name="connsiteY1" fmla="*/ 7937602 h 12293543"/>
              <a:gd name="connsiteX2" fmla="*/ 1068858 w 8049473"/>
              <a:gd name="connsiteY2" fmla="*/ 6064390 h 12293543"/>
              <a:gd name="connsiteX3" fmla="*/ 5236329 w 8049473"/>
              <a:gd name="connsiteY3" fmla="*/ 3993396 h 12293543"/>
              <a:gd name="connsiteX4" fmla="*/ 8049473 w 8049473"/>
              <a:gd name="connsiteY4" fmla="*/ -1 h 12293543"/>
              <a:gd name="connsiteX0" fmla="*/ 0 w 8049473"/>
              <a:gd name="connsiteY0" fmla="*/ 12293545 h 12293545"/>
              <a:gd name="connsiteX1" fmla="*/ 559754 w 8049473"/>
              <a:gd name="connsiteY1" fmla="*/ 7937604 h 12293545"/>
              <a:gd name="connsiteX2" fmla="*/ 1068858 w 8049473"/>
              <a:gd name="connsiteY2" fmla="*/ 6064392 h 12293545"/>
              <a:gd name="connsiteX3" fmla="*/ 5236329 w 8049473"/>
              <a:gd name="connsiteY3" fmla="*/ 3993398 h 12293545"/>
              <a:gd name="connsiteX4" fmla="*/ 8049473 w 8049473"/>
              <a:gd name="connsiteY4" fmla="*/ 1 h 12293545"/>
              <a:gd name="connsiteX0" fmla="*/ 0 w 8049473"/>
              <a:gd name="connsiteY0" fmla="*/ 12293543 h 12293543"/>
              <a:gd name="connsiteX1" fmla="*/ 545380 w 8049473"/>
              <a:gd name="connsiteY1" fmla="*/ 8072375 h 12293543"/>
              <a:gd name="connsiteX2" fmla="*/ 1068858 w 8049473"/>
              <a:gd name="connsiteY2" fmla="*/ 6064390 h 12293543"/>
              <a:gd name="connsiteX3" fmla="*/ 5236329 w 8049473"/>
              <a:gd name="connsiteY3" fmla="*/ 3993396 h 12293543"/>
              <a:gd name="connsiteX4" fmla="*/ 8049473 w 8049473"/>
              <a:gd name="connsiteY4" fmla="*/ -1 h 12293543"/>
              <a:gd name="connsiteX0" fmla="*/ 0 w 8049473"/>
              <a:gd name="connsiteY0" fmla="*/ 12293545 h 12293545"/>
              <a:gd name="connsiteX1" fmla="*/ 545380 w 8049473"/>
              <a:gd name="connsiteY1" fmla="*/ 8072377 h 12293545"/>
              <a:gd name="connsiteX2" fmla="*/ 1068858 w 8049473"/>
              <a:gd name="connsiteY2" fmla="*/ 6064392 h 12293545"/>
              <a:gd name="connsiteX3" fmla="*/ 5236329 w 8049473"/>
              <a:gd name="connsiteY3" fmla="*/ 3993398 h 12293545"/>
              <a:gd name="connsiteX4" fmla="*/ 8049473 w 8049473"/>
              <a:gd name="connsiteY4" fmla="*/ 1 h 12293545"/>
              <a:gd name="connsiteX0" fmla="*/ 0 w 8049473"/>
              <a:gd name="connsiteY0" fmla="*/ 12293543 h 12293543"/>
              <a:gd name="connsiteX1" fmla="*/ 545380 w 8049473"/>
              <a:gd name="connsiteY1" fmla="*/ 8072375 h 12293543"/>
              <a:gd name="connsiteX2" fmla="*/ 1068858 w 8049473"/>
              <a:gd name="connsiteY2" fmla="*/ 6064390 h 12293543"/>
              <a:gd name="connsiteX3" fmla="*/ 771070 w 8049473"/>
              <a:gd name="connsiteY3" fmla="*/ 2375280 h 12293543"/>
              <a:gd name="connsiteX4" fmla="*/ 8049473 w 8049473"/>
              <a:gd name="connsiteY4" fmla="*/ -1 h 12293543"/>
              <a:gd name="connsiteX0" fmla="*/ 404910 w 1478745"/>
              <a:gd name="connsiteY0" fmla="*/ 11101716 h 11101716"/>
              <a:gd name="connsiteX1" fmla="*/ 950290 w 1478745"/>
              <a:gd name="connsiteY1" fmla="*/ 6880548 h 11101716"/>
              <a:gd name="connsiteX2" fmla="*/ 1473768 w 1478745"/>
              <a:gd name="connsiteY2" fmla="*/ 4872563 h 11101716"/>
              <a:gd name="connsiteX3" fmla="*/ 1175980 w 1478745"/>
              <a:gd name="connsiteY3" fmla="*/ 1183453 h 11101716"/>
              <a:gd name="connsiteX4" fmla="*/ 559539 w 1478745"/>
              <a:gd name="connsiteY4" fmla="*/ 0 h 11101716"/>
              <a:gd name="connsiteX0" fmla="*/ 0 w 1073835"/>
              <a:gd name="connsiteY0" fmla="*/ 11101716 h 11101716"/>
              <a:gd name="connsiteX1" fmla="*/ 545380 w 1073835"/>
              <a:gd name="connsiteY1" fmla="*/ 6880548 h 11101716"/>
              <a:gd name="connsiteX2" fmla="*/ 1068858 w 1073835"/>
              <a:gd name="connsiteY2" fmla="*/ 4872563 h 11101716"/>
              <a:gd name="connsiteX3" fmla="*/ 771070 w 1073835"/>
              <a:gd name="connsiteY3" fmla="*/ 1183453 h 11101716"/>
              <a:gd name="connsiteX4" fmla="*/ 154629 w 1073835"/>
              <a:gd name="connsiteY4" fmla="*/ 0 h 11101716"/>
              <a:gd name="connsiteX0" fmla="*/ 0 w 1073658"/>
              <a:gd name="connsiteY0" fmla="*/ 11096694 h 11096694"/>
              <a:gd name="connsiteX1" fmla="*/ 545380 w 1073658"/>
              <a:gd name="connsiteY1" fmla="*/ 6875526 h 11096694"/>
              <a:gd name="connsiteX2" fmla="*/ 1068858 w 1073658"/>
              <a:gd name="connsiteY2" fmla="*/ 4867541 h 11096694"/>
              <a:gd name="connsiteX3" fmla="*/ 771070 w 1073658"/>
              <a:gd name="connsiteY3" fmla="*/ 1178431 h 11096694"/>
              <a:gd name="connsiteX4" fmla="*/ 204523 w 1073658"/>
              <a:gd name="connsiteY4" fmla="*/ -1 h 11096694"/>
              <a:gd name="connsiteX0" fmla="*/ 0 w 1073658"/>
              <a:gd name="connsiteY0" fmla="*/ 11096696 h 11096696"/>
              <a:gd name="connsiteX1" fmla="*/ 545380 w 1073658"/>
              <a:gd name="connsiteY1" fmla="*/ 6875528 h 11096696"/>
              <a:gd name="connsiteX2" fmla="*/ 1068858 w 1073658"/>
              <a:gd name="connsiteY2" fmla="*/ 4867543 h 11096696"/>
              <a:gd name="connsiteX3" fmla="*/ 771070 w 1073658"/>
              <a:gd name="connsiteY3" fmla="*/ 1178433 h 11096696"/>
              <a:gd name="connsiteX4" fmla="*/ 204523 w 1073658"/>
              <a:gd name="connsiteY4" fmla="*/ 1 h 11096696"/>
              <a:gd name="connsiteX0" fmla="*/ 0 w 1072757"/>
              <a:gd name="connsiteY0" fmla="*/ 11096694 h 11096694"/>
              <a:gd name="connsiteX1" fmla="*/ 545380 w 1072757"/>
              <a:gd name="connsiteY1" fmla="*/ 6875526 h 11096694"/>
              <a:gd name="connsiteX2" fmla="*/ 1068858 w 1072757"/>
              <a:gd name="connsiteY2" fmla="*/ 4867541 h 11096694"/>
              <a:gd name="connsiteX3" fmla="*/ 771070 w 1072757"/>
              <a:gd name="connsiteY3" fmla="*/ 1178431 h 11096694"/>
              <a:gd name="connsiteX4" fmla="*/ 204523 w 1072757"/>
              <a:gd name="connsiteY4" fmla="*/ -1 h 11096694"/>
              <a:gd name="connsiteX0" fmla="*/ 0 w 1097757"/>
              <a:gd name="connsiteY0" fmla="*/ 11096696 h 11096696"/>
              <a:gd name="connsiteX1" fmla="*/ 545380 w 1097757"/>
              <a:gd name="connsiteY1" fmla="*/ 6875528 h 11096696"/>
              <a:gd name="connsiteX2" fmla="*/ 1093357 w 1097757"/>
              <a:gd name="connsiteY2" fmla="*/ 5247907 h 11096696"/>
              <a:gd name="connsiteX3" fmla="*/ 771070 w 1097757"/>
              <a:gd name="connsiteY3" fmla="*/ 1178433 h 11096696"/>
              <a:gd name="connsiteX4" fmla="*/ 204523 w 1097757"/>
              <a:gd name="connsiteY4" fmla="*/ 1 h 11096696"/>
              <a:gd name="connsiteX0" fmla="*/ 0 w 1096723"/>
              <a:gd name="connsiteY0" fmla="*/ 11096694 h 11096694"/>
              <a:gd name="connsiteX1" fmla="*/ 545380 w 1096723"/>
              <a:gd name="connsiteY1" fmla="*/ 6875526 h 11096694"/>
              <a:gd name="connsiteX2" fmla="*/ 1093357 w 1096723"/>
              <a:gd name="connsiteY2" fmla="*/ 5247905 h 11096694"/>
              <a:gd name="connsiteX3" fmla="*/ 771070 w 1096723"/>
              <a:gd name="connsiteY3" fmla="*/ 1178431 h 11096694"/>
              <a:gd name="connsiteX4" fmla="*/ 204523 w 1096723"/>
              <a:gd name="connsiteY4" fmla="*/ -1 h 11096694"/>
              <a:gd name="connsiteX0" fmla="*/ 0 w 1096725"/>
              <a:gd name="connsiteY0" fmla="*/ 11096696 h 11096696"/>
              <a:gd name="connsiteX1" fmla="*/ 545380 w 1096725"/>
              <a:gd name="connsiteY1" fmla="*/ 6875528 h 11096696"/>
              <a:gd name="connsiteX2" fmla="*/ 1093357 w 1096725"/>
              <a:gd name="connsiteY2" fmla="*/ 5247907 h 11096696"/>
              <a:gd name="connsiteX3" fmla="*/ 771070 w 1096725"/>
              <a:gd name="connsiteY3" fmla="*/ 1178433 h 11096696"/>
              <a:gd name="connsiteX4" fmla="*/ 204523 w 1096725"/>
              <a:gd name="connsiteY4" fmla="*/ 1 h 11096696"/>
              <a:gd name="connsiteX0" fmla="*/ 0 w 1105186"/>
              <a:gd name="connsiteY0" fmla="*/ 11096694 h 11096694"/>
              <a:gd name="connsiteX1" fmla="*/ 304371 w 1105186"/>
              <a:gd name="connsiteY1" fmla="*/ 6979732 h 11096694"/>
              <a:gd name="connsiteX2" fmla="*/ 1093357 w 1105186"/>
              <a:gd name="connsiteY2" fmla="*/ 5247905 h 11096694"/>
              <a:gd name="connsiteX3" fmla="*/ 771070 w 1105186"/>
              <a:gd name="connsiteY3" fmla="*/ 1178431 h 11096694"/>
              <a:gd name="connsiteX4" fmla="*/ 204523 w 1105186"/>
              <a:gd name="connsiteY4" fmla="*/ -1 h 11096694"/>
              <a:gd name="connsiteX0" fmla="*/ 0 w 786114"/>
              <a:gd name="connsiteY0" fmla="*/ 11096696 h 11096696"/>
              <a:gd name="connsiteX1" fmla="*/ 304371 w 786114"/>
              <a:gd name="connsiteY1" fmla="*/ 6979734 h 11096696"/>
              <a:gd name="connsiteX2" fmla="*/ 562394 w 786114"/>
              <a:gd name="connsiteY2" fmla="*/ 5869777 h 11096696"/>
              <a:gd name="connsiteX3" fmla="*/ 771070 w 786114"/>
              <a:gd name="connsiteY3" fmla="*/ 1178433 h 11096696"/>
              <a:gd name="connsiteX4" fmla="*/ 204523 w 786114"/>
              <a:gd name="connsiteY4" fmla="*/ 1 h 11096696"/>
              <a:gd name="connsiteX0" fmla="*/ 0 w 778184"/>
              <a:gd name="connsiteY0" fmla="*/ 11096694 h 11096694"/>
              <a:gd name="connsiteX1" fmla="*/ 304371 w 778184"/>
              <a:gd name="connsiteY1" fmla="*/ 6979732 h 11096694"/>
              <a:gd name="connsiteX2" fmla="*/ 562394 w 778184"/>
              <a:gd name="connsiteY2" fmla="*/ 5869775 h 11096694"/>
              <a:gd name="connsiteX3" fmla="*/ 771070 w 778184"/>
              <a:gd name="connsiteY3" fmla="*/ 1178431 h 11096694"/>
              <a:gd name="connsiteX4" fmla="*/ 204523 w 778184"/>
              <a:gd name="connsiteY4" fmla="*/ -1 h 11096694"/>
              <a:gd name="connsiteX0" fmla="*/ 0 w 564969"/>
              <a:gd name="connsiteY0" fmla="*/ 11096696 h 11096696"/>
              <a:gd name="connsiteX1" fmla="*/ 304371 w 564969"/>
              <a:gd name="connsiteY1" fmla="*/ 6979734 h 11096696"/>
              <a:gd name="connsiteX2" fmla="*/ 562394 w 564969"/>
              <a:gd name="connsiteY2" fmla="*/ 5869777 h 11096696"/>
              <a:gd name="connsiteX3" fmla="*/ 142709 w 564969"/>
              <a:gd name="connsiteY3" fmla="*/ 2371166 h 11096696"/>
              <a:gd name="connsiteX4" fmla="*/ 204523 w 564969"/>
              <a:gd name="connsiteY4" fmla="*/ 1 h 11096696"/>
              <a:gd name="connsiteX0" fmla="*/ 591193 w 1156162"/>
              <a:gd name="connsiteY0" fmla="*/ 10547974 h 10547974"/>
              <a:gd name="connsiteX1" fmla="*/ 895564 w 1156162"/>
              <a:gd name="connsiteY1" fmla="*/ 6431012 h 10547974"/>
              <a:gd name="connsiteX2" fmla="*/ 1153587 w 1156162"/>
              <a:gd name="connsiteY2" fmla="*/ 5321055 h 10547974"/>
              <a:gd name="connsiteX3" fmla="*/ 733902 w 1156162"/>
              <a:gd name="connsiteY3" fmla="*/ 1822444 h 10547974"/>
              <a:gd name="connsiteX4" fmla="*/ 0 w 1156162"/>
              <a:gd name="connsiteY4" fmla="*/ 0 h 10547974"/>
              <a:gd name="connsiteX0" fmla="*/ 1251822 w 1816791"/>
              <a:gd name="connsiteY0" fmla="*/ 12677527 h 12677527"/>
              <a:gd name="connsiteX1" fmla="*/ 1556193 w 1816791"/>
              <a:gd name="connsiteY1" fmla="*/ 8560565 h 12677527"/>
              <a:gd name="connsiteX2" fmla="*/ 1814216 w 1816791"/>
              <a:gd name="connsiteY2" fmla="*/ 7450608 h 12677527"/>
              <a:gd name="connsiteX3" fmla="*/ 1394531 w 1816791"/>
              <a:gd name="connsiteY3" fmla="*/ 3951997 h 12677527"/>
              <a:gd name="connsiteX4" fmla="*/ -1 w 1816791"/>
              <a:gd name="connsiteY4" fmla="*/ 0 h 12677527"/>
              <a:gd name="connsiteX0" fmla="*/ 1319732 w 1816665"/>
              <a:gd name="connsiteY0" fmla="*/ 11643689 h 11643689"/>
              <a:gd name="connsiteX1" fmla="*/ 1556194 w 1816665"/>
              <a:gd name="connsiteY1" fmla="*/ 8560565 h 11643689"/>
              <a:gd name="connsiteX2" fmla="*/ 1814217 w 1816665"/>
              <a:gd name="connsiteY2" fmla="*/ 7450608 h 11643689"/>
              <a:gd name="connsiteX3" fmla="*/ 1394532 w 1816665"/>
              <a:gd name="connsiteY3" fmla="*/ 3951997 h 11643689"/>
              <a:gd name="connsiteX4" fmla="*/ 0 w 1816665"/>
              <a:gd name="connsiteY4" fmla="*/ 0 h 11643689"/>
              <a:gd name="connsiteX0" fmla="*/ 1319732 w 1816432"/>
              <a:gd name="connsiteY0" fmla="*/ 11643689 h 11643689"/>
              <a:gd name="connsiteX1" fmla="*/ 1464174 w 1816432"/>
              <a:gd name="connsiteY1" fmla="*/ 10420575 h 11643689"/>
              <a:gd name="connsiteX2" fmla="*/ 1556194 w 1816432"/>
              <a:gd name="connsiteY2" fmla="*/ 8560565 h 11643689"/>
              <a:gd name="connsiteX3" fmla="*/ 1814217 w 1816432"/>
              <a:gd name="connsiteY3" fmla="*/ 7450608 h 11643689"/>
              <a:gd name="connsiteX4" fmla="*/ 1394532 w 1816432"/>
              <a:gd name="connsiteY4" fmla="*/ 3951997 h 11643689"/>
              <a:gd name="connsiteX5" fmla="*/ 0 w 1816432"/>
              <a:gd name="connsiteY5" fmla="*/ 0 h 11643689"/>
              <a:gd name="connsiteX0" fmla="*/ 1319732 w 1575639"/>
              <a:gd name="connsiteY0" fmla="*/ 11643689 h 11643689"/>
              <a:gd name="connsiteX1" fmla="*/ 1464174 w 1575639"/>
              <a:gd name="connsiteY1" fmla="*/ 10420575 h 11643689"/>
              <a:gd name="connsiteX2" fmla="*/ 1556194 w 1575639"/>
              <a:gd name="connsiteY2" fmla="*/ 8560565 h 11643689"/>
              <a:gd name="connsiteX3" fmla="*/ 1561056 w 1575639"/>
              <a:gd name="connsiteY3" fmla="*/ 7614572 h 11643689"/>
              <a:gd name="connsiteX4" fmla="*/ 1394532 w 1575639"/>
              <a:gd name="connsiteY4" fmla="*/ 3951997 h 11643689"/>
              <a:gd name="connsiteX5" fmla="*/ 0 w 1575639"/>
              <a:gd name="connsiteY5" fmla="*/ 0 h 11643689"/>
              <a:gd name="connsiteX0" fmla="*/ 1319732 w 1577932"/>
              <a:gd name="connsiteY0" fmla="*/ 11643689 h 11643689"/>
              <a:gd name="connsiteX1" fmla="*/ 1464174 w 1577932"/>
              <a:gd name="connsiteY1" fmla="*/ 10420575 h 11643689"/>
              <a:gd name="connsiteX2" fmla="*/ 1556194 w 1577932"/>
              <a:gd name="connsiteY2" fmla="*/ 8560565 h 11643689"/>
              <a:gd name="connsiteX3" fmla="*/ 1561056 w 1577932"/>
              <a:gd name="connsiteY3" fmla="*/ 7614572 h 11643689"/>
              <a:gd name="connsiteX4" fmla="*/ 1362984 w 1577932"/>
              <a:gd name="connsiteY4" fmla="*/ 5779370 h 11643689"/>
              <a:gd name="connsiteX5" fmla="*/ 1394532 w 1577932"/>
              <a:gd name="connsiteY5" fmla="*/ 3951997 h 11643689"/>
              <a:gd name="connsiteX6" fmla="*/ 0 w 1577932"/>
              <a:gd name="connsiteY6" fmla="*/ 0 h 11643689"/>
              <a:gd name="connsiteX0" fmla="*/ 1319732 w 1577932"/>
              <a:gd name="connsiteY0" fmla="*/ 11643689 h 11643689"/>
              <a:gd name="connsiteX1" fmla="*/ 1464174 w 1577932"/>
              <a:gd name="connsiteY1" fmla="*/ 10420575 h 11643689"/>
              <a:gd name="connsiteX2" fmla="*/ 1556194 w 1577932"/>
              <a:gd name="connsiteY2" fmla="*/ 8560565 h 11643689"/>
              <a:gd name="connsiteX3" fmla="*/ 1561056 w 1577932"/>
              <a:gd name="connsiteY3" fmla="*/ 7614572 h 11643689"/>
              <a:gd name="connsiteX4" fmla="*/ 1362984 w 1577932"/>
              <a:gd name="connsiteY4" fmla="*/ 5779370 h 11643689"/>
              <a:gd name="connsiteX5" fmla="*/ 665227 w 1577932"/>
              <a:gd name="connsiteY5" fmla="*/ 3984413 h 11643689"/>
              <a:gd name="connsiteX6" fmla="*/ 0 w 1577932"/>
              <a:gd name="connsiteY6" fmla="*/ 0 h 11643689"/>
              <a:gd name="connsiteX0" fmla="*/ 1319732 w 1577932"/>
              <a:gd name="connsiteY0" fmla="*/ 11643689 h 11643689"/>
              <a:gd name="connsiteX1" fmla="*/ 1464174 w 1577932"/>
              <a:gd name="connsiteY1" fmla="*/ 10420575 h 11643689"/>
              <a:gd name="connsiteX2" fmla="*/ 1556194 w 1577932"/>
              <a:gd name="connsiteY2" fmla="*/ 8560565 h 11643689"/>
              <a:gd name="connsiteX3" fmla="*/ 1561056 w 1577932"/>
              <a:gd name="connsiteY3" fmla="*/ 7614572 h 11643689"/>
              <a:gd name="connsiteX4" fmla="*/ 1362984 w 1577932"/>
              <a:gd name="connsiteY4" fmla="*/ 5779370 h 11643689"/>
              <a:gd name="connsiteX5" fmla="*/ 1162271 w 1577932"/>
              <a:gd name="connsiteY5" fmla="*/ 5334065 h 11643689"/>
              <a:gd name="connsiteX6" fmla="*/ 665227 w 1577932"/>
              <a:gd name="connsiteY6" fmla="*/ 3984413 h 11643689"/>
              <a:gd name="connsiteX7" fmla="*/ 0 w 1577932"/>
              <a:gd name="connsiteY7" fmla="*/ 0 h 11643689"/>
              <a:gd name="connsiteX0" fmla="*/ 1319732 w 1577932"/>
              <a:gd name="connsiteY0" fmla="*/ 11643689 h 11643689"/>
              <a:gd name="connsiteX1" fmla="*/ 1464174 w 1577932"/>
              <a:gd name="connsiteY1" fmla="*/ 10420575 h 11643689"/>
              <a:gd name="connsiteX2" fmla="*/ 1556194 w 1577932"/>
              <a:gd name="connsiteY2" fmla="*/ 8560565 h 11643689"/>
              <a:gd name="connsiteX3" fmla="*/ 1561056 w 1577932"/>
              <a:gd name="connsiteY3" fmla="*/ 7614572 h 11643689"/>
              <a:gd name="connsiteX4" fmla="*/ 1362984 w 1577932"/>
              <a:gd name="connsiteY4" fmla="*/ 5779370 h 11643689"/>
              <a:gd name="connsiteX5" fmla="*/ 1162271 w 1577932"/>
              <a:gd name="connsiteY5" fmla="*/ 5334065 h 11643689"/>
              <a:gd name="connsiteX6" fmla="*/ 665227 w 1577932"/>
              <a:gd name="connsiteY6" fmla="*/ 3984413 h 11643689"/>
              <a:gd name="connsiteX7" fmla="*/ 415347 w 1577932"/>
              <a:gd name="connsiteY7" fmla="*/ 3048491 h 11643689"/>
              <a:gd name="connsiteX8" fmla="*/ 0 w 1577932"/>
              <a:gd name="connsiteY8" fmla="*/ 0 h 11643689"/>
              <a:gd name="connsiteX0" fmla="*/ 1319732 w 1577932"/>
              <a:gd name="connsiteY0" fmla="*/ 11643689 h 11643689"/>
              <a:gd name="connsiteX1" fmla="*/ 1464174 w 1577932"/>
              <a:gd name="connsiteY1" fmla="*/ 10420575 h 11643689"/>
              <a:gd name="connsiteX2" fmla="*/ 1556194 w 1577932"/>
              <a:gd name="connsiteY2" fmla="*/ 8560565 h 11643689"/>
              <a:gd name="connsiteX3" fmla="*/ 1561056 w 1577932"/>
              <a:gd name="connsiteY3" fmla="*/ 7614572 h 11643689"/>
              <a:gd name="connsiteX4" fmla="*/ 1362984 w 1577932"/>
              <a:gd name="connsiteY4" fmla="*/ 5779370 h 11643689"/>
              <a:gd name="connsiteX5" fmla="*/ 1162271 w 1577932"/>
              <a:gd name="connsiteY5" fmla="*/ 5334065 h 11643689"/>
              <a:gd name="connsiteX6" fmla="*/ 665227 w 1577932"/>
              <a:gd name="connsiteY6" fmla="*/ 3984413 h 11643689"/>
              <a:gd name="connsiteX7" fmla="*/ 415347 w 1577932"/>
              <a:gd name="connsiteY7" fmla="*/ 3048491 h 11643689"/>
              <a:gd name="connsiteX8" fmla="*/ 0 w 1577932"/>
              <a:gd name="connsiteY8" fmla="*/ 0 h 11643689"/>
              <a:gd name="connsiteX0" fmla="*/ 1160460 w 1418660"/>
              <a:gd name="connsiteY0" fmla="*/ 10599063 h 10599063"/>
              <a:gd name="connsiteX1" fmla="*/ 1304902 w 1418660"/>
              <a:gd name="connsiteY1" fmla="*/ 9375949 h 10599063"/>
              <a:gd name="connsiteX2" fmla="*/ 1396922 w 1418660"/>
              <a:gd name="connsiteY2" fmla="*/ 7515939 h 10599063"/>
              <a:gd name="connsiteX3" fmla="*/ 1401784 w 1418660"/>
              <a:gd name="connsiteY3" fmla="*/ 6569946 h 10599063"/>
              <a:gd name="connsiteX4" fmla="*/ 1203712 w 1418660"/>
              <a:gd name="connsiteY4" fmla="*/ 4734744 h 10599063"/>
              <a:gd name="connsiteX5" fmla="*/ 1002999 w 1418660"/>
              <a:gd name="connsiteY5" fmla="*/ 4289439 h 10599063"/>
              <a:gd name="connsiteX6" fmla="*/ 505955 w 1418660"/>
              <a:gd name="connsiteY6" fmla="*/ 2939787 h 10599063"/>
              <a:gd name="connsiteX7" fmla="*/ 256075 w 1418660"/>
              <a:gd name="connsiteY7" fmla="*/ 2003865 h 10599063"/>
              <a:gd name="connsiteX8" fmla="*/ -1 w 1418660"/>
              <a:gd name="connsiteY8" fmla="*/ 0 h 10599063"/>
              <a:gd name="connsiteX0" fmla="*/ 1187706 w 1445906"/>
              <a:gd name="connsiteY0" fmla="*/ 10599063 h 10599063"/>
              <a:gd name="connsiteX1" fmla="*/ 1332148 w 1445906"/>
              <a:gd name="connsiteY1" fmla="*/ 9375949 h 10599063"/>
              <a:gd name="connsiteX2" fmla="*/ 1424168 w 1445906"/>
              <a:gd name="connsiteY2" fmla="*/ 7515939 h 10599063"/>
              <a:gd name="connsiteX3" fmla="*/ 1429030 w 1445906"/>
              <a:gd name="connsiteY3" fmla="*/ 6569946 h 10599063"/>
              <a:gd name="connsiteX4" fmla="*/ 1230958 w 1445906"/>
              <a:gd name="connsiteY4" fmla="*/ 4734744 h 10599063"/>
              <a:gd name="connsiteX5" fmla="*/ 1030245 w 1445906"/>
              <a:gd name="connsiteY5" fmla="*/ 4289439 h 10599063"/>
              <a:gd name="connsiteX6" fmla="*/ 533201 w 1445906"/>
              <a:gd name="connsiteY6" fmla="*/ 2939787 h 10599063"/>
              <a:gd name="connsiteX7" fmla="*/ 283321 w 1445906"/>
              <a:gd name="connsiteY7" fmla="*/ 2003865 h 10599063"/>
              <a:gd name="connsiteX8" fmla="*/ 27245 w 1445906"/>
              <a:gd name="connsiteY8" fmla="*/ 0 h 10599063"/>
              <a:gd name="connsiteX0" fmla="*/ 1156595 w 1445907"/>
              <a:gd name="connsiteY0" fmla="*/ 10710022 h 10710022"/>
              <a:gd name="connsiteX1" fmla="*/ 1332149 w 1445907"/>
              <a:gd name="connsiteY1" fmla="*/ 9375949 h 10710022"/>
              <a:gd name="connsiteX2" fmla="*/ 1424169 w 1445907"/>
              <a:gd name="connsiteY2" fmla="*/ 7515939 h 10710022"/>
              <a:gd name="connsiteX3" fmla="*/ 1429031 w 1445907"/>
              <a:gd name="connsiteY3" fmla="*/ 6569946 h 10710022"/>
              <a:gd name="connsiteX4" fmla="*/ 1230959 w 1445907"/>
              <a:gd name="connsiteY4" fmla="*/ 4734744 h 10710022"/>
              <a:gd name="connsiteX5" fmla="*/ 1030246 w 1445907"/>
              <a:gd name="connsiteY5" fmla="*/ 4289439 h 10710022"/>
              <a:gd name="connsiteX6" fmla="*/ 533202 w 1445907"/>
              <a:gd name="connsiteY6" fmla="*/ 2939787 h 10710022"/>
              <a:gd name="connsiteX7" fmla="*/ 283322 w 1445907"/>
              <a:gd name="connsiteY7" fmla="*/ 2003865 h 10710022"/>
              <a:gd name="connsiteX8" fmla="*/ 27246 w 1445907"/>
              <a:gd name="connsiteY8" fmla="*/ 0 h 1071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907" h="10710022">
                <a:moveTo>
                  <a:pt x="1156595" y="10710022"/>
                </a:moveTo>
                <a:cubicBezTo>
                  <a:pt x="1200838" y="10498747"/>
                  <a:pt x="1292739" y="9889803"/>
                  <a:pt x="1332149" y="9375949"/>
                </a:cubicBezTo>
                <a:cubicBezTo>
                  <a:pt x="1371559" y="8862095"/>
                  <a:pt x="1408022" y="7983606"/>
                  <a:pt x="1424169" y="7515939"/>
                </a:cubicBezTo>
                <a:cubicBezTo>
                  <a:pt x="1440316" y="7048272"/>
                  <a:pt x="1461233" y="7033478"/>
                  <a:pt x="1429031" y="6569946"/>
                </a:cubicBezTo>
                <a:cubicBezTo>
                  <a:pt x="1396829" y="6106414"/>
                  <a:pt x="1282142" y="5121436"/>
                  <a:pt x="1230959" y="4734744"/>
                </a:cubicBezTo>
                <a:cubicBezTo>
                  <a:pt x="1179776" y="4348052"/>
                  <a:pt x="1146539" y="4588598"/>
                  <a:pt x="1030246" y="4289439"/>
                </a:cubicBezTo>
                <a:cubicBezTo>
                  <a:pt x="913953" y="3990280"/>
                  <a:pt x="635066" y="3333958"/>
                  <a:pt x="533202" y="2939787"/>
                </a:cubicBezTo>
                <a:cubicBezTo>
                  <a:pt x="431338" y="2545616"/>
                  <a:pt x="394193" y="2667934"/>
                  <a:pt x="283322" y="2003865"/>
                </a:cubicBezTo>
                <a:cubicBezTo>
                  <a:pt x="-25283" y="1259177"/>
                  <a:pt x="-27658" y="584243"/>
                  <a:pt x="27246" y="0"/>
                </a:cubicBez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Left Brace 1"/>
          <p:cNvSpPr/>
          <p:nvPr/>
        </p:nvSpPr>
        <p:spPr>
          <a:xfrm rot="2258024">
            <a:off x="7550728" y="1349106"/>
            <a:ext cx="568864" cy="634935"/>
          </a:xfrm>
          <a:prstGeom prst="leftBrace">
            <a:avLst>
              <a:gd name="adj1" fmla="val 8333"/>
              <a:gd name="adj2" fmla="val 5090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7" name="Left Brace 16"/>
          <p:cNvSpPr/>
          <p:nvPr/>
        </p:nvSpPr>
        <p:spPr>
          <a:xfrm rot="2470775" flipH="1">
            <a:off x="8526455" y="1072508"/>
            <a:ext cx="521554" cy="754049"/>
          </a:xfrm>
          <a:prstGeom prst="leftBrace">
            <a:avLst>
              <a:gd name="adj1" fmla="val 1989"/>
              <a:gd name="adj2" fmla="val 5223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6" name="Rectangle 15"/>
          <p:cNvSpPr/>
          <p:nvPr/>
        </p:nvSpPr>
        <p:spPr>
          <a:xfrm>
            <a:off x="8113612" y="6167526"/>
            <a:ext cx="41148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8564880" y="6207431"/>
            <a:ext cx="3017520" cy="338554"/>
          </a:xfrm>
          <a:prstGeom prst="rect">
            <a:avLst/>
          </a:prstGeom>
          <a:noFill/>
        </p:spPr>
        <p:txBody>
          <a:bodyPr wrap="square" rtlCol="0">
            <a:spAutoFit/>
          </a:bodyPr>
          <a:lstStyle/>
          <a:p>
            <a:r>
              <a:rPr lang="en-US" sz="1600" b="1" dirty="0">
                <a:solidFill>
                  <a:prstClr val="black"/>
                </a:solidFill>
              </a:rPr>
              <a:t>Project Development Phase</a:t>
            </a:r>
          </a:p>
        </p:txBody>
      </p:sp>
      <p:sp>
        <p:nvSpPr>
          <p:cNvPr id="31" name="Donut 30"/>
          <p:cNvSpPr/>
          <p:nvPr/>
        </p:nvSpPr>
        <p:spPr>
          <a:xfrm>
            <a:off x="7433310" y="2277528"/>
            <a:ext cx="434340" cy="361950"/>
          </a:xfrm>
          <a:prstGeom prst="donut">
            <a:avLst>
              <a:gd name="adj" fmla="val 10417"/>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6" name="Donut 25"/>
          <p:cNvSpPr/>
          <p:nvPr/>
        </p:nvSpPr>
        <p:spPr>
          <a:xfrm>
            <a:off x="6629400" y="4898862"/>
            <a:ext cx="434340" cy="361950"/>
          </a:xfrm>
          <a:prstGeom prst="donut">
            <a:avLst>
              <a:gd name="adj" fmla="val 10417"/>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2" name="Donut 31"/>
          <p:cNvSpPr/>
          <p:nvPr/>
        </p:nvSpPr>
        <p:spPr>
          <a:xfrm>
            <a:off x="6561423" y="5281315"/>
            <a:ext cx="434340" cy="361950"/>
          </a:xfrm>
          <a:prstGeom prst="donut">
            <a:avLst>
              <a:gd name="adj" fmla="val 10417"/>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3" name="Donut 32"/>
          <p:cNvSpPr/>
          <p:nvPr/>
        </p:nvSpPr>
        <p:spPr>
          <a:xfrm>
            <a:off x="6334496" y="5782935"/>
            <a:ext cx="434340" cy="361950"/>
          </a:xfrm>
          <a:prstGeom prst="donut">
            <a:avLst>
              <a:gd name="adj" fmla="val 10417"/>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 name="Donut 33"/>
          <p:cNvSpPr/>
          <p:nvPr/>
        </p:nvSpPr>
        <p:spPr>
          <a:xfrm>
            <a:off x="6998970" y="3029212"/>
            <a:ext cx="434340" cy="361950"/>
          </a:xfrm>
          <a:prstGeom prst="donut">
            <a:avLst>
              <a:gd name="adj" fmla="val 10417"/>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8" name="Rounded Rectangular Callout 37"/>
          <p:cNvSpPr/>
          <p:nvPr/>
        </p:nvSpPr>
        <p:spPr>
          <a:xfrm>
            <a:off x="4064476" y="4394552"/>
            <a:ext cx="2270275" cy="366840"/>
          </a:xfrm>
          <a:prstGeom prst="wedgeRoundRectCallout">
            <a:avLst>
              <a:gd name="adj1" fmla="val 70704"/>
              <a:gd name="adj2" fmla="val 137801"/>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SR 24 @ Long Neck </a:t>
            </a:r>
          </a:p>
        </p:txBody>
      </p:sp>
      <p:sp>
        <p:nvSpPr>
          <p:cNvPr id="39" name="Rounded Rectangular Callout 38"/>
          <p:cNvSpPr/>
          <p:nvPr/>
        </p:nvSpPr>
        <p:spPr>
          <a:xfrm>
            <a:off x="4343401" y="2878723"/>
            <a:ext cx="2568565" cy="366840"/>
          </a:xfrm>
          <a:prstGeom prst="wedgeRoundRectCallout">
            <a:avLst>
              <a:gd name="adj1" fmla="val 61510"/>
              <a:gd name="adj2" fmla="val 45682"/>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SR 24 @ Angola/</a:t>
            </a:r>
            <a:r>
              <a:rPr lang="en-US" sz="1200" dirty="0" err="1">
                <a:solidFill>
                  <a:prstClr val="white"/>
                </a:solidFill>
              </a:rPr>
              <a:t>Robinsonville</a:t>
            </a:r>
            <a:r>
              <a:rPr lang="en-US" sz="1200" dirty="0">
                <a:solidFill>
                  <a:prstClr val="white"/>
                </a:solidFill>
              </a:rPr>
              <a:t> </a:t>
            </a:r>
          </a:p>
        </p:txBody>
      </p:sp>
      <p:sp>
        <p:nvSpPr>
          <p:cNvPr id="40" name="Rounded Rectangular Callout 39"/>
          <p:cNvSpPr/>
          <p:nvPr/>
        </p:nvSpPr>
        <p:spPr>
          <a:xfrm>
            <a:off x="4171828" y="5103209"/>
            <a:ext cx="2270275" cy="366840"/>
          </a:xfrm>
          <a:prstGeom prst="wedgeRoundRectCallout">
            <a:avLst>
              <a:gd name="adj1" fmla="val 61510"/>
              <a:gd name="adj2" fmla="val 45682"/>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SR 24 @ Bay Farm/Autumn </a:t>
            </a:r>
          </a:p>
        </p:txBody>
      </p:sp>
      <p:sp>
        <p:nvSpPr>
          <p:cNvPr id="41" name="Rounded Rectangular Callout 40"/>
          <p:cNvSpPr/>
          <p:nvPr/>
        </p:nvSpPr>
        <p:spPr>
          <a:xfrm>
            <a:off x="3995604" y="5634213"/>
            <a:ext cx="2270275" cy="366840"/>
          </a:xfrm>
          <a:prstGeom prst="wedgeRoundRectCallout">
            <a:avLst>
              <a:gd name="adj1" fmla="val 61510"/>
              <a:gd name="adj2" fmla="val 45682"/>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SR 24 @ Mount Joy </a:t>
            </a:r>
          </a:p>
        </p:txBody>
      </p:sp>
      <p:sp>
        <p:nvSpPr>
          <p:cNvPr id="42" name="Oval 41"/>
          <p:cNvSpPr/>
          <p:nvPr/>
        </p:nvSpPr>
        <p:spPr>
          <a:xfrm>
            <a:off x="2672553" y="6376709"/>
            <a:ext cx="1499275" cy="4348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ounded Rectangular Callout 42"/>
          <p:cNvSpPr/>
          <p:nvPr/>
        </p:nvSpPr>
        <p:spPr>
          <a:xfrm>
            <a:off x="4593161" y="6251483"/>
            <a:ext cx="2270275" cy="327964"/>
          </a:xfrm>
          <a:prstGeom prst="wedgeRoundRectCallout">
            <a:avLst>
              <a:gd name="adj1" fmla="val -102218"/>
              <a:gd name="adj2" fmla="val 59481"/>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North Millsboro Bypass</a:t>
            </a:r>
          </a:p>
        </p:txBody>
      </p:sp>
      <p:sp>
        <p:nvSpPr>
          <p:cNvPr id="27" name="Rounded Rectangular Callout 26"/>
          <p:cNvSpPr/>
          <p:nvPr/>
        </p:nvSpPr>
        <p:spPr>
          <a:xfrm>
            <a:off x="4986998" y="78014"/>
            <a:ext cx="2270275" cy="394759"/>
          </a:xfrm>
          <a:prstGeom prst="wedgeRoundRectCallout">
            <a:avLst>
              <a:gd name="adj1" fmla="val 65868"/>
              <a:gd name="adj2" fmla="val 57173"/>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Plantation Road, Phase 1</a:t>
            </a:r>
          </a:p>
        </p:txBody>
      </p:sp>
      <p:sp>
        <p:nvSpPr>
          <p:cNvPr id="28" name="Rounded Rectangular Callout 27"/>
          <p:cNvSpPr/>
          <p:nvPr/>
        </p:nvSpPr>
        <p:spPr>
          <a:xfrm>
            <a:off x="8402513" y="472773"/>
            <a:ext cx="2270275" cy="394759"/>
          </a:xfrm>
          <a:prstGeom prst="wedgeRoundRectCallout">
            <a:avLst>
              <a:gd name="adj1" fmla="val -53160"/>
              <a:gd name="adj2" fmla="val 102117"/>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Plantation Road, Phase 2</a:t>
            </a:r>
          </a:p>
        </p:txBody>
      </p:sp>
    </p:spTree>
    <p:extLst>
      <p:ext uri="{BB962C8B-B14F-4D97-AF65-F5344CB8AC3E}">
        <p14:creationId xmlns:p14="http://schemas.microsoft.com/office/powerpoint/2010/main" val="3481345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E80C68-8339-458D-AEAD-3EA8DB92718F}"/>
              </a:ext>
            </a:extLst>
          </p:cNvPr>
          <p:cNvSpPr>
            <a:spLocks noGrp="1"/>
          </p:cNvSpPr>
          <p:nvPr>
            <p:ph idx="1"/>
          </p:nvPr>
        </p:nvSpPr>
        <p:spPr/>
        <p:txBody>
          <a:bodyPr/>
          <a:lstStyle/>
          <a:p>
            <a:pPr marL="457200" indent="-457200">
              <a:buFont typeface="Arial" panose="020B0604020202020204" pitchFamily="34" charset="0"/>
              <a:buChar char="•"/>
            </a:pPr>
            <a:r>
              <a:rPr lang="en-US" sz="2800" dirty="0"/>
              <a:t>Policy Implement C-09</a:t>
            </a:r>
          </a:p>
          <a:p>
            <a:pPr marL="457200" indent="-457200">
              <a:buFont typeface="Arial" panose="020B0604020202020204" pitchFamily="34" charset="0"/>
              <a:buChar char="•"/>
            </a:pPr>
            <a:r>
              <a:rPr lang="en-US" sz="2800" dirty="0"/>
              <a:t>Adopted in 2016; Updated version to be finalized shortly</a:t>
            </a:r>
          </a:p>
          <a:p>
            <a:pPr marL="457200" indent="-457200">
              <a:buFont typeface="Arial" panose="020B0604020202020204" pitchFamily="34" charset="0"/>
              <a:buChar char="•"/>
            </a:pPr>
            <a:r>
              <a:rPr lang="en-US" altLang="en-US" sz="2800" dirty="0"/>
              <a:t>Purpose:  To establish a uniform approach to minimizing the traffic impacts resulting from construction and maintenance work occurring on the State’s roadways.</a:t>
            </a:r>
          </a:p>
          <a:p>
            <a:pPr marL="457200" indent="-457200">
              <a:buFont typeface="Arial" panose="020B0604020202020204" pitchFamily="34" charset="0"/>
              <a:buChar char="•"/>
            </a:pPr>
            <a:r>
              <a:rPr lang="en-US" sz="2800" dirty="0"/>
              <a:t>New requirement regarding documentation of duration of road closure in permit.</a:t>
            </a:r>
          </a:p>
          <a:p>
            <a:pPr marL="457200" indent="-457200">
              <a:buFont typeface="Arial" panose="020B0604020202020204" pitchFamily="34" charset="0"/>
              <a:buChar char="•"/>
            </a:pPr>
            <a:r>
              <a:rPr lang="en-US" sz="2800" dirty="0"/>
              <a:t>Key to success on large/complex projects:  get in touch with us as early as possible in design to start sorting out lane closure restrictions, detours, necessary traffic analysis</a:t>
            </a:r>
            <a:r>
              <a:rPr lang="en-US" sz="2800"/>
              <a:t>, time-frames, staging</a:t>
            </a:r>
            <a:r>
              <a:rPr lang="en-US" sz="2800" dirty="0"/>
              <a:t>, etc.</a:t>
            </a:r>
          </a:p>
        </p:txBody>
      </p:sp>
      <p:sp>
        <p:nvSpPr>
          <p:cNvPr id="3" name="Title 2">
            <a:extLst>
              <a:ext uri="{FF2B5EF4-FFF2-40B4-BE49-F238E27FC236}">
                <a16:creationId xmlns:a16="http://schemas.microsoft.com/office/drawing/2014/main" id="{E22ED518-01AB-449E-A2A1-D953CF9EBA4A}"/>
              </a:ext>
            </a:extLst>
          </p:cNvPr>
          <p:cNvSpPr>
            <a:spLocks noGrp="1"/>
          </p:cNvSpPr>
          <p:nvPr>
            <p:ph type="title"/>
          </p:nvPr>
        </p:nvSpPr>
        <p:spPr/>
        <p:txBody>
          <a:bodyPr/>
          <a:lstStyle/>
          <a:p>
            <a:pPr algn="ctr"/>
            <a:r>
              <a:rPr lang="en-US" b="0" dirty="0">
                <a:solidFill>
                  <a:schemeClr val="tx1"/>
                </a:solidFill>
                <a:effectLst>
                  <a:outerShdw blurRad="38100" dist="38100" dir="2700000" algn="tl">
                    <a:srgbClr val="000000">
                      <a:alpha val="43137"/>
                    </a:srgbClr>
                  </a:outerShdw>
                </a:effectLst>
              </a:rPr>
              <a:t>Planned Lane Restrictions and Road Closure Policy</a:t>
            </a:r>
            <a:endParaRPr lang="en-US" dirty="0"/>
          </a:p>
        </p:txBody>
      </p:sp>
    </p:spTree>
    <p:extLst>
      <p:ext uri="{BB962C8B-B14F-4D97-AF65-F5344CB8AC3E}">
        <p14:creationId xmlns:p14="http://schemas.microsoft.com/office/powerpoint/2010/main" val="1612189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990600" y="1295400"/>
            <a:ext cx="10241280" cy="4846482"/>
          </a:xfrm>
        </p:spPr>
        <p:txBody>
          <a:bodyPr>
            <a:normAutofit/>
          </a:bodyPr>
          <a:lstStyle/>
          <a:p>
            <a:pPr marL="342900" indent="-342900">
              <a:buFont typeface="Arial" panose="020B0604020202020204" pitchFamily="34" charset="0"/>
              <a:buChar char="•"/>
            </a:pPr>
            <a:r>
              <a:rPr lang="en-US" dirty="0"/>
              <a:t>Accelerated Bridge Construction</a:t>
            </a:r>
          </a:p>
          <a:p>
            <a:pPr marL="342900" indent="-342900">
              <a:buFont typeface="Arial" panose="020B0604020202020204" pitchFamily="34" charset="0"/>
              <a:buChar char="•"/>
            </a:pPr>
            <a:r>
              <a:rPr lang="en-US" dirty="0"/>
              <a:t>Alternative Contracting</a:t>
            </a:r>
          </a:p>
          <a:p>
            <a:pPr marL="342900" indent="-342900">
              <a:buFont typeface="Arial" panose="020B0604020202020204" pitchFamily="34" charset="0"/>
              <a:buChar char="•"/>
            </a:pPr>
            <a:r>
              <a:rPr lang="en-US" dirty="0"/>
              <a:t>Early Right of Way Acquisition</a:t>
            </a:r>
          </a:p>
          <a:p>
            <a:pPr marL="342900" indent="-342900">
              <a:buFont typeface="Arial" panose="020B0604020202020204" pitchFamily="34" charset="0"/>
              <a:buChar char="•"/>
            </a:pPr>
            <a:r>
              <a:rPr lang="en-US" dirty="0"/>
              <a:t>Utility Coordination</a:t>
            </a:r>
          </a:p>
          <a:p>
            <a:pPr marL="342900" indent="-342900">
              <a:buFont typeface="Arial" panose="020B0604020202020204" pitchFamily="34" charset="0"/>
              <a:buChar char="•"/>
            </a:pPr>
            <a:r>
              <a:rPr lang="en-US" dirty="0"/>
              <a:t>e-Bidding</a:t>
            </a:r>
          </a:p>
          <a:p>
            <a:pPr marL="342900" indent="-342900">
              <a:buFont typeface="Arial" panose="020B0604020202020204" pitchFamily="34" charset="0"/>
              <a:buChar char="•"/>
            </a:pPr>
            <a:r>
              <a:rPr lang="en-US" dirty="0"/>
              <a:t>Stormwater Pollution Prevention Plan (SWPPP) App and Pilot</a:t>
            </a:r>
          </a:p>
          <a:p>
            <a:pPr marL="342900" indent="-342900">
              <a:buFont typeface="Arial" panose="020B0604020202020204" pitchFamily="34" charset="0"/>
              <a:buChar char="•"/>
            </a:pPr>
            <a:r>
              <a:rPr lang="en-US" dirty="0"/>
              <a:t>Cooperative Automated Transportation</a:t>
            </a:r>
          </a:p>
          <a:p>
            <a:pPr lvl="1"/>
            <a:endParaRPr lang="en-US" sz="2000" dirty="0"/>
          </a:p>
        </p:txBody>
      </p:sp>
      <p:sp>
        <p:nvSpPr>
          <p:cNvPr id="2" name="Title 1"/>
          <p:cNvSpPr>
            <a:spLocks noGrp="1"/>
          </p:cNvSpPr>
          <p:nvPr>
            <p:ph type="title"/>
          </p:nvPr>
        </p:nvSpPr>
        <p:spPr>
          <a:xfrm>
            <a:off x="1158240" y="152400"/>
            <a:ext cx="9875520" cy="1143000"/>
          </a:xfrm>
        </p:spPr>
        <p:txBody>
          <a:bodyPr>
            <a:noAutofit/>
          </a:bodyPr>
          <a:lstStyle/>
          <a:p>
            <a:pPr algn="ctr">
              <a:defRPr/>
            </a:pPr>
            <a:r>
              <a:rPr lang="en-US" b="0" dirty="0">
                <a:solidFill>
                  <a:schemeClr val="tx1"/>
                </a:solidFill>
                <a:effectLst>
                  <a:outerShdw blurRad="38100" dist="38100" dir="2700000" algn="tl">
                    <a:srgbClr val="000000">
                      <a:alpha val="43137"/>
                    </a:srgbClr>
                  </a:outerShdw>
                </a:effectLst>
              </a:rPr>
              <a:t>Innovations in Design, Construction and Beyond</a:t>
            </a:r>
            <a:endParaRPr lang="en-US" b="0" dirty="0">
              <a:solidFill>
                <a:srgbClr val="FF0000"/>
              </a:solidFill>
            </a:endParaRPr>
          </a:p>
        </p:txBody>
      </p:sp>
    </p:spTree>
    <p:extLst>
      <p:ext uri="{BB962C8B-B14F-4D97-AF65-F5344CB8AC3E}">
        <p14:creationId xmlns:p14="http://schemas.microsoft.com/office/powerpoint/2010/main" val="2672315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7061"/>
            <a:ext cx="10972800" cy="1325600"/>
          </a:xfrm>
        </p:spPr>
        <p:txBody>
          <a:bodyPr/>
          <a:lstStyle/>
          <a:p>
            <a:pPr algn="ctr"/>
            <a:r>
              <a:rPr lang="en-US" dirty="0"/>
              <a:t>Thank You!</a:t>
            </a:r>
          </a:p>
        </p:txBody>
      </p:sp>
      <p:sp>
        <p:nvSpPr>
          <p:cNvPr id="3" name="Text Placeholder 2"/>
          <p:cNvSpPr>
            <a:spLocks noGrp="1"/>
          </p:cNvSpPr>
          <p:nvPr>
            <p:ph type="body" idx="1"/>
          </p:nvPr>
        </p:nvSpPr>
        <p:spPr>
          <a:xfrm>
            <a:off x="609604" y="1658989"/>
            <a:ext cx="10972796" cy="4840400"/>
          </a:xfrm>
        </p:spPr>
        <p:txBody>
          <a:bodyPr anchor="ctr"/>
          <a:lstStyle/>
          <a:p>
            <a:pPr algn="ctr"/>
            <a:r>
              <a:rPr lang="en-US" dirty="0"/>
              <a:t>Mark Luszcz</a:t>
            </a:r>
          </a:p>
          <a:p>
            <a:pPr algn="ctr"/>
            <a:r>
              <a:rPr lang="en-US" dirty="0"/>
              <a:t>Delaware Department of Transportation</a:t>
            </a:r>
          </a:p>
          <a:p>
            <a:pPr algn="ctr"/>
            <a:r>
              <a:rPr lang="en-US" dirty="0"/>
              <a:t>Division of Transportation Solutions</a:t>
            </a:r>
          </a:p>
          <a:p>
            <a:pPr algn="ctr"/>
            <a:r>
              <a:rPr lang="en-US" dirty="0"/>
              <a:t>Deputy Director (Design)</a:t>
            </a:r>
          </a:p>
          <a:p>
            <a:pPr algn="ctr"/>
            <a:r>
              <a:rPr lang="en-US" dirty="0">
                <a:hlinkClick r:id="rId3"/>
              </a:rPr>
              <a:t>Mark.Luszcz@Delaware.gov</a:t>
            </a:r>
            <a:endParaRPr lang="en-US" dirty="0"/>
          </a:p>
          <a:p>
            <a:pPr algn="ctr"/>
            <a:r>
              <a:rPr lang="en-US" dirty="0"/>
              <a:t>302-760-2356</a:t>
            </a:r>
          </a:p>
        </p:txBody>
      </p:sp>
    </p:spTree>
    <p:extLst>
      <p:ext uri="{BB962C8B-B14F-4D97-AF65-F5344CB8AC3E}">
        <p14:creationId xmlns:p14="http://schemas.microsoft.com/office/powerpoint/2010/main" val="1980090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Shape 41"/>
          <p:cNvPicPr preferRelativeResize="0"/>
          <p:nvPr/>
        </p:nvPicPr>
        <p:blipFill>
          <a:blip r:embed="rId3">
            <a:alphaModFix/>
          </a:blip>
          <a:stretch>
            <a:fillRect/>
          </a:stretch>
        </p:blipFill>
        <p:spPr>
          <a:xfrm>
            <a:off x="1981200" y="0"/>
            <a:ext cx="8321040" cy="6858000"/>
          </a:xfrm>
          <a:prstGeom prst="rect">
            <a:avLst/>
          </a:prstGeom>
          <a:noFill/>
          <a:ln>
            <a:noFill/>
          </a:ln>
        </p:spPr>
      </p:pic>
      <p:sp>
        <p:nvSpPr>
          <p:cNvPr id="43" name="Shape 43"/>
          <p:cNvSpPr txBox="1">
            <a:spLocks noGrp="1"/>
          </p:cNvSpPr>
          <p:nvPr>
            <p:ph type="subTitle" idx="1"/>
          </p:nvPr>
        </p:nvSpPr>
        <p:spPr>
          <a:xfrm>
            <a:off x="609600" y="5826009"/>
            <a:ext cx="10972800" cy="1031999"/>
          </a:xfrm>
          <a:prstGeom prst="rect">
            <a:avLst/>
          </a:prstGeom>
        </p:spPr>
        <p:txBody>
          <a:bodyPr lIns="91425" tIns="91425" rIns="91425" bIns="91425" anchor="t" anchorCtr="0">
            <a:noAutofit/>
          </a:bodyPr>
          <a:lstStyle/>
          <a:p>
            <a:pPr algn="ctr"/>
            <a:r>
              <a:rPr lang="en-US" sz="3200" dirty="0"/>
              <a:t>www.deldot.gov/projects</a:t>
            </a:r>
            <a:endParaRPr sz="3200" dirty="0"/>
          </a:p>
        </p:txBody>
      </p:sp>
      <p:sp>
        <p:nvSpPr>
          <p:cNvPr id="5" name="Shape 42"/>
          <p:cNvSpPr txBox="1">
            <a:spLocks/>
          </p:cNvSpPr>
          <p:nvPr/>
        </p:nvSpPr>
        <p:spPr>
          <a:xfrm>
            <a:off x="655320" y="1325458"/>
            <a:ext cx="10972800" cy="914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1pPr>
            <a:lvl2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2pPr>
            <a:lvl3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3pPr>
            <a:lvl4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4pPr>
            <a:lvl5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5pPr>
            <a:lvl6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6pPr>
            <a:lvl7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7pPr>
            <a:lvl8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8pPr>
            <a:lvl9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9pPr>
          </a:lstStyle>
          <a:p>
            <a:pPr algn="ctr">
              <a:buClr>
                <a:srgbClr val="FFFFFF"/>
              </a:buClr>
            </a:pPr>
            <a:endParaRPr lang="en" sz="6000" i="1" kern="0" dirty="0">
              <a:solidFill>
                <a:srgbClr val="FFFFFF"/>
              </a:solidFill>
            </a:endParaRPr>
          </a:p>
          <a:p>
            <a:pPr algn="ctr">
              <a:buClr>
                <a:srgbClr val="FFFFFF"/>
              </a:buClr>
            </a:pPr>
            <a:endParaRPr lang="en" sz="6000" i="1" kern="0" dirty="0">
              <a:solidFill>
                <a:srgbClr val="FFFFFF"/>
              </a:solidFill>
            </a:endParaRPr>
          </a:p>
          <a:p>
            <a:pPr algn="ctr">
              <a:buClr>
                <a:srgbClr val="FFFFFF"/>
              </a:buClr>
            </a:pPr>
            <a:r>
              <a:rPr lang="en" sz="6000" i="1" kern="0" dirty="0">
                <a:solidFill>
                  <a:srgbClr val="FFFFFF"/>
                </a:solidFill>
              </a:rPr>
              <a:t>Project Updates</a:t>
            </a:r>
          </a:p>
          <a:p>
            <a:pPr algn="ctr">
              <a:buClr>
                <a:srgbClr val="FFFFFF"/>
              </a:buClr>
            </a:pPr>
            <a:r>
              <a:rPr lang="en" sz="6000" i="1" kern="0" dirty="0">
                <a:solidFill>
                  <a:srgbClr val="FFFFFF"/>
                </a:solidFill>
              </a:rPr>
              <a:t>Corridor Approach</a:t>
            </a:r>
          </a:p>
        </p:txBody>
      </p:sp>
      <p:pic>
        <p:nvPicPr>
          <p:cNvPr id="2" name="Picture 1">
            <a:extLst>
              <a:ext uri="{FF2B5EF4-FFF2-40B4-BE49-F238E27FC236}">
                <a16:creationId xmlns:a16="http://schemas.microsoft.com/office/drawing/2014/main" id="{68779F94-31E9-434D-A32A-8E7485F13CB4}"/>
              </a:ext>
            </a:extLst>
          </p:cNvPr>
          <p:cNvPicPr>
            <a:picLocks noChangeAspect="1"/>
          </p:cNvPicPr>
          <p:nvPr/>
        </p:nvPicPr>
        <p:blipFill>
          <a:blip r:embed="rId4"/>
          <a:stretch>
            <a:fillRect/>
          </a:stretch>
        </p:blipFill>
        <p:spPr>
          <a:xfrm>
            <a:off x="3403249" y="2386590"/>
            <a:ext cx="5476942" cy="3292685"/>
          </a:xfrm>
          <a:prstGeom prst="rect">
            <a:avLst/>
          </a:prstGeom>
        </p:spPr>
      </p:pic>
    </p:spTree>
    <p:extLst>
      <p:ext uri="{BB962C8B-B14F-4D97-AF65-F5344CB8AC3E}">
        <p14:creationId xmlns:p14="http://schemas.microsoft.com/office/powerpoint/2010/main" val="1457632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213" t="23369" r="17216" b="8058"/>
          <a:stretch/>
        </p:blipFill>
        <p:spPr bwMode="auto">
          <a:xfrm>
            <a:off x="609600" y="-1"/>
            <a:ext cx="109728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reeform 7"/>
          <p:cNvSpPr/>
          <p:nvPr/>
        </p:nvSpPr>
        <p:spPr>
          <a:xfrm>
            <a:off x="4598674" y="276225"/>
            <a:ext cx="2097421" cy="966788"/>
          </a:xfrm>
          <a:custGeom>
            <a:avLst/>
            <a:gdLst>
              <a:gd name="connsiteX0" fmla="*/ 0 w 1747851"/>
              <a:gd name="connsiteY0" fmla="*/ 966788 h 966788"/>
              <a:gd name="connsiteX1" fmla="*/ 52388 w 1747851"/>
              <a:gd name="connsiteY1" fmla="*/ 952500 h 966788"/>
              <a:gd name="connsiteX2" fmla="*/ 109538 w 1747851"/>
              <a:gd name="connsiteY2" fmla="*/ 947738 h 966788"/>
              <a:gd name="connsiteX3" fmla="*/ 152400 w 1747851"/>
              <a:gd name="connsiteY3" fmla="*/ 942975 h 966788"/>
              <a:gd name="connsiteX4" fmla="*/ 252413 w 1747851"/>
              <a:gd name="connsiteY4" fmla="*/ 947738 h 966788"/>
              <a:gd name="connsiteX5" fmla="*/ 295275 w 1747851"/>
              <a:gd name="connsiteY5" fmla="*/ 952500 h 966788"/>
              <a:gd name="connsiteX6" fmla="*/ 423863 w 1747851"/>
              <a:gd name="connsiteY6" fmla="*/ 942975 h 966788"/>
              <a:gd name="connsiteX7" fmla="*/ 457200 w 1747851"/>
              <a:gd name="connsiteY7" fmla="*/ 933450 h 966788"/>
              <a:gd name="connsiteX8" fmla="*/ 476250 w 1747851"/>
              <a:gd name="connsiteY8" fmla="*/ 928688 h 966788"/>
              <a:gd name="connsiteX9" fmla="*/ 490538 w 1747851"/>
              <a:gd name="connsiteY9" fmla="*/ 923925 h 966788"/>
              <a:gd name="connsiteX10" fmla="*/ 509588 w 1747851"/>
              <a:gd name="connsiteY10" fmla="*/ 919163 h 966788"/>
              <a:gd name="connsiteX11" fmla="*/ 538163 w 1747851"/>
              <a:gd name="connsiteY11" fmla="*/ 909638 h 966788"/>
              <a:gd name="connsiteX12" fmla="*/ 552450 w 1747851"/>
              <a:gd name="connsiteY12" fmla="*/ 900113 h 966788"/>
              <a:gd name="connsiteX13" fmla="*/ 566738 w 1747851"/>
              <a:gd name="connsiteY13" fmla="*/ 895350 h 966788"/>
              <a:gd name="connsiteX14" fmla="*/ 595313 w 1747851"/>
              <a:gd name="connsiteY14" fmla="*/ 876300 h 966788"/>
              <a:gd name="connsiteX15" fmla="*/ 609600 w 1747851"/>
              <a:gd name="connsiteY15" fmla="*/ 866775 h 966788"/>
              <a:gd name="connsiteX16" fmla="*/ 623888 w 1747851"/>
              <a:gd name="connsiteY16" fmla="*/ 852488 h 966788"/>
              <a:gd name="connsiteX17" fmla="*/ 638175 w 1747851"/>
              <a:gd name="connsiteY17" fmla="*/ 847725 h 966788"/>
              <a:gd name="connsiteX18" fmla="*/ 671513 w 1747851"/>
              <a:gd name="connsiteY18" fmla="*/ 833438 h 966788"/>
              <a:gd name="connsiteX19" fmla="*/ 700088 w 1747851"/>
              <a:gd name="connsiteY19" fmla="*/ 823913 h 966788"/>
              <a:gd name="connsiteX20" fmla="*/ 714375 w 1747851"/>
              <a:gd name="connsiteY20" fmla="*/ 809625 h 966788"/>
              <a:gd name="connsiteX21" fmla="*/ 728663 w 1747851"/>
              <a:gd name="connsiteY21" fmla="*/ 804863 h 966788"/>
              <a:gd name="connsiteX22" fmla="*/ 742950 w 1747851"/>
              <a:gd name="connsiteY22" fmla="*/ 795338 h 966788"/>
              <a:gd name="connsiteX23" fmla="*/ 781050 w 1747851"/>
              <a:gd name="connsiteY23" fmla="*/ 776288 h 966788"/>
              <a:gd name="connsiteX24" fmla="*/ 795338 w 1747851"/>
              <a:gd name="connsiteY24" fmla="*/ 766763 h 966788"/>
              <a:gd name="connsiteX25" fmla="*/ 823913 w 1747851"/>
              <a:gd name="connsiteY25" fmla="*/ 757238 h 966788"/>
              <a:gd name="connsiteX26" fmla="*/ 852488 w 1747851"/>
              <a:gd name="connsiteY26" fmla="*/ 738188 h 966788"/>
              <a:gd name="connsiteX27" fmla="*/ 866775 w 1747851"/>
              <a:gd name="connsiteY27" fmla="*/ 728663 h 966788"/>
              <a:gd name="connsiteX28" fmla="*/ 895350 w 1747851"/>
              <a:gd name="connsiteY28" fmla="*/ 719138 h 966788"/>
              <a:gd name="connsiteX29" fmla="*/ 919163 w 1747851"/>
              <a:gd name="connsiteY29" fmla="*/ 695325 h 966788"/>
              <a:gd name="connsiteX30" fmla="*/ 952500 w 1747851"/>
              <a:gd name="connsiteY30" fmla="*/ 652463 h 966788"/>
              <a:gd name="connsiteX31" fmla="*/ 962025 w 1747851"/>
              <a:gd name="connsiteY31" fmla="*/ 638175 h 966788"/>
              <a:gd name="connsiteX32" fmla="*/ 966788 w 1747851"/>
              <a:gd name="connsiteY32" fmla="*/ 623888 h 966788"/>
              <a:gd name="connsiteX33" fmla="*/ 985838 w 1747851"/>
              <a:gd name="connsiteY33" fmla="*/ 595313 h 966788"/>
              <a:gd name="connsiteX34" fmla="*/ 1009650 w 1747851"/>
              <a:gd name="connsiteY34" fmla="*/ 552450 h 966788"/>
              <a:gd name="connsiteX35" fmla="*/ 1019175 w 1747851"/>
              <a:gd name="connsiteY35" fmla="*/ 538163 h 966788"/>
              <a:gd name="connsiteX36" fmla="*/ 1033463 w 1747851"/>
              <a:gd name="connsiteY36" fmla="*/ 523875 h 966788"/>
              <a:gd name="connsiteX37" fmla="*/ 1042988 w 1747851"/>
              <a:gd name="connsiteY37" fmla="*/ 509588 h 966788"/>
              <a:gd name="connsiteX38" fmla="*/ 1057275 w 1747851"/>
              <a:gd name="connsiteY38" fmla="*/ 495300 h 966788"/>
              <a:gd name="connsiteX39" fmla="*/ 1076325 w 1747851"/>
              <a:gd name="connsiteY39" fmla="*/ 452438 h 966788"/>
              <a:gd name="connsiteX40" fmla="*/ 1081088 w 1747851"/>
              <a:gd name="connsiteY40" fmla="*/ 428625 h 966788"/>
              <a:gd name="connsiteX41" fmla="*/ 1114425 w 1747851"/>
              <a:gd name="connsiteY41" fmla="*/ 404813 h 966788"/>
              <a:gd name="connsiteX42" fmla="*/ 1128713 w 1747851"/>
              <a:gd name="connsiteY42" fmla="*/ 395288 h 966788"/>
              <a:gd name="connsiteX43" fmla="*/ 1143000 w 1747851"/>
              <a:gd name="connsiteY43" fmla="*/ 390525 h 966788"/>
              <a:gd name="connsiteX44" fmla="*/ 1171575 w 1747851"/>
              <a:gd name="connsiteY44" fmla="*/ 371475 h 966788"/>
              <a:gd name="connsiteX45" fmla="*/ 1185863 w 1747851"/>
              <a:gd name="connsiteY45" fmla="*/ 361950 h 966788"/>
              <a:gd name="connsiteX46" fmla="*/ 1219200 w 1747851"/>
              <a:gd name="connsiteY46" fmla="*/ 347663 h 966788"/>
              <a:gd name="connsiteX47" fmla="*/ 1247775 w 1747851"/>
              <a:gd name="connsiteY47" fmla="*/ 328613 h 966788"/>
              <a:gd name="connsiteX48" fmla="*/ 1276350 w 1747851"/>
              <a:gd name="connsiteY48" fmla="*/ 319088 h 966788"/>
              <a:gd name="connsiteX49" fmla="*/ 1300163 w 1747851"/>
              <a:gd name="connsiteY49" fmla="*/ 295275 h 966788"/>
              <a:gd name="connsiteX50" fmla="*/ 1309688 w 1747851"/>
              <a:gd name="connsiteY50" fmla="*/ 280988 h 966788"/>
              <a:gd name="connsiteX51" fmla="*/ 1338263 w 1747851"/>
              <a:gd name="connsiteY51" fmla="*/ 257175 h 966788"/>
              <a:gd name="connsiteX52" fmla="*/ 1347788 w 1747851"/>
              <a:gd name="connsiteY52" fmla="*/ 242888 h 966788"/>
              <a:gd name="connsiteX53" fmla="*/ 1362075 w 1747851"/>
              <a:gd name="connsiteY53" fmla="*/ 238125 h 966788"/>
              <a:gd name="connsiteX54" fmla="*/ 1376363 w 1747851"/>
              <a:gd name="connsiteY54" fmla="*/ 228600 h 966788"/>
              <a:gd name="connsiteX55" fmla="*/ 1419225 w 1747851"/>
              <a:gd name="connsiteY55" fmla="*/ 209550 h 966788"/>
              <a:gd name="connsiteX56" fmla="*/ 1428750 w 1747851"/>
              <a:gd name="connsiteY56" fmla="*/ 195263 h 966788"/>
              <a:gd name="connsiteX57" fmla="*/ 1457325 w 1747851"/>
              <a:gd name="connsiteY57" fmla="*/ 176213 h 966788"/>
              <a:gd name="connsiteX58" fmla="*/ 1495425 w 1747851"/>
              <a:gd name="connsiteY58" fmla="*/ 142875 h 966788"/>
              <a:gd name="connsiteX59" fmla="*/ 1514475 w 1747851"/>
              <a:gd name="connsiteY59" fmla="*/ 123825 h 966788"/>
              <a:gd name="connsiteX60" fmla="*/ 1557338 w 1747851"/>
              <a:gd name="connsiteY60" fmla="*/ 104775 h 966788"/>
              <a:gd name="connsiteX61" fmla="*/ 1571625 w 1747851"/>
              <a:gd name="connsiteY61" fmla="*/ 90488 h 966788"/>
              <a:gd name="connsiteX62" fmla="*/ 1585913 w 1747851"/>
              <a:gd name="connsiteY62" fmla="*/ 71438 h 966788"/>
              <a:gd name="connsiteX63" fmla="*/ 1633538 w 1747851"/>
              <a:gd name="connsiteY63" fmla="*/ 47625 h 966788"/>
              <a:gd name="connsiteX64" fmla="*/ 1647825 w 1747851"/>
              <a:gd name="connsiteY64" fmla="*/ 38100 h 966788"/>
              <a:gd name="connsiteX65" fmla="*/ 1676400 w 1747851"/>
              <a:gd name="connsiteY65" fmla="*/ 28575 h 966788"/>
              <a:gd name="connsiteX66" fmla="*/ 1719263 w 1747851"/>
              <a:gd name="connsiteY66" fmla="*/ 9525 h 966788"/>
              <a:gd name="connsiteX67" fmla="*/ 1747838 w 1747851"/>
              <a:gd name="connsiteY67" fmla="*/ 0 h 96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747851" h="966788">
                <a:moveTo>
                  <a:pt x="0" y="966788"/>
                </a:moveTo>
                <a:cubicBezTo>
                  <a:pt x="20311" y="960018"/>
                  <a:pt x="31584" y="954948"/>
                  <a:pt x="52388" y="952500"/>
                </a:cubicBezTo>
                <a:cubicBezTo>
                  <a:pt x="71373" y="950266"/>
                  <a:pt x="90508" y="949550"/>
                  <a:pt x="109538" y="947738"/>
                </a:cubicBezTo>
                <a:cubicBezTo>
                  <a:pt x="123849" y="946375"/>
                  <a:pt x="138113" y="944563"/>
                  <a:pt x="152400" y="942975"/>
                </a:cubicBezTo>
                <a:lnTo>
                  <a:pt x="252413" y="947738"/>
                </a:lnTo>
                <a:cubicBezTo>
                  <a:pt x="266756" y="948694"/>
                  <a:pt x="280900" y="952500"/>
                  <a:pt x="295275" y="952500"/>
                </a:cubicBezTo>
                <a:cubicBezTo>
                  <a:pt x="313393" y="952500"/>
                  <a:pt x="400917" y="944887"/>
                  <a:pt x="423863" y="942975"/>
                </a:cubicBezTo>
                <a:cubicBezTo>
                  <a:pt x="483417" y="928088"/>
                  <a:pt x="409374" y="947115"/>
                  <a:pt x="457200" y="933450"/>
                </a:cubicBezTo>
                <a:cubicBezTo>
                  <a:pt x="463494" y="931652"/>
                  <a:pt x="469956" y="930486"/>
                  <a:pt x="476250" y="928688"/>
                </a:cubicBezTo>
                <a:cubicBezTo>
                  <a:pt x="481077" y="927309"/>
                  <a:pt x="485711" y="925304"/>
                  <a:pt x="490538" y="923925"/>
                </a:cubicBezTo>
                <a:cubicBezTo>
                  <a:pt x="496832" y="922127"/>
                  <a:pt x="503319" y="921044"/>
                  <a:pt x="509588" y="919163"/>
                </a:cubicBezTo>
                <a:cubicBezTo>
                  <a:pt x="519205" y="916278"/>
                  <a:pt x="538163" y="909638"/>
                  <a:pt x="538163" y="909638"/>
                </a:cubicBezTo>
                <a:cubicBezTo>
                  <a:pt x="542925" y="906463"/>
                  <a:pt x="547331" y="902673"/>
                  <a:pt x="552450" y="900113"/>
                </a:cubicBezTo>
                <a:cubicBezTo>
                  <a:pt x="556940" y="897868"/>
                  <a:pt x="562349" y="897788"/>
                  <a:pt x="566738" y="895350"/>
                </a:cubicBezTo>
                <a:cubicBezTo>
                  <a:pt x="576745" y="889791"/>
                  <a:pt x="585788" y="882650"/>
                  <a:pt x="595313" y="876300"/>
                </a:cubicBezTo>
                <a:cubicBezTo>
                  <a:pt x="600075" y="873125"/>
                  <a:pt x="605553" y="870822"/>
                  <a:pt x="609600" y="866775"/>
                </a:cubicBezTo>
                <a:cubicBezTo>
                  <a:pt x="614363" y="862013"/>
                  <a:pt x="618284" y="856224"/>
                  <a:pt x="623888" y="852488"/>
                </a:cubicBezTo>
                <a:cubicBezTo>
                  <a:pt x="628065" y="849703"/>
                  <a:pt x="633685" y="849970"/>
                  <a:pt x="638175" y="847725"/>
                </a:cubicBezTo>
                <a:cubicBezTo>
                  <a:pt x="679728" y="826948"/>
                  <a:pt x="621960" y="848303"/>
                  <a:pt x="671513" y="833438"/>
                </a:cubicBezTo>
                <a:cubicBezTo>
                  <a:pt x="681130" y="830553"/>
                  <a:pt x="700088" y="823913"/>
                  <a:pt x="700088" y="823913"/>
                </a:cubicBezTo>
                <a:cubicBezTo>
                  <a:pt x="704850" y="819150"/>
                  <a:pt x="708771" y="813361"/>
                  <a:pt x="714375" y="809625"/>
                </a:cubicBezTo>
                <a:cubicBezTo>
                  <a:pt x="718552" y="806840"/>
                  <a:pt x="724173" y="807108"/>
                  <a:pt x="728663" y="804863"/>
                </a:cubicBezTo>
                <a:cubicBezTo>
                  <a:pt x="733782" y="802303"/>
                  <a:pt x="737925" y="798079"/>
                  <a:pt x="742950" y="795338"/>
                </a:cubicBezTo>
                <a:cubicBezTo>
                  <a:pt x="755415" y="788539"/>
                  <a:pt x="769236" y="784164"/>
                  <a:pt x="781050" y="776288"/>
                </a:cubicBezTo>
                <a:cubicBezTo>
                  <a:pt x="785813" y="773113"/>
                  <a:pt x="790107" y="769088"/>
                  <a:pt x="795338" y="766763"/>
                </a:cubicBezTo>
                <a:cubicBezTo>
                  <a:pt x="804513" y="762685"/>
                  <a:pt x="823913" y="757238"/>
                  <a:pt x="823913" y="757238"/>
                </a:cubicBezTo>
                <a:lnTo>
                  <a:pt x="852488" y="738188"/>
                </a:lnTo>
                <a:cubicBezTo>
                  <a:pt x="857250" y="735013"/>
                  <a:pt x="861345" y="730473"/>
                  <a:pt x="866775" y="728663"/>
                </a:cubicBezTo>
                <a:lnTo>
                  <a:pt x="895350" y="719138"/>
                </a:lnTo>
                <a:cubicBezTo>
                  <a:pt x="921544" y="701676"/>
                  <a:pt x="899319" y="719138"/>
                  <a:pt x="919163" y="695325"/>
                </a:cubicBezTo>
                <a:cubicBezTo>
                  <a:pt x="956467" y="650559"/>
                  <a:pt x="904350" y="724689"/>
                  <a:pt x="952500" y="652463"/>
                </a:cubicBezTo>
                <a:cubicBezTo>
                  <a:pt x="955675" y="647700"/>
                  <a:pt x="960215" y="643605"/>
                  <a:pt x="962025" y="638175"/>
                </a:cubicBezTo>
                <a:cubicBezTo>
                  <a:pt x="963613" y="633413"/>
                  <a:pt x="964350" y="628276"/>
                  <a:pt x="966788" y="623888"/>
                </a:cubicBezTo>
                <a:cubicBezTo>
                  <a:pt x="972348" y="613881"/>
                  <a:pt x="985838" y="595313"/>
                  <a:pt x="985838" y="595313"/>
                </a:cubicBezTo>
                <a:cubicBezTo>
                  <a:pt x="994219" y="570165"/>
                  <a:pt x="987816" y="585201"/>
                  <a:pt x="1009650" y="552450"/>
                </a:cubicBezTo>
                <a:cubicBezTo>
                  <a:pt x="1012825" y="547688"/>
                  <a:pt x="1015128" y="542210"/>
                  <a:pt x="1019175" y="538163"/>
                </a:cubicBezTo>
                <a:cubicBezTo>
                  <a:pt x="1023938" y="533400"/>
                  <a:pt x="1029151" y="529049"/>
                  <a:pt x="1033463" y="523875"/>
                </a:cubicBezTo>
                <a:cubicBezTo>
                  <a:pt x="1037127" y="519478"/>
                  <a:pt x="1039324" y="513985"/>
                  <a:pt x="1042988" y="509588"/>
                </a:cubicBezTo>
                <a:cubicBezTo>
                  <a:pt x="1047300" y="504414"/>
                  <a:pt x="1052963" y="500474"/>
                  <a:pt x="1057275" y="495300"/>
                </a:cubicBezTo>
                <a:cubicBezTo>
                  <a:pt x="1067777" y="482697"/>
                  <a:pt x="1073045" y="468835"/>
                  <a:pt x="1076325" y="452438"/>
                </a:cubicBezTo>
                <a:cubicBezTo>
                  <a:pt x="1077913" y="444500"/>
                  <a:pt x="1077468" y="435865"/>
                  <a:pt x="1081088" y="428625"/>
                </a:cubicBezTo>
                <a:cubicBezTo>
                  <a:pt x="1088069" y="414662"/>
                  <a:pt x="1102344" y="411716"/>
                  <a:pt x="1114425" y="404813"/>
                </a:cubicBezTo>
                <a:cubicBezTo>
                  <a:pt x="1119395" y="401973"/>
                  <a:pt x="1123593" y="397848"/>
                  <a:pt x="1128713" y="395288"/>
                </a:cubicBezTo>
                <a:cubicBezTo>
                  <a:pt x="1133203" y="393043"/>
                  <a:pt x="1138612" y="392963"/>
                  <a:pt x="1143000" y="390525"/>
                </a:cubicBezTo>
                <a:cubicBezTo>
                  <a:pt x="1153007" y="384965"/>
                  <a:pt x="1162050" y="377825"/>
                  <a:pt x="1171575" y="371475"/>
                </a:cubicBezTo>
                <a:cubicBezTo>
                  <a:pt x="1176338" y="368300"/>
                  <a:pt x="1180743" y="364510"/>
                  <a:pt x="1185863" y="361950"/>
                </a:cubicBezTo>
                <a:cubicBezTo>
                  <a:pt x="1209403" y="350180"/>
                  <a:pt x="1198178" y="354670"/>
                  <a:pt x="1219200" y="347663"/>
                </a:cubicBezTo>
                <a:cubicBezTo>
                  <a:pt x="1228725" y="341313"/>
                  <a:pt x="1236915" y="332233"/>
                  <a:pt x="1247775" y="328613"/>
                </a:cubicBezTo>
                <a:lnTo>
                  <a:pt x="1276350" y="319088"/>
                </a:lnTo>
                <a:cubicBezTo>
                  <a:pt x="1301747" y="280991"/>
                  <a:pt x="1268415" y="327022"/>
                  <a:pt x="1300163" y="295275"/>
                </a:cubicBezTo>
                <a:cubicBezTo>
                  <a:pt x="1304210" y="291228"/>
                  <a:pt x="1306024" y="285385"/>
                  <a:pt x="1309688" y="280988"/>
                </a:cubicBezTo>
                <a:cubicBezTo>
                  <a:pt x="1321149" y="267234"/>
                  <a:pt x="1324212" y="266542"/>
                  <a:pt x="1338263" y="257175"/>
                </a:cubicBezTo>
                <a:cubicBezTo>
                  <a:pt x="1341438" y="252413"/>
                  <a:pt x="1343319" y="246464"/>
                  <a:pt x="1347788" y="242888"/>
                </a:cubicBezTo>
                <a:cubicBezTo>
                  <a:pt x="1351708" y="239752"/>
                  <a:pt x="1357585" y="240370"/>
                  <a:pt x="1362075" y="238125"/>
                </a:cubicBezTo>
                <a:cubicBezTo>
                  <a:pt x="1367195" y="235565"/>
                  <a:pt x="1371132" y="230925"/>
                  <a:pt x="1376363" y="228600"/>
                </a:cubicBezTo>
                <a:cubicBezTo>
                  <a:pt x="1427367" y="205932"/>
                  <a:pt x="1386893" y="231105"/>
                  <a:pt x="1419225" y="209550"/>
                </a:cubicBezTo>
                <a:cubicBezTo>
                  <a:pt x="1422400" y="204788"/>
                  <a:pt x="1424442" y="199032"/>
                  <a:pt x="1428750" y="195263"/>
                </a:cubicBezTo>
                <a:cubicBezTo>
                  <a:pt x="1437365" y="187725"/>
                  <a:pt x="1457325" y="176213"/>
                  <a:pt x="1457325" y="176213"/>
                </a:cubicBezTo>
                <a:cubicBezTo>
                  <a:pt x="1484311" y="135732"/>
                  <a:pt x="1439865" y="198435"/>
                  <a:pt x="1495425" y="142875"/>
                </a:cubicBezTo>
                <a:cubicBezTo>
                  <a:pt x="1501775" y="136525"/>
                  <a:pt x="1506774" y="128445"/>
                  <a:pt x="1514475" y="123825"/>
                </a:cubicBezTo>
                <a:cubicBezTo>
                  <a:pt x="1558975" y="97125"/>
                  <a:pt x="1528713" y="128629"/>
                  <a:pt x="1557338" y="104775"/>
                </a:cubicBezTo>
                <a:cubicBezTo>
                  <a:pt x="1562512" y="100463"/>
                  <a:pt x="1567242" y="95602"/>
                  <a:pt x="1571625" y="90488"/>
                </a:cubicBezTo>
                <a:cubicBezTo>
                  <a:pt x="1576791" y="84461"/>
                  <a:pt x="1579980" y="76711"/>
                  <a:pt x="1585913" y="71438"/>
                </a:cubicBezTo>
                <a:cubicBezTo>
                  <a:pt x="1608101" y="51716"/>
                  <a:pt x="1610148" y="53473"/>
                  <a:pt x="1633538" y="47625"/>
                </a:cubicBezTo>
                <a:cubicBezTo>
                  <a:pt x="1638300" y="44450"/>
                  <a:pt x="1642595" y="40425"/>
                  <a:pt x="1647825" y="38100"/>
                </a:cubicBezTo>
                <a:cubicBezTo>
                  <a:pt x="1657000" y="34022"/>
                  <a:pt x="1668046" y="34144"/>
                  <a:pt x="1676400" y="28575"/>
                </a:cubicBezTo>
                <a:cubicBezTo>
                  <a:pt x="1692579" y="17789"/>
                  <a:pt x="1696594" y="13303"/>
                  <a:pt x="1719263" y="9525"/>
                </a:cubicBezTo>
                <a:cubicBezTo>
                  <a:pt x="1749404" y="4502"/>
                  <a:pt x="1747838" y="14419"/>
                  <a:pt x="1747838" y="0"/>
                </a:cubicBezTo>
              </a:path>
            </a:pathLst>
          </a:custGeom>
          <a:noFill/>
          <a:ln w="571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Freeform 11"/>
          <p:cNvSpPr/>
          <p:nvPr/>
        </p:nvSpPr>
        <p:spPr>
          <a:xfrm>
            <a:off x="3444240" y="4213860"/>
            <a:ext cx="2542032" cy="2628900"/>
          </a:xfrm>
          <a:custGeom>
            <a:avLst/>
            <a:gdLst>
              <a:gd name="connsiteX0" fmla="*/ 0 w 2118360"/>
              <a:gd name="connsiteY0" fmla="*/ 0 h 2628900"/>
              <a:gd name="connsiteX1" fmla="*/ 38100 w 2118360"/>
              <a:gd name="connsiteY1" fmla="*/ 7620 h 2628900"/>
              <a:gd name="connsiteX2" fmla="*/ 114300 w 2118360"/>
              <a:gd name="connsiteY2" fmla="*/ 30480 h 2628900"/>
              <a:gd name="connsiteX3" fmla="*/ 167640 w 2118360"/>
              <a:gd name="connsiteY3" fmla="*/ 38100 h 2628900"/>
              <a:gd name="connsiteX4" fmla="*/ 190500 w 2118360"/>
              <a:gd name="connsiteY4" fmla="*/ 45720 h 2628900"/>
              <a:gd name="connsiteX5" fmla="*/ 236220 w 2118360"/>
              <a:gd name="connsiteY5" fmla="*/ 76200 h 2628900"/>
              <a:gd name="connsiteX6" fmla="*/ 259080 w 2118360"/>
              <a:gd name="connsiteY6" fmla="*/ 121920 h 2628900"/>
              <a:gd name="connsiteX7" fmla="*/ 274320 w 2118360"/>
              <a:gd name="connsiteY7" fmla="*/ 144780 h 2628900"/>
              <a:gd name="connsiteX8" fmla="*/ 297180 w 2118360"/>
              <a:gd name="connsiteY8" fmla="*/ 190500 h 2628900"/>
              <a:gd name="connsiteX9" fmla="*/ 304800 w 2118360"/>
              <a:gd name="connsiteY9" fmla="*/ 236220 h 2628900"/>
              <a:gd name="connsiteX10" fmla="*/ 289560 w 2118360"/>
              <a:gd name="connsiteY10" fmla="*/ 822960 h 2628900"/>
              <a:gd name="connsiteX11" fmla="*/ 304800 w 2118360"/>
              <a:gd name="connsiteY11" fmla="*/ 1371600 h 2628900"/>
              <a:gd name="connsiteX12" fmla="*/ 320040 w 2118360"/>
              <a:gd name="connsiteY12" fmla="*/ 1463040 h 2628900"/>
              <a:gd name="connsiteX13" fmla="*/ 335280 w 2118360"/>
              <a:gd name="connsiteY13" fmla="*/ 1516380 h 2628900"/>
              <a:gd name="connsiteX14" fmla="*/ 350520 w 2118360"/>
              <a:gd name="connsiteY14" fmla="*/ 1630680 h 2628900"/>
              <a:gd name="connsiteX15" fmla="*/ 342900 w 2118360"/>
              <a:gd name="connsiteY15" fmla="*/ 1714500 h 2628900"/>
              <a:gd name="connsiteX16" fmla="*/ 304800 w 2118360"/>
              <a:gd name="connsiteY16" fmla="*/ 1760220 h 2628900"/>
              <a:gd name="connsiteX17" fmla="*/ 289560 w 2118360"/>
              <a:gd name="connsiteY17" fmla="*/ 1783080 h 2628900"/>
              <a:gd name="connsiteX18" fmla="*/ 297180 w 2118360"/>
              <a:gd name="connsiteY18" fmla="*/ 1828800 h 2628900"/>
              <a:gd name="connsiteX19" fmla="*/ 342900 w 2118360"/>
              <a:gd name="connsiteY19" fmla="*/ 1859280 h 2628900"/>
              <a:gd name="connsiteX20" fmla="*/ 594360 w 2118360"/>
              <a:gd name="connsiteY20" fmla="*/ 1882140 h 2628900"/>
              <a:gd name="connsiteX21" fmla="*/ 624840 w 2118360"/>
              <a:gd name="connsiteY21" fmla="*/ 1897380 h 2628900"/>
              <a:gd name="connsiteX22" fmla="*/ 685800 w 2118360"/>
              <a:gd name="connsiteY22" fmla="*/ 1920240 h 2628900"/>
              <a:gd name="connsiteX23" fmla="*/ 701040 w 2118360"/>
              <a:gd name="connsiteY23" fmla="*/ 1943100 h 2628900"/>
              <a:gd name="connsiteX24" fmla="*/ 708660 w 2118360"/>
              <a:gd name="connsiteY24" fmla="*/ 1965960 h 2628900"/>
              <a:gd name="connsiteX25" fmla="*/ 731520 w 2118360"/>
              <a:gd name="connsiteY25" fmla="*/ 1973580 h 2628900"/>
              <a:gd name="connsiteX26" fmla="*/ 777240 w 2118360"/>
              <a:gd name="connsiteY26" fmla="*/ 2004060 h 2628900"/>
              <a:gd name="connsiteX27" fmla="*/ 883920 w 2118360"/>
              <a:gd name="connsiteY27" fmla="*/ 2034540 h 2628900"/>
              <a:gd name="connsiteX28" fmla="*/ 937260 w 2118360"/>
              <a:gd name="connsiteY28" fmla="*/ 2042160 h 2628900"/>
              <a:gd name="connsiteX29" fmla="*/ 982980 w 2118360"/>
              <a:gd name="connsiteY29" fmla="*/ 2057400 h 2628900"/>
              <a:gd name="connsiteX30" fmla="*/ 1005840 w 2118360"/>
              <a:gd name="connsiteY30" fmla="*/ 2065020 h 2628900"/>
              <a:gd name="connsiteX31" fmla="*/ 1036320 w 2118360"/>
              <a:gd name="connsiteY31" fmla="*/ 2072640 h 2628900"/>
              <a:gd name="connsiteX32" fmla="*/ 1082040 w 2118360"/>
              <a:gd name="connsiteY32" fmla="*/ 2087880 h 2628900"/>
              <a:gd name="connsiteX33" fmla="*/ 1127760 w 2118360"/>
              <a:gd name="connsiteY33" fmla="*/ 2118360 h 2628900"/>
              <a:gd name="connsiteX34" fmla="*/ 1150620 w 2118360"/>
              <a:gd name="connsiteY34" fmla="*/ 2125980 h 2628900"/>
              <a:gd name="connsiteX35" fmla="*/ 1196340 w 2118360"/>
              <a:gd name="connsiteY35" fmla="*/ 2148840 h 2628900"/>
              <a:gd name="connsiteX36" fmla="*/ 1219200 w 2118360"/>
              <a:gd name="connsiteY36" fmla="*/ 2171700 h 2628900"/>
              <a:gd name="connsiteX37" fmla="*/ 1242060 w 2118360"/>
              <a:gd name="connsiteY37" fmla="*/ 2240280 h 2628900"/>
              <a:gd name="connsiteX38" fmla="*/ 1249680 w 2118360"/>
              <a:gd name="connsiteY38" fmla="*/ 2263140 h 2628900"/>
              <a:gd name="connsiteX39" fmla="*/ 1257300 w 2118360"/>
              <a:gd name="connsiteY39" fmla="*/ 2286000 h 2628900"/>
              <a:gd name="connsiteX40" fmla="*/ 1303020 w 2118360"/>
              <a:gd name="connsiteY40" fmla="*/ 2293620 h 2628900"/>
              <a:gd name="connsiteX41" fmla="*/ 1432560 w 2118360"/>
              <a:gd name="connsiteY41" fmla="*/ 2301240 h 2628900"/>
              <a:gd name="connsiteX42" fmla="*/ 1485900 w 2118360"/>
              <a:gd name="connsiteY42" fmla="*/ 2324100 h 2628900"/>
              <a:gd name="connsiteX43" fmla="*/ 1554480 w 2118360"/>
              <a:gd name="connsiteY43" fmla="*/ 2354580 h 2628900"/>
              <a:gd name="connsiteX44" fmla="*/ 1592580 w 2118360"/>
              <a:gd name="connsiteY44" fmla="*/ 2400300 h 2628900"/>
              <a:gd name="connsiteX45" fmla="*/ 1615440 w 2118360"/>
              <a:gd name="connsiteY45" fmla="*/ 2407920 h 2628900"/>
              <a:gd name="connsiteX46" fmla="*/ 1630680 w 2118360"/>
              <a:gd name="connsiteY46" fmla="*/ 2430780 h 2628900"/>
              <a:gd name="connsiteX47" fmla="*/ 1653540 w 2118360"/>
              <a:gd name="connsiteY47" fmla="*/ 2446020 h 2628900"/>
              <a:gd name="connsiteX48" fmla="*/ 1714500 w 2118360"/>
              <a:gd name="connsiteY48" fmla="*/ 2484120 h 2628900"/>
              <a:gd name="connsiteX49" fmla="*/ 1737360 w 2118360"/>
              <a:gd name="connsiteY49" fmla="*/ 2499360 h 2628900"/>
              <a:gd name="connsiteX50" fmla="*/ 1760220 w 2118360"/>
              <a:gd name="connsiteY50" fmla="*/ 2506980 h 2628900"/>
              <a:gd name="connsiteX51" fmla="*/ 1805940 w 2118360"/>
              <a:gd name="connsiteY51" fmla="*/ 2537460 h 2628900"/>
              <a:gd name="connsiteX52" fmla="*/ 1851660 w 2118360"/>
              <a:gd name="connsiteY52" fmla="*/ 2545080 h 2628900"/>
              <a:gd name="connsiteX53" fmla="*/ 1874520 w 2118360"/>
              <a:gd name="connsiteY53" fmla="*/ 2552700 h 2628900"/>
              <a:gd name="connsiteX54" fmla="*/ 2004060 w 2118360"/>
              <a:gd name="connsiteY54" fmla="*/ 2567940 h 2628900"/>
              <a:gd name="connsiteX55" fmla="*/ 2049780 w 2118360"/>
              <a:gd name="connsiteY55" fmla="*/ 2590800 h 2628900"/>
              <a:gd name="connsiteX56" fmla="*/ 2072640 w 2118360"/>
              <a:gd name="connsiteY56" fmla="*/ 2598420 h 2628900"/>
              <a:gd name="connsiteX57" fmla="*/ 2118360 w 2118360"/>
              <a:gd name="connsiteY57" fmla="*/ 2628900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118360" h="2628900">
                <a:moveTo>
                  <a:pt x="0" y="0"/>
                </a:moveTo>
                <a:cubicBezTo>
                  <a:pt x="12700" y="2540"/>
                  <a:pt x="25605" y="4212"/>
                  <a:pt x="38100" y="7620"/>
                </a:cubicBezTo>
                <a:cubicBezTo>
                  <a:pt x="77864" y="18465"/>
                  <a:pt x="78595" y="23988"/>
                  <a:pt x="114300" y="30480"/>
                </a:cubicBezTo>
                <a:cubicBezTo>
                  <a:pt x="131971" y="33693"/>
                  <a:pt x="149860" y="35560"/>
                  <a:pt x="167640" y="38100"/>
                </a:cubicBezTo>
                <a:cubicBezTo>
                  <a:pt x="175260" y="40640"/>
                  <a:pt x="183479" y="41819"/>
                  <a:pt x="190500" y="45720"/>
                </a:cubicBezTo>
                <a:cubicBezTo>
                  <a:pt x="206511" y="54615"/>
                  <a:pt x="236220" y="76200"/>
                  <a:pt x="236220" y="76200"/>
                </a:cubicBezTo>
                <a:cubicBezTo>
                  <a:pt x="279896" y="141714"/>
                  <a:pt x="227532" y="58824"/>
                  <a:pt x="259080" y="121920"/>
                </a:cubicBezTo>
                <a:cubicBezTo>
                  <a:pt x="263176" y="130111"/>
                  <a:pt x="270224" y="136589"/>
                  <a:pt x="274320" y="144780"/>
                </a:cubicBezTo>
                <a:cubicBezTo>
                  <a:pt x="305868" y="207876"/>
                  <a:pt x="253504" y="124986"/>
                  <a:pt x="297180" y="190500"/>
                </a:cubicBezTo>
                <a:cubicBezTo>
                  <a:pt x="299720" y="205740"/>
                  <a:pt x="304800" y="220770"/>
                  <a:pt x="304800" y="236220"/>
                </a:cubicBezTo>
                <a:cubicBezTo>
                  <a:pt x="304800" y="665016"/>
                  <a:pt x="309394" y="584954"/>
                  <a:pt x="289560" y="822960"/>
                </a:cubicBezTo>
                <a:cubicBezTo>
                  <a:pt x="291950" y="949611"/>
                  <a:pt x="292308" y="1209201"/>
                  <a:pt x="304800" y="1371600"/>
                </a:cubicBezTo>
                <a:cubicBezTo>
                  <a:pt x="306234" y="1390238"/>
                  <a:pt x="314679" y="1441598"/>
                  <a:pt x="320040" y="1463040"/>
                </a:cubicBezTo>
                <a:cubicBezTo>
                  <a:pt x="334565" y="1521140"/>
                  <a:pt x="321027" y="1445114"/>
                  <a:pt x="335280" y="1516380"/>
                </a:cubicBezTo>
                <a:cubicBezTo>
                  <a:pt x="343831" y="1559135"/>
                  <a:pt x="345437" y="1584934"/>
                  <a:pt x="350520" y="1630680"/>
                </a:cubicBezTo>
                <a:cubicBezTo>
                  <a:pt x="347980" y="1658620"/>
                  <a:pt x="348778" y="1687068"/>
                  <a:pt x="342900" y="1714500"/>
                </a:cubicBezTo>
                <a:cubicBezTo>
                  <a:pt x="339626" y="1729781"/>
                  <a:pt x="313022" y="1750354"/>
                  <a:pt x="304800" y="1760220"/>
                </a:cubicBezTo>
                <a:cubicBezTo>
                  <a:pt x="298937" y="1767255"/>
                  <a:pt x="294640" y="1775460"/>
                  <a:pt x="289560" y="1783080"/>
                </a:cubicBezTo>
                <a:cubicBezTo>
                  <a:pt x="292100" y="1798320"/>
                  <a:pt x="288320" y="1816143"/>
                  <a:pt x="297180" y="1828800"/>
                </a:cubicBezTo>
                <a:cubicBezTo>
                  <a:pt x="307684" y="1843805"/>
                  <a:pt x="325524" y="1853488"/>
                  <a:pt x="342900" y="1859280"/>
                </a:cubicBezTo>
                <a:cubicBezTo>
                  <a:pt x="453725" y="1896222"/>
                  <a:pt x="372567" y="1873925"/>
                  <a:pt x="594360" y="1882140"/>
                </a:cubicBezTo>
                <a:cubicBezTo>
                  <a:pt x="604520" y="1887220"/>
                  <a:pt x="614460" y="1892767"/>
                  <a:pt x="624840" y="1897380"/>
                </a:cubicBezTo>
                <a:cubicBezTo>
                  <a:pt x="652175" y="1909529"/>
                  <a:pt x="660665" y="1911862"/>
                  <a:pt x="685800" y="1920240"/>
                </a:cubicBezTo>
                <a:cubicBezTo>
                  <a:pt x="690880" y="1927860"/>
                  <a:pt x="696944" y="1934909"/>
                  <a:pt x="701040" y="1943100"/>
                </a:cubicBezTo>
                <a:cubicBezTo>
                  <a:pt x="704632" y="1950284"/>
                  <a:pt x="702980" y="1960280"/>
                  <a:pt x="708660" y="1965960"/>
                </a:cubicBezTo>
                <a:cubicBezTo>
                  <a:pt x="714340" y="1971640"/>
                  <a:pt x="724499" y="1969679"/>
                  <a:pt x="731520" y="1973580"/>
                </a:cubicBezTo>
                <a:cubicBezTo>
                  <a:pt x="747531" y="1982475"/>
                  <a:pt x="759864" y="1998268"/>
                  <a:pt x="777240" y="2004060"/>
                </a:cubicBezTo>
                <a:cubicBezTo>
                  <a:pt x="809808" y="2014916"/>
                  <a:pt x="850432" y="2029756"/>
                  <a:pt x="883920" y="2034540"/>
                </a:cubicBezTo>
                <a:lnTo>
                  <a:pt x="937260" y="2042160"/>
                </a:lnTo>
                <a:lnTo>
                  <a:pt x="982980" y="2057400"/>
                </a:lnTo>
                <a:cubicBezTo>
                  <a:pt x="990600" y="2059940"/>
                  <a:pt x="998048" y="2063072"/>
                  <a:pt x="1005840" y="2065020"/>
                </a:cubicBezTo>
                <a:cubicBezTo>
                  <a:pt x="1016000" y="2067560"/>
                  <a:pt x="1026289" y="2069631"/>
                  <a:pt x="1036320" y="2072640"/>
                </a:cubicBezTo>
                <a:cubicBezTo>
                  <a:pt x="1051707" y="2077256"/>
                  <a:pt x="1068674" y="2078969"/>
                  <a:pt x="1082040" y="2087880"/>
                </a:cubicBezTo>
                <a:cubicBezTo>
                  <a:pt x="1097280" y="2098040"/>
                  <a:pt x="1110384" y="2112568"/>
                  <a:pt x="1127760" y="2118360"/>
                </a:cubicBezTo>
                <a:cubicBezTo>
                  <a:pt x="1135380" y="2120900"/>
                  <a:pt x="1143436" y="2122388"/>
                  <a:pt x="1150620" y="2125980"/>
                </a:cubicBezTo>
                <a:cubicBezTo>
                  <a:pt x="1209706" y="2155523"/>
                  <a:pt x="1138881" y="2129687"/>
                  <a:pt x="1196340" y="2148840"/>
                </a:cubicBezTo>
                <a:cubicBezTo>
                  <a:pt x="1203960" y="2156460"/>
                  <a:pt x="1213967" y="2162280"/>
                  <a:pt x="1219200" y="2171700"/>
                </a:cubicBezTo>
                <a:lnTo>
                  <a:pt x="1242060" y="2240280"/>
                </a:lnTo>
                <a:lnTo>
                  <a:pt x="1249680" y="2263140"/>
                </a:lnTo>
                <a:cubicBezTo>
                  <a:pt x="1252220" y="2270760"/>
                  <a:pt x="1249377" y="2284680"/>
                  <a:pt x="1257300" y="2286000"/>
                </a:cubicBezTo>
                <a:cubicBezTo>
                  <a:pt x="1272540" y="2288540"/>
                  <a:pt x="1287628" y="2292282"/>
                  <a:pt x="1303020" y="2293620"/>
                </a:cubicBezTo>
                <a:cubicBezTo>
                  <a:pt x="1346112" y="2297367"/>
                  <a:pt x="1389380" y="2298700"/>
                  <a:pt x="1432560" y="2301240"/>
                </a:cubicBezTo>
                <a:cubicBezTo>
                  <a:pt x="1513189" y="2321397"/>
                  <a:pt x="1418242" y="2294030"/>
                  <a:pt x="1485900" y="2324100"/>
                </a:cubicBezTo>
                <a:cubicBezTo>
                  <a:pt x="1567512" y="2360372"/>
                  <a:pt x="1502745" y="2320090"/>
                  <a:pt x="1554480" y="2354580"/>
                </a:cubicBezTo>
                <a:cubicBezTo>
                  <a:pt x="1565725" y="2371448"/>
                  <a:pt x="1574979" y="2388566"/>
                  <a:pt x="1592580" y="2400300"/>
                </a:cubicBezTo>
                <a:cubicBezTo>
                  <a:pt x="1599263" y="2404755"/>
                  <a:pt x="1607820" y="2405380"/>
                  <a:pt x="1615440" y="2407920"/>
                </a:cubicBezTo>
                <a:cubicBezTo>
                  <a:pt x="1620520" y="2415540"/>
                  <a:pt x="1624204" y="2424304"/>
                  <a:pt x="1630680" y="2430780"/>
                </a:cubicBezTo>
                <a:cubicBezTo>
                  <a:pt x="1637156" y="2437256"/>
                  <a:pt x="1646088" y="2440697"/>
                  <a:pt x="1653540" y="2446020"/>
                </a:cubicBezTo>
                <a:cubicBezTo>
                  <a:pt x="1726388" y="2498054"/>
                  <a:pt x="1642894" y="2443202"/>
                  <a:pt x="1714500" y="2484120"/>
                </a:cubicBezTo>
                <a:cubicBezTo>
                  <a:pt x="1722451" y="2488664"/>
                  <a:pt x="1729169" y="2495264"/>
                  <a:pt x="1737360" y="2499360"/>
                </a:cubicBezTo>
                <a:cubicBezTo>
                  <a:pt x="1744544" y="2502952"/>
                  <a:pt x="1753199" y="2503079"/>
                  <a:pt x="1760220" y="2506980"/>
                </a:cubicBezTo>
                <a:cubicBezTo>
                  <a:pt x="1776231" y="2515875"/>
                  <a:pt x="1787873" y="2534449"/>
                  <a:pt x="1805940" y="2537460"/>
                </a:cubicBezTo>
                <a:cubicBezTo>
                  <a:pt x="1821180" y="2540000"/>
                  <a:pt x="1836578" y="2541728"/>
                  <a:pt x="1851660" y="2545080"/>
                </a:cubicBezTo>
                <a:cubicBezTo>
                  <a:pt x="1859501" y="2546822"/>
                  <a:pt x="1866644" y="2551125"/>
                  <a:pt x="1874520" y="2552700"/>
                </a:cubicBezTo>
                <a:cubicBezTo>
                  <a:pt x="1908210" y="2559438"/>
                  <a:pt x="1973832" y="2564917"/>
                  <a:pt x="2004060" y="2567940"/>
                </a:cubicBezTo>
                <a:cubicBezTo>
                  <a:pt x="2061519" y="2587093"/>
                  <a:pt x="1990694" y="2561257"/>
                  <a:pt x="2049780" y="2590800"/>
                </a:cubicBezTo>
                <a:cubicBezTo>
                  <a:pt x="2056964" y="2594392"/>
                  <a:pt x="2065619" y="2594519"/>
                  <a:pt x="2072640" y="2598420"/>
                </a:cubicBezTo>
                <a:cubicBezTo>
                  <a:pt x="2088651" y="2607315"/>
                  <a:pt x="2118360" y="2628900"/>
                  <a:pt x="2118360" y="2628900"/>
                </a:cubicBezTo>
              </a:path>
            </a:pathLst>
          </a:custGeom>
          <a:noFill/>
          <a:ln w="571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3" name="Freeform 12"/>
          <p:cNvSpPr/>
          <p:nvPr/>
        </p:nvSpPr>
        <p:spPr>
          <a:xfrm>
            <a:off x="5757317" y="3505200"/>
            <a:ext cx="283823" cy="3375660"/>
          </a:xfrm>
          <a:custGeom>
            <a:avLst/>
            <a:gdLst>
              <a:gd name="connsiteX0" fmla="*/ 236519 w 236519"/>
              <a:gd name="connsiteY0" fmla="*/ 0 h 3375660"/>
              <a:gd name="connsiteX1" fmla="*/ 198419 w 236519"/>
              <a:gd name="connsiteY1" fmla="*/ 91440 h 3375660"/>
              <a:gd name="connsiteX2" fmla="*/ 175559 w 236519"/>
              <a:gd name="connsiteY2" fmla="*/ 152400 h 3375660"/>
              <a:gd name="connsiteX3" fmla="*/ 167939 w 236519"/>
              <a:gd name="connsiteY3" fmla="*/ 205740 h 3375660"/>
              <a:gd name="connsiteX4" fmla="*/ 145079 w 236519"/>
              <a:gd name="connsiteY4" fmla="*/ 342900 h 3375660"/>
              <a:gd name="connsiteX5" fmla="*/ 129839 w 236519"/>
              <a:gd name="connsiteY5" fmla="*/ 388620 h 3375660"/>
              <a:gd name="connsiteX6" fmla="*/ 114599 w 236519"/>
              <a:gd name="connsiteY6" fmla="*/ 441960 h 3375660"/>
              <a:gd name="connsiteX7" fmla="*/ 91739 w 236519"/>
              <a:gd name="connsiteY7" fmla="*/ 502920 h 3375660"/>
              <a:gd name="connsiteX8" fmla="*/ 76499 w 236519"/>
              <a:gd name="connsiteY8" fmla="*/ 998220 h 3375660"/>
              <a:gd name="connsiteX9" fmla="*/ 61259 w 236519"/>
              <a:gd name="connsiteY9" fmla="*/ 1104900 h 3375660"/>
              <a:gd name="connsiteX10" fmla="*/ 53639 w 236519"/>
              <a:gd name="connsiteY10" fmla="*/ 1188720 h 3375660"/>
              <a:gd name="connsiteX11" fmla="*/ 46019 w 236519"/>
              <a:gd name="connsiteY11" fmla="*/ 1211580 h 3375660"/>
              <a:gd name="connsiteX12" fmla="*/ 38399 w 236519"/>
              <a:gd name="connsiteY12" fmla="*/ 1249680 h 3375660"/>
              <a:gd name="connsiteX13" fmla="*/ 23159 w 236519"/>
              <a:gd name="connsiteY13" fmla="*/ 1386840 h 3375660"/>
              <a:gd name="connsiteX14" fmla="*/ 15539 w 236519"/>
              <a:gd name="connsiteY14" fmla="*/ 1440180 h 3375660"/>
              <a:gd name="connsiteX15" fmla="*/ 7919 w 236519"/>
              <a:gd name="connsiteY15" fmla="*/ 1516380 h 3375660"/>
              <a:gd name="connsiteX16" fmla="*/ 7919 w 236519"/>
              <a:gd name="connsiteY16" fmla="*/ 2377440 h 3375660"/>
              <a:gd name="connsiteX17" fmla="*/ 30779 w 236519"/>
              <a:gd name="connsiteY17" fmla="*/ 2423160 h 3375660"/>
              <a:gd name="connsiteX18" fmla="*/ 61259 w 236519"/>
              <a:gd name="connsiteY18" fmla="*/ 2476500 h 3375660"/>
              <a:gd name="connsiteX19" fmla="*/ 84119 w 236519"/>
              <a:gd name="connsiteY19" fmla="*/ 2484120 h 3375660"/>
              <a:gd name="connsiteX20" fmla="*/ 114599 w 236519"/>
              <a:gd name="connsiteY20" fmla="*/ 2575560 h 3375660"/>
              <a:gd name="connsiteX21" fmla="*/ 122219 w 236519"/>
              <a:gd name="connsiteY21" fmla="*/ 2598420 h 3375660"/>
              <a:gd name="connsiteX22" fmla="*/ 129839 w 236519"/>
              <a:gd name="connsiteY22" fmla="*/ 2621280 h 3375660"/>
              <a:gd name="connsiteX23" fmla="*/ 129839 w 236519"/>
              <a:gd name="connsiteY23" fmla="*/ 2880360 h 3375660"/>
              <a:gd name="connsiteX24" fmla="*/ 114599 w 236519"/>
              <a:gd name="connsiteY24" fmla="*/ 3040380 h 3375660"/>
              <a:gd name="connsiteX25" fmla="*/ 99359 w 236519"/>
              <a:gd name="connsiteY25" fmla="*/ 3268980 h 3375660"/>
              <a:gd name="connsiteX26" fmla="*/ 91739 w 236519"/>
              <a:gd name="connsiteY26" fmla="*/ 3299460 h 3375660"/>
              <a:gd name="connsiteX27" fmla="*/ 84119 w 236519"/>
              <a:gd name="connsiteY27" fmla="*/ 3345180 h 3375660"/>
              <a:gd name="connsiteX28" fmla="*/ 76499 w 236519"/>
              <a:gd name="connsiteY28" fmla="*/ 3375660 h 337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6519" h="3375660">
                <a:moveTo>
                  <a:pt x="236519" y="0"/>
                </a:moveTo>
                <a:cubicBezTo>
                  <a:pt x="223819" y="30480"/>
                  <a:pt x="206428" y="59406"/>
                  <a:pt x="198419" y="91440"/>
                </a:cubicBezTo>
                <a:cubicBezTo>
                  <a:pt x="188044" y="132940"/>
                  <a:pt x="195483" y="112553"/>
                  <a:pt x="175559" y="152400"/>
                </a:cubicBezTo>
                <a:cubicBezTo>
                  <a:pt x="173019" y="170180"/>
                  <a:pt x="170038" y="187903"/>
                  <a:pt x="167939" y="205740"/>
                </a:cubicBezTo>
                <a:cubicBezTo>
                  <a:pt x="160337" y="270356"/>
                  <a:pt x="164785" y="283782"/>
                  <a:pt x="145079" y="342900"/>
                </a:cubicBezTo>
                <a:cubicBezTo>
                  <a:pt x="139999" y="358140"/>
                  <a:pt x="133735" y="373035"/>
                  <a:pt x="129839" y="388620"/>
                </a:cubicBezTo>
                <a:cubicBezTo>
                  <a:pt x="125972" y="404087"/>
                  <a:pt x="121158" y="426656"/>
                  <a:pt x="114599" y="441960"/>
                </a:cubicBezTo>
                <a:cubicBezTo>
                  <a:pt x="90691" y="497746"/>
                  <a:pt x="105788" y="446725"/>
                  <a:pt x="91739" y="502920"/>
                </a:cubicBezTo>
                <a:cubicBezTo>
                  <a:pt x="71713" y="783286"/>
                  <a:pt x="96357" y="412409"/>
                  <a:pt x="76499" y="998220"/>
                </a:cubicBezTo>
                <a:cubicBezTo>
                  <a:pt x="74992" y="1042662"/>
                  <a:pt x="66187" y="1063010"/>
                  <a:pt x="61259" y="1104900"/>
                </a:cubicBezTo>
                <a:cubicBezTo>
                  <a:pt x="57981" y="1132763"/>
                  <a:pt x="57607" y="1160947"/>
                  <a:pt x="53639" y="1188720"/>
                </a:cubicBezTo>
                <a:cubicBezTo>
                  <a:pt x="52503" y="1196671"/>
                  <a:pt x="47967" y="1203788"/>
                  <a:pt x="46019" y="1211580"/>
                </a:cubicBezTo>
                <a:cubicBezTo>
                  <a:pt x="42878" y="1224145"/>
                  <a:pt x="40528" y="1236905"/>
                  <a:pt x="38399" y="1249680"/>
                </a:cubicBezTo>
                <a:cubicBezTo>
                  <a:pt x="26728" y="1319707"/>
                  <a:pt x="32536" y="1302450"/>
                  <a:pt x="23159" y="1386840"/>
                </a:cubicBezTo>
                <a:cubicBezTo>
                  <a:pt x="21176" y="1404691"/>
                  <a:pt x="17638" y="1422343"/>
                  <a:pt x="15539" y="1440180"/>
                </a:cubicBezTo>
                <a:cubicBezTo>
                  <a:pt x="12556" y="1465532"/>
                  <a:pt x="10459" y="1490980"/>
                  <a:pt x="7919" y="1516380"/>
                </a:cubicBezTo>
                <a:cubicBezTo>
                  <a:pt x="362" y="1916877"/>
                  <a:pt x="-5272" y="1961937"/>
                  <a:pt x="7919" y="2377440"/>
                </a:cubicBezTo>
                <a:cubicBezTo>
                  <a:pt x="8506" y="2395931"/>
                  <a:pt x="22404" y="2408504"/>
                  <a:pt x="30779" y="2423160"/>
                </a:cubicBezTo>
                <a:cubicBezTo>
                  <a:pt x="35516" y="2431449"/>
                  <a:pt x="51488" y="2468683"/>
                  <a:pt x="61259" y="2476500"/>
                </a:cubicBezTo>
                <a:cubicBezTo>
                  <a:pt x="67531" y="2481518"/>
                  <a:pt x="76499" y="2481580"/>
                  <a:pt x="84119" y="2484120"/>
                </a:cubicBezTo>
                <a:lnTo>
                  <a:pt x="114599" y="2575560"/>
                </a:lnTo>
                <a:lnTo>
                  <a:pt x="122219" y="2598420"/>
                </a:lnTo>
                <a:lnTo>
                  <a:pt x="129839" y="2621280"/>
                </a:lnTo>
                <a:cubicBezTo>
                  <a:pt x="145207" y="2744225"/>
                  <a:pt x="139696" y="2673373"/>
                  <a:pt x="129839" y="2880360"/>
                </a:cubicBezTo>
                <a:cubicBezTo>
                  <a:pt x="124045" y="3002038"/>
                  <a:pt x="129367" y="2966540"/>
                  <a:pt x="114599" y="3040380"/>
                </a:cubicBezTo>
                <a:cubicBezTo>
                  <a:pt x="111020" y="3119118"/>
                  <a:pt x="112097" y="3192549"/>
                  <a:pt x="99359" y="3268980"/>
                </a:cubicBezTo>
                <a:cubicBezTo>
                  <a:pt x="97637" y="3279310"/>
                  <a:pt x="93793" y="3289191"/>
                  <a:pt x="91739" y="3299460"/>
                </a:cubicBezTo>
                <a:cubicBezTo>
                  <a:pt x="88709" y="3314610"/>
                  <a:pt x="87471" y="3330098"/>
                  <a:pt x="84119" y="3345180"/>
                </a:cubicBezTo>
                <a:cubicBezTo>
                  <a:pt x="75696" y="3383084"/>
                  <a:pt x="76499" y="3356012"/>
                  <a:pt x="76499" y="33756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5" name="Freeform 14"/>
          <p:cNvSpPr/>
          <p:nvPr/>
        </p:nvSpPr>
        <p:spPr>
          <a:xfrm>
            <a:off x="6361176" y="4404360"/>
            <a:ext cx="987552" cy="2415540"/>
          </a:xfrm>
          <a:custGeom>
            <a:avLst/>
            <a:gdLst>
              <a:gd name="connsiteX0" fmla="*/ 822960 w 822960"/>
              <a:gd name="connsiteY0" fmla="*/ 2415540 h 2415540"/>
              <a:gd name="connsiteX1" fmla="*/ 807720 w 822960"/>
              <a:gd name="connsiteY1" fmla="*/ 2301240 h 2415540"/>
              <a:gd name="connsiteX2" fmla="*/ 800100 w 822960"/>
              <a:gd name="connsiteY2" fmla="*/ 2270760 h 2415540"/>
              <a:gd name="connsiteX3" fmla="*/ 792480 w 822960"/>
              <a:gd name="connsiteY3" fmla="*/ 2232660 h 2415540"/>
              <a:gd name="connsiteX4" fmla="*/ 777240 w 822960"/>
              <a:gd name="connsiteY4" fmla="*/ 2186940 h 2415540"/>
              <a:gd name="connsiteX5" fmla="*/ 769620 w 822960"/>
              <a:gd name="connsiteY5" fmla="*/ 2164080 h 2415540"/>
              <a:gd name="connsiteX6" fmla="*/ 762000 w 822960"/>
              <a:gd name="connsiteY6" fmla="*/ 2141220 h 2415540"/>
              <a:gd name="connsiteX7" fmla="*/ 746760 w 822960"/>
              <a:gd name="connsiteY7" fmla="*/ 2087880 h 2415540"/>
              <a:gd name="connsiteX8" fmla="*/ 739140 w 822960"/>
              <a:gd name="connsiteY8" fmla="*/ 2034540 h 2415540"/>
              <a:gd name="connsiteX9" fmla="*/ 731520 w 822960"/>
              <a:gd name="connsiteY9" fmla="*/ 1996440 h 2415540"/>
              <a:gd name="connsiteX10" fmla="*/ 716280 w 822960"/>
              <a:gd name="connsiteY10" fmla="*/ 1813560 h 2415540"/>
              <a:gd name="connsiteX11" fmla="*/ 708660 w 822960"/>
              <a:gd name="connsiteY11" fmla="*/ 1790700 h 2415540"/>
              <a:gd name="connsiteX12" fmla="*/ 693420 w 822960"/>
              <a:gd name="connsiteY12" fmla="*/ 1767840 h 2415540"/>
              <a:gd name="connsiteX13" fmla="*/ 685800 w 822960"/>
              <a:gd name="connsiteY13" fmla="*/ 1744980 h 2415540"/>
              <a:gd name="connsiteX14" fmla="*/ 662940 w 822960"/>
              <a:gd name="connsiteY14" fmla="*/ 1729740 h 2415540"/>
              <a:gd name="connsiteX15" fmla="*/ 624840 w 822960"/>
              <a:gd name="connsiteY15" fmla="*/ 1684020 h 2415540"/>
              <a:gd name="connsiteX16" fmla="*/ 601980 w 822960"/>
              <a:gd name="connsiteY16" fmla="*/ 1668780 h 2415540"/>
              <a:gd name="connsiteX17" fmla="*/ 586740 w 822960"/>
              <a:gd name="connsiteY17" fmla="*/ 1645920 h 2415540"/>
              <a:gd name="connsiteX18" fmla="*/ 563880 w 822960"/>
              <a:gd name="connsiteY18" fmla="*/ 1630680 h 2415540"/>
              <a:gd name="connsiteX19" fmla="*/ 533400 w 822960"/>
              <a:gd name="connsiteY19" fmla="*/ 1592580 h 2415540"/>
              <a:gd name="connsiteX20" fmla="*/ 525780 w 822960"/>
              <a:gd name="connsiteY20" fmla="*/ 1569720 h 2415540"/>
              <a:gd name="connsiteX21" fmla="*/ 457200 w 822960"/>
              <a:gd name="connsiteY21" fmla="*/ 1508760 h 2415540"/>
              <a:gd name="connsiteX22" fmla="*/ 441960 w 822960"/>
              <a:gd name="connsiteY22" fmla="*/ 1485900 h 2415540"/>
              <a:gd name="connsiteX23" fmla="*/ 419100 w 822960"/>
              <a:gd name="connsiteY23" fmla="*/ 1470660 h 2415540"/>
              <a:gd name="connsiteX24" fmla="*/ 365760 w 822960"/>
              <a:gd name="connsiteY24" fmla="*/ 1409700 h 2415540"/>
              <a:gd name="connsiteX25" fmla="*/ 350520 w 822960"/>
              <a:gd name="connsiteY25" fmla="*/ 1386840 h 2415540"/>
              <a:gd name="connsiteX26" fmla="*/ 281940 w 822960"/>
              <a:gd name="connsiteY26" fmla="*/ 1310640 h 2415540"/>
              <a:gd name="connsiteX27" fmla="*/ 251460 w 822960"/>
              <a:gd name="connsiteY27" fmla="*/ 1264920 h 2415540"/>
              <a:gd name="connsiteX28" fmla="*/ 243840 w 822960"/>
              <a:gd name="connsiteY28" fmla="*/ 1242060 h 2415540"/>
              <a:gd name="connsiteX29" fmla="*/ 220980 w 822960"/>
              <a:gd name="connsiteY29" fmla="*/ 1226820 h 2415540"/>
              <a:gd name="connsiteX30" fmla="*/ 198120 w 822960"/>
              <a:gd name="connsiteY30" fmla="*/ 1173480 h 2415540"/>
              <a:gd name="connsiteX31" fmla="*/ 182880 w 822960"/>
              <a:gd name="connsiteY31" fmla="*/ 1150620 h 2415540"/>
              <a:gd name="connsiteX32" fmla="*/ 167640 w 822960"/>
              <a:gd name="connsiteY32" fmla="*/ 1104900 h 2415540"/>
              <a:gd name="connsiteX33" fmla="*/ 160020 w 822960"/>
              <a:gd name="connsiteY33" fmla="*/ 1082040 h 2415540"/>
              <a:gd name="connsiteX34" fmla="*/ 144780 w 822960"/>
              <a:gd name="connsiteY34" fmla="*/ 1059180 h 2415540"/>
              <a:gd name="connsiteX35" fmla="*/ 129540 w 822960"/>
              <a:gd name="connsiteY35" fmla="*/ 1013460 h 2415540"/>
              <a:gd name="connsiteX36" fmla="*/ 106680 w 822960"/>
              <a:gd name="connsiteY36" fmla="*/ 967740 h 2415540"/>
              <a:gd name="connsiteX37" fmla="*/ 91440 w 822960"/>
              <a:gd name="connsiteY37" fmla="*/ 937260 h 2415540"/>
              <a:gd name="connsiteX38" fmla="*/ 68580 w 822960"/>
              <a:gd name="connsiteY38" fmla="*/ 868680 h 2415540"/>
              <a:gd name="connsiteX39" fmla="*/ 60960 w 822960"/>
              <a:gd name="connsiteY39" fmla="*/ 845820 h 2415540"/>
              <a:gd name="connsiteX40" fmla="*/ 53340 w 822960"/>
              <a:gd name="connsiteY40" fmla="*/ 822960 h 2415540"/>
              <a:gd name="connsiteX41" fmla="*/ 45720 w 822960"/>
              <a:gd name="connsiteY41" fmla="*/ 777240 h 2415540"/>
              <a:gd name="connsiteX42" fmla="*/ 38100 w 822960"/>
              <a:gd name="connsiteY42" fmla="*/ 754380 h 2415540"/>
              <a:gd name="connsiteX43" fmla="*/ 30480 w 822960"/>
              <a:gd name="connsiteY43" fmla="*/ 708660 h 2415540"/>
              <a:gd name="connsiteX44" fmla="*/ 22860 w 822960"/>
              <a:gd name="connsiteY44" fmla="*/ 678180 h 2415540"/>
              <a:gd name="connsiteX45" fmla="*/ 7620 w 822960"/>
              <a:gd name="connsiteY45" fmla="*/ 548640 h 2415540"/>
              <a:gd name="connsiteX46" fmla="*/ 0 w 822960"/>
              <a:gd name="connsiteY46" fmla="*/ 396240 h 2415540"/>
              <a:gd name="connsiteX47" fmla="*/ 7620 w 822960"/>
              <a:gd name="connsiteY47" fmla="*/ 76200 h 2415540"/>
              <a:gd name="connsiteX48" fmla="*/ 15240 w 822960"/>
              <a:gd name="connsiteY48" fmla="*/ 53340 h 2415540"/>
              <a:gd name="connsiteX49" fmla="*/ 38100 w 822960"/>
              <a:gd name="connsiteY49" fmla="*/ 38100 h 2415540"/>
              <a:gd name="connsiteX50" fmla="*/ 60960 w 822960"/>
              <a:gd name="connsiteY50" fmla="*/ 0 h 241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22960" h="2415540">
                <a:moveTo>
                  <a:pt x="822960" y="2415540"/>
                </a:moveTo>
                <a:cubicBezTo>
                  <a:pt x="817877" y="2369794"/>
                  <a:pt x="816271" y="2343995"/>
                  <a:pt x="807720" y="2301240"/>
                </a:cubicBezTo>
                <a:cubicBezTo>
                  <a:pt x="805666" y="2290971"/>
                  <a:pt x="802372" y="2280983"/>
                  <a:pt x="800100" y="2270760"/>
                </a:cubicBezTo>
                <a:cubicBezTo>
                  <a:pt x="797290" y="2258117"/>
                  <a:pt x="795888" y="2245155"/>
                  <a:pt x="792480" y="2232660"/>
                </a:cubicBezTo>
                <a:cubicBezTo>
                  <a:pt x="788253" y="2217162"/>
                  <a:pt x="782320" y="2202180"/>
                  <a:pt x="777240" y="2186940"/>
                </a:cubicBezTo>
                <a:lnTo>
                  <a:pt x="769620" y="2164080"/>
                </a:lnTo>
                <a:cubicBezTo>
                  <a:pt x="767080" y="2156460"/>
                  <a:pt x="763948" y="2149012"/>
                  <a:pt x="762000" y="2141220"/>
                </a:cubicBezTo>
                <a:cubicBezTo>
                  <a:pt x="752432" y="2102948"/>
                  <a:pt x="757692" y="2120675"/>
                  <a:pt x="746760" y="2087880"/>
                </a:cubicBezTo>
                <a:cubicBezTo>
                  <a:pt x="744220" y="2070100"/>
                  <a:pt x="742093" y="2052256"/>
                  <a:pt x="739140" y="2034540"/>
                </a:cubicBezTo>
                <a:cubicBezTo>
                  <a:pt x="737011" y="2021765"/>
                  <a:pt x="732553" y="2009350"/>
                  <a:pt x="731520" y="1996440"/>
                </a:cubicBezTo>
                <a:cubicBezTo>
                  <a:pt x="721976" y="1877137"/>
                  <a:pt x="736525" y="1884416"/>
                  <a:pt x="716280" y="1813560"/>
                </a:cubicBezTo>
                <a:cubicBezTo>
                  <a:pt x="714073" y="1805837"/>
                  <a:pt x="712252" y="1797884"/>
                  <a:pt x="708660" y="1790700"/>
                </a:cubicBezTo>
                <a:cubicBezTo>
                  <a:pt x="704564" y="1782509"/>
                  <a:pt x="697516" y="1776031"/>
                  <a:pt x="693420" y="1767840"/>
                </a:cubicBezTo>
                <a:cubicBezTo>
                  <a:pt x="689828" y="1760656"/>
                  <a:pt x="690818" y="1751252"/>
                  <a:pt x="685800" y="1744980"/>
                </a:cubicBezTo>
                <a:cubicBezTo>
                  <a:pt x="680079" y="1737829"/>
                  <a:pt x="669975" y="1735603"/>
                  <a:pt x="662940" y="1729740"/>
                </a:cubicBezTo>
                <a:cubicBezTo>
                  <a:pt x="588040" y="1667323"/>
                  <a:pt x="684780" y="1743960"/>
                  <a:pt x="624840" y="1684020"/>
                </a:cubicBezTo>
                <a:cubicBezTo>
                  <a:pt x="618364" y="1677544"/>
                  <a:pt x="609600" y="1673860"/>
                  <a:pt x="601980" y="1668780"/>
                </a:cubicBezTo>
                <a:cubicBezTo>
                  <a:pt x="596900" y="1661160"/>
                  <a:pt x="593216" y="1652396"/>
                  <a:pt x="586740" y="1645920"/>
                </a:cubicBezTo>
                <a:cubicBezTo>
                  <a:pt x="580264" y="1639444"/>
                  <a:pt x="569601" y="1637831"/>
                  <a:pt x="563880" y="1630680"/>
                </a:cubicBezTo>
                <a:cubicBezTo>
                  <a:pt x="521816" y="1578100"/>
                  <a:pt x="598914" y="1636256"/>
                  <a:pt x="533400" y="1592580"/>
                </a:cubicBezTo>
                <a:cubicBezTo>
                  <a:pt x="530860" y="1584960"/>
                  <a:pt x="530711" y="1576060"/>
                  <a:pt x="525780" y="1569720"/>
                </a:cubicBezTo>
                <a:cubicBezTo>
                  <a:pt x="497675" y="1533584"/>
                  <a:pt x="487756" y="1529131"/>
                  <a:pt x="457200" y="1508760"/>
                </a:cubicBezTo>
                <a:cubicBezTo>
                  <a:pt x="452120" y="1501140"/>
                  <a:pt x="448436" y="1492376"/>
                  <a:pt x="441960" y="1485900"/>
                </a:cubicBezTo>
                <a:cubicBezTo>
                  <a:pt x="435484" y="1479424"/>
                  <a:pt x="425131" y="1477552"/>
                  <a:pt x="419100" y="1470660"/>
                </a:cubicBezTo>
                <a:cubicBezTo>
                  <a:pt x="356870" y="1399540"/>
                  <a:pt x="417195" y="1443990"/>
                  <a:pt x="365760" y="1409700"/>
                </a:cubicBezTo>
                <a:cubicBezTo>
                  <a:pt x="360680" y="1402080"/>
                  <a:pt x="356604" y="1393685"/>
                  <a:pt x="350520" y="1386840"/>
                </a:cubicBezTo>
                <a:cubicBezTo>
                  <a:pt x="292352" y="1321401"/>
                  <a:pt x="319775" y="1364690"/>
                  <a:pt x="281940" y="1310640"/>
                </a:cubicBezTo>
                <a:cubicBezTo>
                  <a:pt x="271436" y="1295635"/>
                  <a:pt x="257252" y="1282296"/>
                  <a:pt x="251460" y="1264920"/>
                </a:cubicBezTo>
                <a:cubicBezTo>
                  <a:pt x="248920" y="1257300"/>
                  <a:pt x="248858" y="1248332"/>
                  <a:pt x="243840" y="1242060"/>
                </a:cubicBezTo>
                <a:cubicBezTo>
                  <a:pt x="238119" y="1234909"/>
                  <a:pt x="228600" y="1231900"/>
                  <a:pt x="220980" y="1226820"/>
                </a:cubicBezTo>
                <a:cubicBezTo>
                  <a:pt x="212431" y="1201173"/>
                  <a:pt x="213186" y="1199845"/>
                  <a:pt x="198120" y="1173480"/>
                </a:cubicBezTo>
                <a:cubicBezTo>
                  <a:pt x="193576" y="1165529"/>
                  <a:pt x="186599" y="1158989"/>
                  <a:pt x="182880" y="1150620"/>
                </a:cubicBezTo>
                <a:cubicBezTo>
                  <a:pt x="176356" y="1135940"/>
                  <a:pt x="172720" y="1120140"/>
                  <a:pt x="167640" y="1104900"/>
                </a:cubicBezTo>
                <a:cubicBezTo>
                  <a:pt x="165100" y="1097280"/>
                  <a:pt x="164475" y="1088723"/>
                  <a:pt x="160020" y="1082040"/>
                </a:cubicBezTo>
                <a:cubicBezTo>
                  <a:pt x="154940" y="1074420"/>
                  <a:pt x="148499" y="1067549"/>
                  <a:pt x="144780" y="1059180"/>
                </a:cubicBezTo>
                <a:cubicBezTo>
                  <a:pt x="138256" y="1044500"/>
                  <a:pt x="138451" y="1026826"/>
                  <a:pt x="129540" y="1013460"/>
                </a:cubicBezTo>
                <a:cubicBezTo>
                  <a:pt x="100252" y="969529"/>
                  <a:pt x="125609" y="1011907"/>
                  <a:pt x="106680" y="967740"/>
                </a:cubicBezTo>
                <a:cubicBezTo>
                  <a:pt x="102205" y="957299"/>
                  <a:pt x="95659" y="947807"/>
                  <a:pt x="91440" y="937260"/>
                </a:cubicBezTo>
                <a:lnTo>
                  <a:pt x="68580" y="868680"/>
                </a:lnTo>
                <a:lnTo>
                  <a:pt x="60960" y="845820"/>
                </a:lnTo>
                <a:cubicBezTo>
                  <a:pt x="58420" y="838200"/>
                  <a:pt x="54660" y="830883"/>
                  <a:pt x="53340" y="822960"/>
                </a:cubicBezTo>
                <a:cubicBezTo>
                  <a:pt x="50800" y="807720"/>
                  <a:pt x="49072" y="792322"/>
                  <a:pt x="45720" y="777240"/>
                </a:cubicBezTo>
                <a:cubicBezTo>
                  <a:pt x="43978" y="769399"/>
                  <a:pt x="39842" y="762221"/>
                  <a:pt x="38100" y="754380"/>
                </a:cubicBezTo>
                <a:cubicBezTo>
                  <a:pt x="34748" y="739298"/>
                  <a:pt x="33510" y="723810"/>
                  <a:pt x="30480" y="708660"/>
                </a:cubicBezTo>
                <a:cubicBezTo>
                  <a:pt x="28426" y="698391"/>
                  <a:pt x="24582" y="688510"/>
                  <a:pt x="22860" y="678180"/>
                </a:cubicBezTo>
                <a:cubicBezTo>
                  <a:pt x="19369" y="657234"/>
                  <a:pt x="9659" y="566995"/>
                  <a:pt x="7620" y="548640"/>
                </a:cubicBezTo>
                <a:cubicBezTo>
                  <a:pt x="5080" y="497840"/>
                  <a:pt x="0" y="447103"/>
                  <a:pt x="0" y="396240"/>
                </a:cubicBezTo>
                <a:cubicBezTo>
                  <a:pt x="0" y="289530"/>
                  <a:pt x="2882" y="182805"/>
                  <a:pt x="7620" y="76200"/>
                </a:cubicBezTo>
                <a:cubicBezTo>
                  <a:pt x="7977" y="68176"/>
                  <a:pt x="10222" y="59612"/>
                  <a:pt x="15240" y="53340"/>
                </a:cubicBezTo>
                <a:cubicBezTo>
                  <a:pt x="20961" y="46189"/>
                  <a:pt x="30480" y="43180"/>
                  <a:pt x="38100" y="38100"/>
                </a:cubicBezTo>
                <a:cubicBezTo>
                  <a:pt x="56490" y="10514"/>
                  <a:pt x="49244" y="23431"/>
                  <a:pt x="60960" y="0"/>
                </a:cubicBezTo>
              </a:path>
            </a:pathLst>
          </a:custGeom>
          <a:noFill/>
          <a:ln w="57150">
            <a:solidFill>
              <a:srgbClr val="FFFF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7" name="Freeform 16"/>
          <p:cNvSpPr/>
          <p:nvPr/>
        </p:nvSpPr>
        <p:spPr>
          <a:xfrm>
            <a:off x="5884546" y="5129219"/>
            <a:ext cx="1788816" cy="885825"/>
          </a:xfrm>
          <a:custGeom>
            <a:avLst/>
            <a:gdLst>
              <a:gd name="connsiteX0" fmla="*/ 0 w 1490680"/>
              <a:gd name="connsiteY0" fmla="*/ 885825 h 885825"/>
              <a:gd name="connsiteX1" fmla="*/ 38100 w 1490680"/>
              <a:gd name="connsiteY1" fmla="*/ 857250 h 885825"/>
              <a:gd name="connsiteX2" fmla="*/ 57150 w 1490680"/>
              <a:gd name="connsiteY2" fmla="*/ 852487 h 885825"/>
              <a:gd name="connsiteX3" fmla="*/ 80962 w 1490680"/>
              <a:gd name="connsiteY3" fmla="*/ 828675 h 885825"/>
              <a:gd name="connsiteX4" fmla="*/ 152400 w 1490680"/>
              <a:gd name="connsiteY4" fmla="*/ 776287 h 885825"/>
              <a:gd name="connsiteX5" fmla="*/ 180975 w 1490680"/>
              <a:gd name="connsiteY5" fmla="*/ 752475 h 885825"/>
              <a:gd name="connsiteX6" fmla="*/ 195262 w 1490680"/>
              <a:gd name="connsiteY6" fmla="*/ 747712 h 885825"/>
              <a:gd name="connsiteX7" fmla="*/ 200025 w 1490680"/>
              <a:gd name="connsiteY7" fmla="*/ 733425 h 885825"/>
              <a:gd name="connsiteX8" fmla="*/ 228600 w 1490680"/>
              <a:gd name="connsiteY8" fmla="*/ 714375 h 885825"/>
              <a:gd name="connsiteX9" fmla="*/ 257175 w 1490680"/>
              <a:gd name="connsiteY9" fmla="*/ 695325 h 885825"/>
              <a:gd name="connsiteX10" fmla="*/ 276225 w 1490680"/>
              <a:gd name="connsiteY10" fmla="*/ 685800 h 885825"/>
              <a:gd name="connsiteX11" fmla="*/ 300037 w 1490680"/>
              <a:gd name="connsiteY11" fmla="*/ 666750 h 885825"/>
              <a:gd name="connsiteX12" fmla="*/ 309562 w 1490680"/>
              <a:gd name="connsiteY12" fmla="*/ 652462 h 885825"/>
              <a:gd name="connsiteX13" fmla="*/ 328612 w 1490680"/>
              <a:gd name="connsiteY13" fmla="*/ 642937 h 885825"/>
              <a:gd name="connsiteX14" fmla="*/ 371475 w 1490680"/>
              <a:gd name="connsiteY14" fmla="*/ 609600 h 885825"/>
              <a:gd name="connsiteX15" fmla="*/ 400050 w 1490680"/>
              <a:gd name="connsiteY15" fmla="*/ 595312 h 885825"/>
              <a:gd name="connsiteX16" fmla="*/ 428625 w 1490680"/>
              <a:gd name="connsiteY16" fmla="*/ 576262 h 885825"/>
              <a:gd name="connsiteX17" fmla="*/ 438150 w 1490680"/>
              <a:gd name="connsiteY17" fmla="*/ 561975 h 885825"/>
              <a:gd name="connsiteX18" fmla="*/ 442912 w 1490680"/>
              <a:gd name="connsiteY18" fmla="*/ 547687 h 885825"/>
              <a:gd name="connsiteX19" fmla="*/ 476250 w 1490680"/>
              <a:gd name="connsiteY19" fmla="*/ 514350 h 885825"/>
              <a:gd name="connsiteX20" fmla="*/ 504825 w 1490680"/>
              <a:gd name="connsiteY20" fmla="*/ 490537 h 885825"/>
              <a:gd name="connsiteX21" fmla="*/ 528637 w 1490680"/>
              <a:gd name="connsiteY21" fmla="*/ 466725 h 885825"/>
              <a:gd name="connsiteX22" fmla="*/ 547687 w 1490680"/>
              <a:gd name="connsiteY22" fmla="*/ 438150 h 885825"/>
              <a:gd name="connsiteX23" fmla="*/ 557212 w 1490680"/>
              <a:gd name="connsiteY23" fmla="*/ 423862 h 885825"/>
              <a:gd name="connsiteX24" fmla="*/ 590550 w 1490680"/>
              <a:gd name="connsiteY24" fmla="*/ 390525 h 885825"/>
              <a:gd name="connsiteX25" fmla="*/ 604837 w 1490680"/>
              <a:gd name="connsiteY25" fmla="*/ 376237 h 885825"/>
              <a:gd name="connsiteX26" fmla="*/ 619125 w 1490680"/>
              <a:gd name="connsiteY26" fmla="*/ 366712 h 885825"/>
              <a:gd name="connsiteX27" fmla="*/ 633412 w 1490680"/>
              <a:gd name="connsiteY27" fmla="*/ 352425 h 885825"/>
              <a:gd name="connsiteX28" fmla="*/ 647700 w 1490680"/>
              <a:gd name="connsiteY28" fmla="*/ 347662 h 885825"/>
              <a:gd name="connsiteX29" fmla="*/ 676275 w 1490680"/>
              <a:gd name="connsiteY29" fmla="*/ 333375 h 885825"/>
              <a:gd name="connsiteX30" fmla="*/ 709612 w 1490680"/>
              <a:gd name="connsiteY30" fmla="*/ 314325 h 885825"/>
              <a:gd name="connsiteX31" fmla="*/ 762000 w 1490680"/>
              <a:gd name="connsiteY31" fmla="*/ 295275 h 885825"/>
              <a:gd name="connsiteX32" fmla="*/ 795337 w 1490680"/>
              <a:gd name="connsiteY32" fmla="*/ 285750 h 885825"/>
              <a:gd name="connsiteX33" fmla="*/ 814387 w 1490680"/>
              <a:gd name="connsiteY33" fmla="*/ 280987 h 885825"/>
              <a:gd name="connsiteX34" fmla="*/ 842962 w 1490680"/>
              <a:gd name="connsiteY34" fmla="*/ 271462 h 885825"/>
              <a:gd name="connsiteX35" fmla="*/ 857250 w 1490680"/>
              <a:gd name="connsiteY35" fmla="*/ 266700 h 885825"/>
              <a:gd name="connsiteX36" fmla="*/ 895350 w 1490680"/>
              <a:gd name="connsiteY36" fmla="*/ 257175 h 885825"/>
              <a:gd name="connsiteX37" fmla="*/ 909637 w 1490680"/>
              <a:gd name="connsiteY37" fmla="*/ 247650 h 885825"/>
              <a:gd name="connsiteX38" fmla="*/ 957262 w 1490680"/>
              <a:gd name="connsiteY38" fmla="*/ 233362 h 885825"/>
              <a:gd name="connsiteX39" fmla="*/ 985837 w 1490680"/>
              <a:gd name="connsiteY39" fmla="*/ 223837 h 885825"/>
              <a:gd name="connsiteX40" fmla="*/ 1004887 w 1490680"/>
              <a:gd name="connsiteY40" fmla="*/ 214312 h 885825"/>
              <a:gd name="connsiteX41" fmla="*/ 1023937 w 1490680"/>
              <a:gd name="connsiteY41" fmla="*/ 209550 h 885825"/>
              <a:gd name="connsiteX42" fmla="*/ 1057275 w 1490680"/>
              <a:gd name="connsiteY42" fmla="*/ 195262 h 885825"/>
              <a:gd name="connsiteX43" fmla="*/ 1100137 w 1490680"/>
              <a:gd name="connsiteY43" fmla="*/ 180975 h 885825"/>
              <a:gd name="connsiteX44" fmla="*/ 1114425 w 1490680"/>
              <a:gd name="connsiteY44" fmla="*/ 176212 h 885825"/>
              <a:gd name="connsiteX45" fmla="*/ 1185862 w 1490680"/>
              <a:gd name="connsiteY45" fmla="*/ 166687 h 885825"/>
              <a:gd name="connsiteX46" fmla="*/ 1223962 w 1490680"/>
              <a:gd name="connsiteY46" fmla="*/ 157162 h 885825"/>
              <a:gd name="connsiteX47" fmla="*/ 1266825 w 1490680"/>
              <a:gd name="connsiteY47" fmla="*/ 142875 h 885825"/>
              <a:gd name="connsiteX48" fmla="*/ 1295400 w 1490680"/>
              <a:gd name="connsiteY48" fmla="*/ 133350 h 885825"/>
              <a:gd name="connsiteX49" fmla="*/ 1309687 w 1490680"/>
              <a:gd name="connsiteY49" fmla="*/ 128587 h 885825"/>
              <a:gd name="connsiteX50" fmla="*/ 1395412 w 1490680"/>
              <a:gd name="connsiteY50" fmla="*/ 123825 h 885825"/>
              <a:gd name="connsiteX51" fmla="*/ 1409700 w 1490680"/>
              <a:gd name="connsiteY51" fmla="*/ 119062 h 885825"/>
              <a:gd name="connsiteX52" fmla="*/ 1443037 w 1490680"/>
              <a:gd name="connsiteY52" fmla="*/ 80962 h 885825"/>
              <a:gd name="connsiteX53" fmla="*/ 1452562 w 1490680"/>
              <a:gd name="connsiteY53" fmla="*/ 61912 h 885825"/>
              <a:gd name="connsiteX54" fmla="*/ 1466850 w 1490680"/>
              <a:gd name="connsiteY54" fmla="*/ 47625 h 885825"/>
              <a:gd name="connsiteX55" fmla="*/ 1476375 w 1490680"/>
              <a:gd name="connsiteY55" fmla="*/ 33337 h 885825"/>
              <a:gd name="connsiteX56" fmla="*/ 1481137 w 1490680"/>
              <a:gd name="connsiteY56" fmla="*/ 19050 h 885825"/>
              <a:gd name="connsiteX57" fmla="*/ 1490662 w 1490680"/>
              <a:gd name="connsiteY57"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90680" h="885825">
                <a:moveTo>
                  <a:pt x="0" y="885825"/>
                </a:moveTo>
                <a:cubicBezTo>
                  <a:pt x="2393" y="883911"/>
                  <a:pt x="29933" y="860750"/>
                  <a:pt x="38100" y="857250"/>
                </a:cubicBezTo>
                <a:cubicBezTo>
                  <a:pt x="44116" y="854672"/>
                  <a:pt x="50800" y="854075"/>
                  <a:pt x="57150" y="852487"/>
                </a:cubicBezTo>
                <a:cubicBezTo>
                  <a:pt x="114304" y="814383"/>
                  <a:pt x="30158" y="873128"/>
                  <a:pt x="80962" y="828675"/>
                </a:cubicBezTo>
                <a:cubicBezTo>
                  <a:pt x="138965" y="777923"/>
                  <a:pt x="77783" y="850904"/>
                  <a:pt x="152400" y="776287"/>
                </a:cubicBezTo>
                <a:cubicBezTo>
                  <a:pt x="162934" y="765753"/>
                  <a:pt x="167712" y="759107"/>
                  <a:pt x="180975" y="752475"/>
                </a:cubicBezTo>
                <a:cubicBezTo>
                  <a:pt x="185465" y="750230"/>
                  <a:pt x="190500" y="749300"/>
                  <a:pt x="195262" y="747712"/>
                </a:cubicBezTo>
                <a:cubicBezTo>
                  <a:pt x="196850" y="742950"/>
                  <a:pt x="196475" y="736975"/>
                  <a:pt x="200025" y="733425"/>
                </a:cubicBezTo>
                <a:cubicBezTo>
                  <a:pt x="208120" y="725330"/>
                  <a:pt x="219075" y="720725"/>
                  <a:pt x="228600" y="714375"/>
                </a:cubicBezTo>
                <a:cubicBezTo>
                  <a:pt x="228605" y="714371"/>
                  <a:pt x="257170" y="695328"/>
                  <a:pt x="257175" y="695325"/>
                </a:cubicBezTo>
                <a:lnTo>
                  <a:pt x="276225" y="685800"/>
                </a:lnTo>
                <a:cubicBezTo>
                  <a:pt x="303523" y="644851"/>
                  <a:pt x="267174" y="693041"/>
                  <a:pt x="300037" y="666750"/>
                </a:cubicBezTo>
                <a:cubicBezTo>
                  <a:pt x="304507" y="663174"/>
                  <a:pt x="305165" y="656126"/>
                  <a:pt x="309562" y="652462"/>
                </a:cubicBezTo>
                <a:cubicBezTo>
                  <a:pt x="315016" y="647917"/>
                  <a:pt x="322524" y="646590"/>
                  <a:pt x="328612" y="642937"/>
                </a:cubicBezTo>
                <a:cubicBezTo>
                  <a:pt x="380192" y="611989"/>
                  <a:pt x="338854" y="636784"/>
                  <a:pt x="371475" y="609600"/>
                </a:cubicBezTo>
                <a:cubicBezTo>
                  <a:pt x="396847" y="588457"/>
                  <a:pt x="374273" y="609633"/>
                  <a:pt x="400050" y="595312"/>
                </a:cubicBezTo>
                <a:cubicBezTo>
                  <a:pt x="410057" y="589753"/>
                  <a:pt x="428625" y="576262"/>
                  <a:pt x="428625" y="576262"/>
                </a:cubicBezTo>
                <a:cubicBezTo>
                  <a:pt x="431800" y="571500"/>
                  <a:pt x="435590" y="567094"/>
                  <a:pt x="438150" y="561975"/>
                </a:cubicBezTo>
                <a:cubicBezTo>
                  <a:pt x="440395" y="557485"/>
                  <a:pt x="439776" y="551607"/>
                  <a:pt x="442912" y="547687"/>
                </a:cubicBezTo>
                <a:cubicBezTo>
                  <a:pt x="452729" y="535415"/>
                  <a:pt x="465137" y="525463"/>
                  <a:pt x="476250" y="514350"/>
                </a:cubicBezTo>
                <a:cubicBezTo>
                  <a:pt x="494588" y="496012"/>
                  <a:pt x="484930" y="503800"/>
                  <a:pt x="504825" y="490537"/>
                </a:cubicBezTo>
                <a:cubicBezTo>
                  <a:pt x="542929" y="433383"/>
                  <a:pt x="484184" y="517529"/>
                  <a:pt x="528637" y="466725"/>
                </a:cubicBezTo>
                <a:cubicBezTo>
                  <a:pt x="536175" y="458110"/>
                  <a:pt x="541337" y="447675"/>
                  <a:pt x="547687" y="438150"/>
                </a:cubicBezTo>
                <a:cubicBezTo>
                  <a:pt x="550862" y="433387"/>
                  <a:pt x="553164" y="427909"/>
                  <a:pt x="557212" y="423862"/>
                </a:cubicBezTo>
                <a:lnTo>
                  <a:pt x="590550" y="390525"/>
                </a:lnTo>
                <a:cubicBezTo>
                  <a:pt x="595313" y="385762"/>
                  <a:pt x="599233" y="379973"/>
                  <a:pt x="604837" y="376237"/>
                </a:cubicBezTo>
                <a:cubicBezTo>
                  <a:pt x="609600" y="373062"/>
                  <a:pt x="614728" y="370376"/>
                  <a:pt x="619125" y="366712"/>
                </a:cubicBezTo>
                <a:cubicBezTo>
                  <a:pt x="624299" y="362400"/>
                  <a:pt x="627808" y="356161"/>
                  <a:pt x="633412" y="352425"/>
                </a:cubicBezTo>
                <a:cubicBezTo>
                  <a:pt x="637589" y="349640"/>
                  <a:pt x="643210" y="349907"/>
                  <a:pt x="647700" y="347662"/>
                </a:cubicBezTo>
                <a:cubicBezTo>
                  <a:pt x="684622" y="329201"/>
                  <a:pt x="640368" y="345342"/>
                  <a:pt x="676275" y="333375"/>
                </a:cubicBezTo>
                <a:cubicBezTo>
                  <a:pt x="698481" y="311168"/>
                  <a:pt x="680830" y="323919"/>
                  <a:pt x="709612" y="314325"/>
                </a:cubicBezTo>
                <a:cubicBezTo>
                  <a:pt x="738029" y="304853"/>
                  <a:pt x="730856" y="303062"/>
                  <a:pt x="762000" y="295275"/>
                </a:cubicBezTo>
                <a:cubicBezTo>
                  <a:pt x="821555" y="280385"/>
                  <a:pt x="747511" y="299415"/>
                  <a:pt x="795337" y="285750"/>
                </a:cubicBezTo>
                <a:cubicBezTo>
                  <a:pt x="801631" y="283952"/>
                  <a:pt x="808118" y="282868"/>
                  <a:pt x="814387" y="280987"/>
                </a:cubicBezTo>
                <a:cubicBezTo>
                  <a:pt x="824004" y="278102"/>
                  <a:pt x="833437" y="274637"/>
                  <a:pt x="842962" y="271462"/>
                </a:cubicBezTo>
                <a:cubicBezTo>
                  <a:pt x="847725" y="269875"/>
                  <a:pt x="852380" y="267918"/>
                  <a:pt x="857250" y="266700"/>
                </a:cubicBezTo>
                <a:lnTo>
                  <a:pt x="895350" y="257175"/>
                </a:lnTo>
                <a:cubicBezTo>
                  <a:pt x="900112" y="254000"/>
                  <a:pt x="904407" y="249975"/>
                  <a:pt x="909637" y="247650"/>
                </a:cubicBezTo>
                <a:cubicBezTo>
                  <a:pt x="932945" y="237291"/>
                  <a:pt x="935954" y="239755"/>
                  <a:pt x="957262" y="233362"/>
                </a:cubicBezTo>
                <a:cubicBezTo>
                  <a:pt x="966879" y="230477"/>
                  <a:pt x="976857" y="228327"/>
                  <a:pt x="985837" y="223837"/>
                </a:cubicBezTo>
                <a:cubicBezTo>
                  <a:pt x="992187" y="220662"/>
                  <a:pt x="998239" y="216805"/>
                  <a:pt x="1004887" y="214312"/>
                </a:cubicBezTo>
                <a:cubicBezTo>
                  <a:pt x="1011016" y="212014"/>
                  <a:pt x="1017587" y="211137"/>
                  <a:pt x="1023937" y="209550"/>
                </a:cubicBezTo>
                <a:cubicBezTo>
                  <a:pt x="1046604" y="194439"/>
                  <a:pt x="1029318" y="203649"/>
                  <a:pt x="1057275" y="195262"/>
                </a:cubicBezTo>
                <a:cubicBezTo>
                  <a:pt x="1071700" y="190934"/>
                  <a:pt x="1085850" y="185737"/>
                  <a:pt x="1100137" y="180975"/>
                </a:cubicBezTo>
                <a:cubicBezTo>
                  <a:pt x="1104900" y="179387"/>
                  <a:pt x="1109435" y="176766"/>
                  <a:pt x="1114425" y="176212"/>
                </a:cubicBezTo>
                <a:cubicBezTo>
                  <a:pt x="1137520" y="173646"/>
                  <a:pt x="1162833" y="171622"/>
                  <a:pt x="1185862" y="166687"/>
                </a:cubicBezTo>
                <a:cubicBezTo>
                  <a:pt x="1198662" y="163944"/>
                  <a:pt x="1211543" y="161302"/>
                  <a:pt x="1223962" y="157162"/>
                </a:cubicBezTo>
                <a:lnTo>
                  <a:pt x="1266825" y="142875"/>
                </a:lnTo>
                <a:lnTo>
                  <a:pt x="1295400" y="133350"/>
                </a:lnTo>
                <a:cubicBezTo>
                  <a:pt x="1300162" y="131763"/>
                  <a:pt x="1304675" y="128865"/>
                  <a:pt x="1309687" y="128587"/>
                </a:cubicBezTo>
                <a:lnTo>
                  <a:pt x="1395412" y="123825"/>
                </a:lnTo>
                <a:cubicBezTo>
                  <a:pt x="1400175" y="122237"/>
                  <a:pt x="1406150" y="122612"/>
                  <a:pt x="1409700" y="119062"/>
                </a:cubicBezTo>
                <a:cubicBezTo>
                  <a:pt x="1465265" y="63497"/>
                  <a:pt x="1402556" y="107951"/>
                  <a:pt x="1443037" y="80962"/>
                </a:cubicBezTo>
                <a:cubicBezTo>
                  <a:pt x="1446212" y="74612"/>
                  <a:pt x="1448435" y="67689"/>
                  <a:pt x="1452562" y="61912"/>
                </a:cubicBezTo>
                <a:cubicBezTo>
                  <a:pt x="1456477" y="56431"/>
                  <a:pt x="1462538" y="52799"/>
                  <a:pt x="1466850" y="47625"/>
                </a:cubicBezTo>
                <a:cubicBezTo>
                  <a:pt x="1470514" y="43228"/>
                  <a:pt x="1473200" y="38100"/>
                  <a:pt x="1476375" y="33337"/>
                </a:cubicBezTo>
                <a:cubicBezTo>
                  <a:pt x="1477962" y="28575"/>
                  <a:pt x="1478892" y="23540"/>
                  <a:pt x="1481137" y="19050"/>
                </a:cubicBezTo>
                <a:cubicBezTo>
                  <a:pt x="1491542" y="-1762"/>
                  <a:pt x="1490662" y="11929"/>
                  <a:pt x="149066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8" name="Freeform 17"/>
          <p:cNvSpPr/>
          <p:nvPr/>
        </p:nvSpPr>
        <p:spPr>
          <a:xfrm>
            <a:off x="6730366" y="5338769"/>
            <a:ext cx="908684" cy="828675"/>
          </a:xfrm>
          <a:custGeom>
            <a:avLst/>
            <a:gdLst>
              <a:gd name="connsiteX0" fmla="*/ 757237 w 757237"/>
              <a:gd name="connsiteY0" fmla="*/ 0 h 828675"/>
              <a:gd name="connsiteX1" fmla="*/ 719137 w 757237"/>
              <a:gd name="connsiteY1" fmla="*/ 14287 h 828675"/>
              <a:gd name="connsiteX2" fmla="*/ 700087 w 757237"/>
              <a:gd name="connsiteY2" fmla="*/ 42862 h 828675"/>
              <a:gd name="connsiteX3" fmla="*/ 681037 w 757237"/>
              <a:gd name="connsiteY3" fmla="*/ 71437 h 828675"/>
              <a:gd name="connsiteX4" fmla="*/ 671512 w 757237"/>
              <a:gd name="connsiteY4" fmla="*/ 85725 h 828675"/>
              <a:gd name="connsiteX5" fmla="*/ 657225 w 757237"/>
              <a:gd name="connsiteY5" fmla="*/ 95250 h 828675"/>
              <a:gd name="connsiteX6" fmla="*/ 628650 w 757237"/>
              <a:gd name="connsiteY6" fmla="*/ 138112 h 828675"/>
              <a:gd name="connsiteX7" fmla="*/ 619125 w 757237"/>
              <a:gd name="connsiteY7" fmla="*/ 152400 h 828675"/>
              <a:gd name="connsiteX8" fmla="*/ 609600 w 757237"/>
              <a:gd name="connsiteY8" fmla="*/ 180975 h 828675"/>
              <a:gd name="connsiteX9" fmla="*/ 604837 w 757237"/>
              <a:gd name="connsiteY9" fmla="*/ 195262 h 828675"/>
              <a:gd name="connsiteX10" fmla="*/ 595312 w 757237"/>
              <a:gd name="connsiteY10" fmla="*/ 209550 h 828675"/>
              <a:gd name="connsiteX11" fmla="*/ 590550 w 757237"/>
              <a:gd name="connsiteY11" fmla="*/ 223837 h 828675"/>
              <a:gd name="connsiteX12" fmla="*/ 581025 w 757237"/>
              <a:gd name="connsiteY12" fmla="*/ 290512 h 828675"/>
              <a:gd name="connsiteX13" fmla="*/ 566737 w 757237"/>
              <a:gd name="connsiteY13" fmla="*/ 333375 h 828675"/>
              <a:gd name="connsiteX14" fmla="*/ 561975 w 757237"/>
              <a:gd name="connsiteY14" fmla="*/ 347662 h 828675"/>
              <a:gd name="connsiteX15" fmla="*/ 547687 w 757237"/>
              <a:gd name="connsiteY15" fmla="*/ 433387 h 828675"/>
              <a:gd name="connsiteX16" fmla="*/ 542925 w 757237"/>
              <a:gd name="connsiteY16" fmla="*/ 457200 h 828675"/>
              <a:gd name="connsiteX17" fmla="*/ 533400 w 757237"/>
              <a:gd name="connsiteY17" fmla="*/ 485775 h 828675"/>
              <a:gd name="connsiteX18" fmla="*/ 514350 w 757237"/>
              <a:gd name="connsiteY18" fmla="*/ 514350 h 828675"/>
              <a:gd name="connsiteX19" fmla="*/ 476250 w 757237"/>
              <a:gd name="connsiteY19" fmla="*/ 523875 h 828675"/>
              <a:gd name="connsiteX20" fmla="*/ 447675 w 757237"/>
              <a:gd name="connsiteY20" fmla="*/ 533400 h 828675"/>
              <a:gd name="connsiteX21" fmla="*/ 371475 w 757237"/>
              <a:gd name="connsiteY21" fmla="*/ 538162 h 828675"/>
              <a:gd name="connsiteX22" fmla="*/ 266700 w 757237"/>
              <a:gd name="connsiteY22" fmla="*/ 542925 h 828675"/>
              <a:gd name="connsiteX23" fmla="*/ 247650 w 757237"/>
              <a:gd name="connsiteY23" fmla="*/ 547687 h 828675"/>
              <a:gd name="connsiteX24" fmla="*/ 219075 w 757237"/>
              <a:gd name="connsiteY24" fmla="*/ 576262 h 828675"/>
              <a:gd name="connsiteX25" fmla="*/ 214312 w 757237"/>
              <a:gd name="connsiteY25" fmla="*/ 590550 h 828675"/>
              <a:gd name="connsiteX26" fmla="*/ 200025 w 757237"/>
              <a:gd name="connsiteY26" fmla="*/ 604837 h 828675"/>
              <a:gd name="connsiteX27" fmla="*/ 185737 w 757237"/>
              <a:gd name="connsiteY27" fmla="*/ 638175 h 828675"/>
              <a:gd name="connsiteX28" fmla="*/ 152400 w 757237"/>
              <a:gd name="connsiteY28" fmla="*/ 647700 h 828675"/>
              <a:gd name="connsiteX29" fmla="*/ 123825 w 757237"/>
              <a:gd name="connsiteY29" fmla="*/ 657225 h 828675"/>
              <a:gd name="connsiteX30" fmla="*/ 104775 w 757237"/>
              <a:gd name="connsiteY30" fmla="*/ 661987 h 828675"/>
              <a:gd name="connsiteX31" fmla="*/ 90487 w 757237"/>
              <a:gd name="connsiteY31" fmla="*/ 666750 h 828675"/>
              <a:gd name="connsiteX32" fmla="*/ 61912 w 757237"/>
              <a:gd name="connsiteY32" fmla="*/ 685800 h 828675"/>
              <a:gd name="connsiteX33" fmla="*/ 57150 w 757237"/>
              <a:gd name="connsiteY33" fmla="*/ 700087 h 828675"/>
              <a:gd name="connsiteX34" fmla="*/ 38100 w 757237"/>
              <a:gd name="connsiteY34" fmla="*/ 728662 h 828675"/>
              <a:gd name="connsiteX35" fmla="*/ 23812 w 757237"/>
              <a:gd name="connsiteY35" fmla="*/ 757237 h 828675"/>
              <a:gd name="connsiteX36" fmla="*/ 14287 w 757237"/>
              <a:gd name="connsiteY36" fmla="*/ 785812 h 828675"/>
              <a:gd name="connsiteX37" fmla="*/ 4762 w 757237"/>
              <a:gd name="connsiteY37" fmla="*/ 823912 h 828675"/>
              <a:gd name="connsiteX38" fmla="*/ 0 w 757237"/>
              <a:gd name="connsiteY38" fmla="*/ 828675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57237" h="828675">
                <a:moveTo>
                  <a:pt x="757237" y="0"/>
                </a:moveTo>
                <a:cubicBezTo>
                  <a:pt x="742827" y="2882"/>
                  <a:pt x="729542" y="2395"/>
                  <a:pt x="719137" y="14287"/>
                </a:cubicBezTo>
                <a:cubicBezTo>
                  <a:pt x="711599" y="22902"/>
                  <a:pt x="706437" y="33337"/>
                  <a:pt x="700087" y="42862"/>
                </a:cubicBezTo>
                <a:lnTo>
                  <a:pt x="681037" y="71437"/>
                </a:lnTo>
                <a:cubicBezTo>
                  <a:pt x="677862" y="76200"/>
                  <a:pt x="676275" y="82550"/>
                  <a:pt x="671512" y="85725"/>
                </a:cubicBezTo>
                <a:lnTo>
                  <a:pt x="657225" y="95250"/>
                </a:lnTo>
                <a:lnTo>
                  <a:pt x="628650" y="138112"/>
                </a:lnTo>
                <a:cubicBezTo>
                  <a:pt x="625475" y="142875"/>
                  <a:pt x="620935" y="146970"/>
                  <a:pt x="619125" y="152400"/>
                </a:cubicBezTo>
                <a:lnTo>
                  <a:pt x="609600" y="180975"/>
                </a:lnTo>
                <a:cubicBezTo>
                  <a:pt x="608012" y="185737"/>
                  <a:pt x="607622" y="191085"/>
                  <a:pt x="604837" y="195262"/>
                </a:cubicBezTo>
                <a:lnTo>
                  <a:pt x="595312" y="209550"/>
                </a:lnTo>
                <a:cubicBezTo>
                  <a:pt x="593725" y="214312"/>
                  <a:pt x="591375" y="218885"/>
                  <a:pt x="590550" y="223837"/>
                </a:cubicBezTo>
                <a:cubicBezTo>
                  <a:pt x="585317" y="255233"/>
                  <a:pt x="588367" y="263590"/>
                  <a:pt x="581025" y="290512"/>
                </a:cubicBezTo>
                <a:cubicBezTo>
                  <a:pt x="581020" y="290530"/>
                  <a:pt x="569121" y="326222"/>
                  <a:pt x="566737" y="333375"/>
                </a:cubicBezTo>
                <a:lnTo>
                  <a:pt x="561975" y="347662"/>
                </a:lnTo>
                <a:cubicBezTo>
                  <a:pt x="544515" y="469885"/>
                  <a:pt x="559939" y="378251"/>
                  <a:pt x="547687" y="433387"/>
                </a:cubicBezTo>
                <a:cubicBezTo>
                  <a:pt x="545931" y="441289"/>
                  <a:pt x="545055" y="449390"/>
                  <a:pt x="542925" y="457200"/>
                </a:cubicBezTo>
                <a:cubicBezTo>
                  <a:pt x="540283" y="466886"/>
                  <a:pt x="536575" y="476250"/>
                  <a:pt x="533400" y="485775"/>
                </a:cubicBezTo>
                <a:cubicBezTo>
                  <a:pt x="528407" y="500752"/>
                  <a:pt x="529637" y="504159"/>
                  <a:pt x="514350" y="514350"/>
                </a:cubicBezTo>
                <a:cubicBezTo>
                  <a:pt x="507684" y="518794"/>
                  <a:pt x="480313" y="522767"/>
                  <a:pt x="476250" y="523875"/>
                </a:cubicBezTo>
                <a:cubicBezTo>
                  <a:pt x="466564" y="526517"/>
                  <a:pt x="457696" y="532774"/>
                  <a:pt x="447675" y="533400"/>
                </a:cubicBezTo>
                <a:lnTo>
                  <a:pt x="371475" y="538162"/>
                </a:lnTo>
                <a:lnTo>
                  <a:pt x="266700" y="542925"/>
                </a:lnTo>
                <a:cubicBezTo>
                  <a:pt x="260350" y="544512"/>
                  <a:pt x="253504" y="544760"/>
                  <a:pt x="247650" y="547687"/>
                </a:cubicBezTo>
                <a:cubicBezTo>
                  <a:pt x="234398" y="554313"/>
                  <a:pt x="225520" y="563372"/>
                  <a:pt x="219075" y="576262"/>
                </a:cubicBezTo>
                <a:cubicBezTo>
                  <a:pt x="216830" y="580752"/>
                  <a:pt x="217097" y="586373"/>
                  <a:pt x="214312" y="590550"/>
                </a:cubicBezTo>
                <a:cubicBezTo>
                  <a:pt x="210576" y="596154"/>
                  <a:pt x="204787" y="600075"/>
                  <a:pt x="200025" y="604837"/>
                </a:cubicBezTo>
                <a:cubicBezTo>
                  <a:pt x="197165" y="616276"/>
                  <a:pt x="196014" y="629953"/>
                  <a:pt x="185737" y="638175"/>
                </a:cubicBezTo>
                <a:cubicBezTo>
                  <a:pt x="182538" y="640734"/>
                  <a:pt x="153765" y="647290"/>
                  <a:pt x="152400" y="647700"/>
                </a:cubicBezTo>
                <a:cubicBezTo>
                  <a:pt x="142783" y="650585"/>
                  <a:pt x="133566" y="654790"/>
                  <a:pt x="123825" y="657225"/>
                </a:cubicBezTo>
                <a:cubicBezTo>
                  <a:pt x="117475" y="658812"/>
                  <a:pt x="111069" y="660189"/>
                  <a:pt x="104775" y="661987"/>
                </a:cubicBezTo>
                <a:cubicBezTo>
                  <a:pt x="99948" y="663366"/>
                  <a:pt x="94876" y="664312"/>
                  <a:pt x="90487" y="666750"/>
                </a:cubicBezTo>
                <a:cubicBezTo>
                  <a:pt x="80480" y="672309"/>
                  <a:pt x="61912" y="685800"/>
                  <a:pt x="61912" y="685800"/>
                </a:cubicBezTo>
                <a:cubicBezTo>
                  <a:pt x="60325" y="690562"/>
                  <a:pt x="59588" y="695699"/>
                  <a:pt x="57150" y="700087"/>
                </a:cubicBezTo>
                <a:cubicBezTo>
                  <a:pt x="51591" y="710094"/>
                  <a:pt x="41720" y="717802"/>
                  <a:pt x="38100" y="728662"/>
                </a:cubicBezTo>
                <a:cubicBezTo>
                  <a:pt x="31527" y="748380"/>
                  <a:pt x="36122" y="738773"/>
                  <a:pt x="23812" y="757237"/>
                </a:cubicBezTo>
                <a:cubicBezTo>
                  <a:pt x="20637" y="766762"/>
                  <a:pt x="16256" y="775967"/>
                  <a:pt x="14287" y="785812"/>
                </a:cubicBezTo>
                <a:cubicBezTo>
                  <a:pt x="12474" y="794876"/>
                  <a:pt x="9646" y="814145"/>
                  <a:pt x="4762" y="823912"/>
                </a:cubicBezTo>
                <a:cubicBezTo>
                  <a:pt x="3758" y="825920"/>
                  <a:pt x="1587" y="827087"/>
                  <a:pt x="0" y="8286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9" name="Freeform 18"/>
          <p:cNvSpPr/>
          <p:nvPr/>
        </p:nvSpPr>
        <p:spPr>
          <a:xfrm>
            <a:off x="6970396" y="6100763"/>
            <a:ext cx="965834" cy="100012"/>
          </a:xfrm>
          <a:custGeom>
            <a:avLst/>
            <a:gdLst>
              <a:gd name="connsiteX0" fmla="*/ 0 w 804862"/>
              <a:gd name="connsiteY0" fmla="*/ 100012 h 100012"/>
              <a:gd name="connsiteX1" fmla="*/ 123825 w 804862"/>
              <a:gd name="connsiteY1" fmla="*/ 95250 h 100012"/>
              <a:gd name="connsiteX2" fmla="*/ 138112 w 804862"/>
              <a:gd name="connsiteY2" fmla="*/ 90487 h 100012"/>
              <a:gd name="connsiteX3" fmla="*/ 166687 w 804862"/>
              <a:gd name="connsiteY3" fmla="*/ 71437 h 100012"/>
              <a:gd name="connsiteX4" fmla="*/ 180975 w 804862"/>
              <a:gd name="connsiteY4" fmla="*/ 57150 h 100012"/>
              <a:gd name="connsiteX5" fmla="*/ 195262 w 804862"/>
              <a:gd name="connsiteY5" fmla="*/ 52387 h 100012"/>
              <a:gd name="connsiteX6" fmla="*/ 228600 w 804862"/>
              <a:gd name="connsiteY6" fmla="*/ 33337 h 100012"/>
              <a:gd name="connsiteX7" fmla="*/ 261937 w 804862"/>
              <a:gd name="connsiteY7" fmla="*/ 23812 h 100012"/>
              <a:gd name="connsiteX8" fmla="*/ 290512 w 804862"/>
              <a:gd name="connsiteY8" fmla="*/ 14287 h 100012"/>
              <a:gd name="connsiteX9" fmla="*/ 428625 w 804862"/>
              <a:gd name="connsiteY9" fmla="*/ 4762 h 100012"/>
              <a:gd name="connsiteX10" fmla="*/ 461962 w 804862"/>
              <a:gd name="connsiteY10" fmla="*/ 0 h 100012"/>
              <a:gd name="connsiteX11" fmla="*/ 566737 w 804862"/>
              <a:gd name="connsiteY11" fmla="*/ 4762 h 100012"/>
              <a:gd name="connsiteX12" fmla="*/ 633412 w 804862"/>
              <a:gd name="connsiteY12" fmla="*/ 14287 h 100012"/>
              <a:gd name="connsiteX13" fmla="*/ 685800 w 804862"/>
              <a:gd name="connsiteY13" fmla="*/ 28575 h 100012"/>
              <a:gd name="connsiteX14" fmla="*/ 714375 w 804862"/>
              <a:gd name="connsiteY14" fmla="*/ 38100 h 100012"/>
              <a:gd name="connsiteX15" fmla="*/ 728662 w 804862"/>
              <a:gd name="connsiteY15" fmla="*/ 42862 h 100012"/>
              <a:gd name="connsiteX16" fmla="*/ 747712 w 804862"/>
              <a:gd name="connsiteY16" fmla="*/ 47625 h 100012"/>
              <a:gd name="connsiteX17" fmla="*/ 804862 w 804862"/>
              <a:gd name="connsiteY17" fmla="*/ 57150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4862" h="100012">
                <a:moveTo>
                  <a:pt x="0" y="100012"/>
                </a:moveTo>
                <a:cubicBezTo>
                  <a:pt x="41275" y="98425"/>
                  <a:pt x="82617" y="98092"/>
                  <a:pt x="123825" y="95250"/>
                </a:cubicBezTo>
                <a:cubicBezTo>
                  <a:pt x="128833" y="94905"/>
                  <a:pt x="133724" y="92925"/>
                  <a:pt x="138112" y="90487"/>
                </a:cubicBezTo>
                <a:cubicBezTo>
                  <a:pt x="148119" y="84927"/>
                  <a:pt x="157162" y="77787"/>
                  <a:pt x="166687" y="71437"/>
                </a:cubicBezTo>
                <a:cubicBezTo>
                  <a:pt x="172291" y="67701"/>
                  <a:pt x="175371" y="60886"/>
                  <a:pt x="180975" y="57150"/>
                </a:cubicBezTo>
                <a:cubicBezTo>
                  <a:pt x="185152" y="54365"/>
                  <a:pt x="190772" y="54632"/>
                  <a:pt x="195262" y="52387"/>
                </a:cubicBezTo>
                <a:cubicBezTo>
                  <a:pt x="243069" y="28483"/>
                  <a:pt x="170183" y="58372"/>
                  <a:pt x="228600" y="33337"/>
                </a:cubicBezTo>
                <a:cubicBezTo>
                  <a:pt x="241042" y="28005"/>
                  <a:pt x="248519" y="27838"/>
                  <a:pt x="261937" y="23812"/>
                </a:cubicBezTo>
                <a:cubicBezTo>
                  <a:pt x="271554" y="20927"/>
                  <a:pt x="280506" y="15121"/>
                  <a:pt x="290512" y="14287"/>
                </a:cubicBezTo>
                <a:cubicBezTo>
                  <a:pt x="374603" y="7280"/>
                  <a:pt x="328579" y="10648"/>
                  <a:pt x="428625" y="4762"/>
                </a:cubicBezTo>
                <a:cubicBezTo>
                  <a:pt x="439737" y="3175"/>
                  <a:pt x="450737" y="0"/>
                  <a:pt x="461962" y="0"/>
                </a:cubicBezTo>
                <a:cubicBezTo>
                  <a:pt x="496923" y="0"/>
                  <a:pt x="531853" y="2436"/>
                  <a:pt x="566737" y="4762"/>
                </a:cubicBezTo>
                <a:cubicBezTo>
                  <a:pt x="586593" y="6086"/>
                  <a:pt x="613206" y="10920"/>
                  <a:pt x="633412" y="14287"/>
                </a:cubicBezTo>
                <a:cubicBezTo>
                  <a:pt x="719762" y="43070"/>
                  <a:pt x="611753" y="8380"/>
                  <a:pt x="685800" y="28575"/>
                </a:cubicBezTo>
                <a:cubicBezTo>
                  <a:pt x="695486" y="31217"/>
                  <a:pt x="704850" y="34925"/>
                  <a:pt x="714375" y="38100"/>
                </a:cubicBezTo>
                <a:cubicBezTo>
                  <a:pt x="719137" y="39687"/>
                  <a:pt x="723792" y="41644"/>
                  <a:pt x="728662" y="42862"/>
                </a:cubicBezTo>
                <a:cubicBezTo>
                  <a:pt x="735012" y="44450"/>
                  <a:pt x="741232" y="46699"/>
                  <a:pt x="747712" y="47625"/>
                </a:cubicBezTo>
                <a:cubicBezTo>
                  <a:pt x="805009" y="55810"/>
                  <a:pt x="779701" y="44568"/>
                  <a:pt x="804862" y="571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0" name="Freeform 19"/>
          <p:cNvSpPr/>
          <p:nvPr/>
        </p:nvSpPr>
        <p:spPr>
          <a:xfrm>
            <a:off x="7136130" y="6453194"/>
            <a:ext cx="817246" cy="73719"/>
          </a:xfrm>
          <a:custGeom>
            <a:avLst/>
            <a:gdLst>
              <a:gd name="connsiteX0" fmla="*/ 0 w 681038"/>
              <a:gd name="connsiteY0" fmla="*/ 0 h 73719"/>
              <a:gd name="connsiteX1" fmla="*/ 38100 w 681038"/>
              <a:gd name="connsiteY1" fmla="*/ 28575 h 73719"/>
              <a:gd name="connsiteX2" fmla="*/ 52388 w 681038"/>
              <a:gd name="connsiteY2" fmla="*/ 33337 h 73719"/>
              <a:gd name="connsiteX3" fmla="*/ 66675 w 681038"/>
              <a:gd name="connsiteY3" fmla="*/ 42862 h 73719"/>
              <a:gd name="connsiteX4" fmla="*/ 80963 w 681038"/>
              <a:gd name="connsiteY4" fmla="*/ 47625 h 73719"/>
              <a:gd name="connsiteX5" fmla="*/ 128588 w 681038"/>
              <a:gd name="connsiteY5" fmla="*/ 57150 h 73719"/>
              <a:gd name="connsiteX6" fmla="*/ 142875 w 681038"/>
              <a:gd name="connsiteY6" fmla="*/ 61912 h 73719"/>
              <a:gd name="connsiteX7" fmla="*/ 209550 w 681038"/>
              <a:gd name="connsiteY7" fmla="*/ 66675 h 73719"/>
              <a:gd name="connsiteX8" fmla="*/ 271463 w 681038"/>
              <a:gd name="connsiteY8" fmla="*/ 57150 h 73719"/>
              <a:gd name="connsiteX9" fmla="*/ 304800 w 681038"/>
              <a:gd name="connsiteY9" fmla="*/ 52387 h 73719"/>
              <a:gd name="connsiteX10" fmla="*/ 333375 w 681038"/>
              <a:gd name="connsiteY10" fmla="*/ 42862 h 73719"/>
              <a:gd name="connsiteX11" fmla="*/ 514350 w 681038"/>
              <a:gd name="connsiteY11" fmla="*/ 33337 h 73719"/>
              <a:gd name="connsiteX12" fmla="*/ 681038 w 681038"/>
              <a:gd name="connsiteY12" fmla="*/ 38100 h 7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1038" h="73719">
                <a:moveTo>
                  <a:pt x="0" y="0"/>
                </a:moveTo>
                <a:cubicBezTo>
                  <a:pt x="5836" y="4669"/>
                  <a:pt x="27994" y="23522"/>
                  <a:pt x="38100" y="28575"/>
                </a:cubicBezTo>
                <a:cubicBezTo>
                  <a:pt x="42590" y="30820"/>
                  <a:pt x="47625" y="31750"/>
                  <a:pt x="52388" y="33337"/>
                </a:cubicBezTo>
                <a:cubicBezTo>
                  <a:pt x="57150" y="36512"/>
                  <a:pt x="61556" y="40302"/>
                  <a:pt x="66675" y="42862"/>
                </a:cubicBezTo>
                <a:cubicBezTo>
                  <a:pt x="71165" y="45107"/>
                  <a:pt x="76071" y="46496"/>
                  <a:pt x="80963" y="47625"/>
                </a:cubicBezTo>
                <a:cubicBezTo>
                  <a:pt x="96738" y="51265"/>
                  <a:pt x="113229" y="52031"/>
                  <a:pt x="128588" y="57150"/>
                </a:cubicBezTo>
                <a:lnTo>
                  <a:pt x="142875" y="61912"/>
                </a:lnTo>
                <a:cubicBezTo>
                  <a:pt x="171400" y="80928"/>
                  <a:pt x="152543" y="72676"/>
                  <a:pt x="209550" y="66675"/>
                </a:cubicBezTo>
                <a:cubicBezTo>
                  <a:pt x="272033" y="60098"/>
                  <a:pt x="224759" y="64934"/>
                  <a:pt x="271463" y="57150"/>
                </a:cubicBezTo>
                <a:cubicBezTo>
                  <a:pt x="282535" y="55305"/>
                  <a:pt x="293688" y="53975"/>
                  <a:pt x="304800" y="52387"/>
                </a:cubicBezTo>
                <a:cubicBezTo>
                  <a:pt x="314325" y="49212"/>
                  <a:pt x="323436" y="44282"/>
                  <a:pt x="333375" y="42862"/>
                </a:cubicBezTo>
                <a:cubicBezTo>
                  <a:pt x="415456" y="31138"/>
                  <a:pt x="355493" y="38462"/>
                  <a:pt x="514350" y="33337"/>
                </a:cubicBezTo>
                <a:cubicBezTo>
                  <a:pt x="633383" y="39289"/>
                  <a:pt x="577810" y="38100"/>
                  <a:pt x="681038" y="381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1" name="Freeform 20"/>
          <p:cNvSpPr/>
          <p:nvPr/>
        </p:nvSpPr>
        <p:spPr>
          <a:xfrm>
            <a:off x="7587616" y="5272094"/>
            <a:ext cx="297180" cy="123825"/>
          </a:xfrm>
          <a:custGeom>
            <a:avLst/>
            <a:gdLst>
              <a:gd name="connsiteX0" fmla="*/ 0 w 247650"/>
              <a:gd name="connsiteY0" fmla="*/ 0 h 123825"/>
              <a:gd name="connsiteX1" fmla="*/ 4762 w 247650"/>
              <a:gd name="connsiteY1" fmla="*/ 23812 h 123825"/>
              <a:gd name="connsiteX2" fmla="*/ 19050 w 247650"/>
              <a:gd name="connsiteY2" fmla="*/ 33337 h 123825"/>
              <a:gd name="connsiteX3" fmla="*/ 33337 w 247650"/>
              <a:gd name="connsiteY3" fmla="*/ 47625 h 123825"/>
              <a:gd name="connsiteX4" fmla="*/ 80962 w 247650"/>
              <a:gd name="connsiteY4" fmla="*/ 66675 h 123825"/>
              <a:gd name="connsiteX5" fmla="*/ 119062 w 247650"/>
              <a:gd name="connsiteY5" fmla="*/ 76200 h 123825"/>
              <a:gd name="connsiteX6" fmla="*/ 138112 w 247650"/>
              <a:gd name="connsiteY6" fmla="*/ 80962 h 123825"/>
              <a:gd name="connsiteX7" fmla="*/ 161925 w 247650"/>
              <a:gd name="connsiteY7" fmla="*/ 85725 h 123825"/>
              <a:gd name="connsiteX8" fmla="*/ 190500 w 247650"/>
              <a:gd name="connsiteY8" fmla="*/ 95250 h 123825"/>
              <a:gd name="connsiteX9" fmla="*/ 242887 w 247650"/>
              <a:gd name="connsiteY9" fmla="*/ 114300 h 123825"/>
              <a:gd name="connsiteX10" fmla="*/ 247650 w 247650"/>
              <a:gd name="connsiteY10"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123825">
                <a:moveTo>
                  <a:pt x="0" y="0"/>
                </a:moveTo>
                <a:cubicBezTo>
                  <a:pt x="1587" y="7937"/>
                  <a:pt x="746" y="16784"/>
                  <a:pt x="4762" y="23812"/>
                </a:cubicBezTo>
                <a:cubicBezTo>
                  <a:pt x="7602" y="28782"/>
                  <a:pt x="14653" y="29673"/>
                  <a:pt x="19050" y="33337"/>
                </a:cubicBezTo>
                <a:cubicBezTo>
                  <a:pt x="24224" y="37649"/>
                  <a:pt x="27856" y="43710"/>
                  <a:pt x="33337" y="47625"/>
                </a:cubicBezTo>
                <a:cubicBezTo>
                  <a:pt x="45599" y="56384"/>
                  <a:pt x="67951" y="62338"/>
                  <a:pt x="80962" y="66675"/>
                </a:cubicBezTo>
                <a:cubicBezTo>
                  <a:pt x="106484" y="75182"/>
                  <a:pt x="84595" y="68541"/>
                  <a:pt x="119062" y="76200"/>
                </a:cubicBezTo>
                <a:cubicBezTo>
                  <a:pt x="125452" y="77620"/>
                  <a:pt x="131722" y="79542"/>
                  <a:pt x="138112" y="80962"/>
                </a:cubicBezTo>
                <a:cubicBezTo>
                  <a:pt x="146014" y="82718"/>
                  <a:pt x="154115" y="83595"/>
                  <a:pt x="161925" y="85725"/>
                </a:cubicBezTo>
                <a:cubicBezTo>
                  <a:pt x="171611" y="88367"/>
                  <a:pt x="180655" y="93281"/>
                  <a:pt x="190500" y="95250"/>
                </a:cubicBezTo>
                <a:cubicBezTo>
                  <a:pt x="208123" y="98774"/>
                  <a:pt x="229250" y="100663"/>
                  <a:pt x="242887" y="114300"/>
                </a:cubicBezTo>
                <a:cubicBezTo>
                  <a:pt x="245397" y="116810"/>
                  <a:pt x="246062" y="120650"/>
                  <a:pt x="247650" y="12382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3" name="Freeform 22"/>
          <p:cNvSpPr/>
          <p:nvPr/>
        </p:nvSpPr>
        <p:spPr>
          <a:xfrm>
            <a:off x="7896025" y="5405438"/>
            <a:ext cx="85927" cy="1262062"/>
          </a:xfrm>
          <a:custGeom>
            <a:avLst/>
            <a:gdLst>
              <a:gd name="connsiteX0" fmla="*/ 66844 w 71606"/>
              <a:gd name="connsiteY0" fmla="*/ 1262062 h 1262062"/>
              <a:gd name="connsiteX1" fmla="*/ 62081 w 71606"/>
              <a:gd name="connsiteY1" fmla="*/ 1209675 h 1262062"/>
              <a:gd name="connsiteX2" fmla="*/ 71606 w 71606"/>
              <a:gd name="connsiteY2" fmla="*/ 1062037 h 1262062"/>
              <a:gd name="connsiteX3" fmla="*/ 66844 w 71606"/>
              <a:gd name="connsiteY3" fmla="*/ 866775 h 1262062"/>
              <a:gd name="connsiteX4" fmla="*/ 57319 w 71606"/>
              <a:gd name="connsiteY4" fmla="*/ 790575 h 1262062"/>
              <a:gd name="connsiteX5" fmla="*/ 52556 w 71606"/>
              <a:gd name="connsiteY5" fmla="*/ 747712 h 1262062"/>
              <a:gd name="connsiteX6" fmla="*/ 47794 w 71606"/>
              <a:gd name="connsiteY6" fmla="*/ 647700 h 1262062"/>
              <a:gd name="connsiteX7" fmla="*/ 43031 w 71606"/>
              <a:gd name="connsiteY7" fmla="*/ 609600 h 1262062"/>
              <a:gd name="connsiteX8" fmla="*/ 33506 w 71606"/>
              <a:gd name="connsiteY8" fmla="*/ 490537 h 1262062"/>
              <a:gd name="connsiteX9" fmla="*/ 28744 w 71606"/>
              <a:gd name="connsiteY9" fmla="*/ 442912 h 1262062"/>
              <a:gd name="connsiteX10" fmla="*/ 19219 w 71606"/>
              <a:gd name="connsiteY10" fmla="*/ 309562 h 1262062"/>
              <a:gd name="connsiteX11" fmla="*/ 14456 w 71606"/>
              <a:gd name="connsiteY11" fmla="*/ 257175 h 1262062"/>
              <a:gd name="connsiteX12" fmla="*/ 9694 w 71606"/>
              <a:gd name="connsiteY12" fmla="*/ 190500 h 1262062"/>
              <a:gd name="connsiteX13" fmla="*/ 4931 w 71606"/>
              <a:gd name="connsiteY13" fmla="*/ 47625 h 1262062"/>
              <a:gd name="connsiteX14" fmla="*/ 169 w 71606"/>
              <a:gd name="connsiteY14" fmla="*/ 0 h 126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606" h="1262062">
                <a:moveTo>
                  <a:pt x="66844" y="1262062"/>
                </a:moveTo>
                <a:cubicBezTo>
                  <a:pt x="65256" y="1244600"/>
                  <a:pt x="62081" y="1227209"/>
                  <a:pt x="62081" y="1209675"/>
                </a:cubicBezTo>
                <a:cubicBezTo>
                  <a:pt x="62081" y="1139287"/>
                  <a:pt x="65211" y="1119603"/>
                  <a:pt x="71606" y="1062037"/>
                </a:cubicBezTo>
                <a:cubicBezTo>
                  <a:pt x="70019" y="996950"/>
                  <a:pt x="69395" y="931832"/>
                  <a:pt x="66844" y="866775"/>
                </a:cubicBezTo>
                <a:cubicBezTo>
                  <a:pt x="65033" y="820595"/>
                  <a:pt x="62335" y="828197"/>
                  <a:pt x="57319" y="790575"/>
                </a:cubicBezTo>
                <a:cubicBezTo>
                  <a:pt x="55419" y="776325"/>
                  <a:pt x="54144" y="762000"/>
                  <a:pt x="52556" y="747712"/>
                </a:cubicBezTo>
                <a:cubicBezTo>
                  <a:pt x="50969" y="714375"/>
                  <a:pt x="50090" y="680996"/>
                  <a:pt x="47794" y="647700"/>
                </a:cubicBezTo>
                <a:cubicBezTo>
                  <a:pt x="46913" y="634931"/>
                  <a:pt x="44190" y="622346"/>
                  <a:pt x="43031" y="609600"/>
                </a:cubicBezTo>
                <a:cubicBezTo>
                  <a:pt x="39426" y="569949"/>
                  <a:pt x="37467" y="530154"/>
                  <a:pt x="33506" y="490537"/>
                </a:cubicBezTo>
                <a:cubicBezTo>
                  <a:pt x="31919" y="474662"/>
                  <a:pt x="30188" y="458801"/>
                  <a:pt x="28744" y="442912"/>
                </a:cubicBezTo>
                <a:cubicBezTo>
                  <a:pt x="20139" y="348256"/>
                  <a:pt x="27474" y="421009"/>
                  <a:pt x="19219" y="309562"/>
                </a:cubicBezTo>
                <a:cubicBezTo>
                  <a:pt x="17924" y="292076"/>
                  <a:pt x="15854" y="274654"/>
                  <a:pt x="14456" y="257175"/>
                </a:cubicBezTo>
                <a:cubicBezTo>
                  <a:pt x="12679" y="234964"/>
                  <a:pt x="11281" y="212725"/>
                  <a:pt x="9694" y="190500"/>
                </a:cubicBezTo>
                <a:cubicBezTo>
                  <a:pt x="8106" y="142875"/>
                  <a:pt x="7649" y="95199"/>
                  <a:pt x="4931" y="47625"/>
                </a:cubicBezTo>
                <a:cubicBezTo>
                  <a:pt x="-1387" y="-62948"/>
                  <a:pt x="169" y="109347"/>
                  <a:pt x="16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4" name="Freeform 23"/>
          <p:cNvSpPr/>
          <p:nvPr/>
        </p:nvSpPr>
        <p:spPr>
          <a:xfrm>
            <a:off x="5058731" y="1750220"/>
            <a:ext cx="385763" cy="409575"/>
          </a:xfrm>
          <a:custGeom>
            <a:avLst/>
            <a:gdLst>
              <a:gd name="connsiteX0" fmla="*/ 0 w 321469"/>
              <a:gd name="connsiteY0" fmla="*/ 409575 h 409575"/>
              <a:gd name="connsiteX1" fmla="*/ 2382 w 321469"/>
              <a:gd name="connsiteY1" fmla="*/ 345281 h 409575"/>
              <a:gd name="connsiteX2" fmla="*/ 4763 w 321469"/>
              <a:gd name="connsiteY2" fmla="*/ 338137 h 409575"/>
              <a:gd name="connsiteX3" fmla="*/ 11907 w 321469"/>
              <a:gd name="connsiteY3" fmla="*/ 304800 h 409575"/>
              <a:gd name="connsiteX4" fmla="*/ 14288 w 321469"/>
              <a:gd name="connsiteY4" fmla="*/ 283369 h 409575"/>
              <a:gd name="connsiteX5" fmla="*/ 19050 w 321469"/>
              <a:gd name="connsiteY5" fmla="*/ 266700 h 409575"/>
              <a:gd name="connsiteX6" fmla="*/ 23813 w 321469"/>
              <a:gd name="connsiteY6" fmla="*/ 247650 h 409575"/>
              <a:gd name="connsiteX7" fmla="*/ 28575 w 321469"/>
              <a:gd name="connsiteY7" fmla="*/ 240506 h 409575"/>
              <a:gd name="connsiteX8" fmla="*/ 38100 w 321469"/>
              <a:gd name="connsiteY8" fmla="*/ 219075 h 409575"/>
              <a:gd name="connsiteX9" fmla="*/ 42863 w 321469"/>
              <a:gd name="connsiteY9" fmla="*/ 202406 h 409575"/>
              <a:gd name="connsiteX10" fmla="*/ 47625 w 321469"/>
              <a:gd name="connsiteY10" fmla="*/ 195262 h 409575"/>
              <a:gd name="connsiteX11" fmla="*/ 52388 w 321469"/>
              <a:gd name="connsiteY11" fmla="*/ 180975 h 409575"/>
              <a:gd name="connsiteX12" fmla="*/ 66675 w 321469"/>
              <a:gd name="connsiteY12" fmla="*/ 159544 h 409575"/>
              <a:gd name="connsiteX13" fmla="*/ 71438 w 321469"/>
              <a:gd name="connsiteY13" fmla="*/ 152400 h 409575"/>
              <a:gd name="connsiteX14" fmla="*/ 83344 w 321469"/>
              <a:gd name="connsiteY14" fmla="*/ 130969 h 409575"/>
              <a:gd name="connsiteX15" fmla="*/ 90488 w 321469"/>
              <a:gd name="connsiteY15" fmla="*/ 123825 h 409575"/>
              <a:gd name="connsiteX16" fmla="*/ 95250 w 321469"/>
              <a:gd name="connsiteY16" fmla="*/ 116681 h 409575"/>
              <a:gd name="connsiteX17" fmla="*/ 102394 w 321469"/>
              <a:gd name="connsiteY17" fmla="*/ 109537 h 409575"/>
              <a:gd name="connsiteX18" fmla="*/ 107157 w 321469"/>
              <a:gd name="connsiteY18" fmla="*/ 102394 h 409575"/>
              <a:gd name="connsiteX19" fmla="*/ 114300 w 321469"/>
              <a:gd name="connsiteY19" fmla="*/ 100012 h 409575"/>
              <a:gd name="connsiteX20" fmla="*/ 128588 w 321469"/>
              <a:gd name="connsiteY20" fmla="*/ 90487 h 409575"/>
              <a:gd name="connsiteX21" fmla="*/ 142875 w 321469"/>
              <a:gd name="connsiteY21" fmla="*/ 80962 h 409575"/>
              <a:gd name="connsiteX22" fmla="*/ 154782 w 321469"/>
              <a:gd name="connsiteY22" fmla="*/ 71437 h 409575"/>
              <a:gd name="connsiteX23" fmla="*/ 161925 w 321469"/>
              <a:gd name="connsiteY23" fmla="*/ 64294 h 409575"/>
              <a:gd name="connsiteX24" fmla="*/ 176213 w 321469"/>
              <a:gd name="connsiteY24" fmla="*/ 57150 h 409575"/>
              <a:gd name="connsiteX25" fmla="*/ 197644 w 321469"/>
              <a:gd name="connsiteY25" fmla="*/ 45244 h 409575"/>
              <a:gd name="connsiteX26" fmla="*/ 219075 w 321469"/>
              <a:gd name="connsiteY26" fmla="*/ 33337 h 409575"/>
              <a:gd name="connsiteX27" fmla="*/ 233363 w 321469"/>
              <a:gd name="connsiteY27" fmla="*/ 23812 h 409575"/>
              <a:gd name="connsiteX28" fmla="*/ 254794 w 321469"/>
              <a:gd name="connsiteY28" fmla="*/ 19050 h 409575"/>
              <a:gd name="connsiteX29" fmla="*/ 269082 w 321469"/>
              <a:gd name="connsiteY29" fmla="*/ 14287 h 409575"/>
              <a:gd name="connsiteX30" fmla="*/ 278607 w 321469"/>
              <a:gd name="connsiteY30" fmla="*/ 9525 h 409575"/>
              <a:gd name="connsiteX31" fmla="*/ 302419 w 321469"/>
              <a:gd name="connsiteY31" fmla="*/ 4762 h 409575"/>
              <a:gd name="connsiteX32" fmla="*/ 314325 w 321469"/>
              <a:gd name="connsiteY32" fmla="*/ 2381 h 409575"/>
              <a:gd name="connsiteX33" fmla="*/ 321469 w 321469"/>
              <a:gd name="connsiteY3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1469" h="409575">
                <a:moveTo>
                  <a:pt x="0" y="409575"/>
                </a:moveTo>
                <a:cubicBezTo>
                  <a:pt x="794" y="388144"/>
                  <a:pt x="955" y="366680"/>
                  <a:pt x="2382" y="345281"/>
                </a:cubicBezTo>
                <a:cubicBezTo>
                  <a:pt x="2549" y="342776"/>
                  <a:pt x="4103" y="340559"/>
                  <a:pt x="4763" y="338137"/>
                </a:cubicBezTo>
                <a:cubicBezTo>
                  <a:pt x="8343" y="325009"/>
                  <a:pt x="10184" y="317720"/>
                  <a:pt x="11907" y="304800"/>
                </a:cubicBezTo>
                <a:cubicBezTo>
                  <a:pt x="12857" y="297675"/>
                  <a:pt x="13195" y="290473"/>
                  <a:pt x="14288" y="283369"/>
                </a:cubicBezTo>
                <a:cubicBezTo>
                  <a:pt x="15687" y="274275"/>
                  <a:pt x="16854" y="274751"/>
                  <a:pt x="19050" y="266700"/>
                </a:cubicBezTo>
                <a:cubicBezTo>
                  <a:pt x="20772" y="260385"/>
                  <a:pt x="20183" y="253096"/>
                  <a:pt x="23813" y="247650"/>
                </a:cubicBezTo>
                <a:cubicBezTo>
                  <a:pt x="25400" y="245269"/>
                  <a:pt x="27413" y="243121"/>
                  <a:pt x="28575" y="240506"/>
                </a:cubicBezTo>
                <a:cubicBezTo>
                  <a:pt x="39910" y="215002"/>
                  <a:pt x="27323" y="235243"/>
                  <a:pt x="38100" y="219075"/>
                </a:cubicBezTo>
                <a:cubicBezTo>
                  <a:pt x="38862" y="216028"/>
                  <a:pt x="41157" y="205819"/>
                  <a:pt x="42863" y="202406"/>
                </a:cubicBezTo>
                <a:cubicBezTo>
                  <a:pt x="44143" y="199846"/>
                  <a:pt x="46463" y="197877"/>
                  <a:pt x="47625" y="195262"/>
                </a:cubicBezTo>
                <a:cubicBezTo>
                  <a:pt x="49664" y="190675"/>
                  <a:pt x="49603" y="185152"/>
                  <a:pt x="52388" y="180975"/>
                </a:cubicBezTo>
                <a:lnTo>
                  <a:pt x="66675" y="159544"/>
                </a:lnTo>
                <a:lnTo>
                  <a:pt x="71438" y="152400"/>
                </a:lnTo>
                <a:cubicBezTo>
                  <a:pt x="74432" y="143416"/>
                  <a:pt x="75155" y="139158"/>
                  <a:pt x="83344" y="130969"/>
                </a:cubicBezTo>
                <a:cubicBezTo>
                  <a:pt x="85725" y="128588"/>
                  <a:pt x="88332" y="126412"/>
                  <a:pt x="90488" y="123825"/>
                </a:cubicBezTo>
                <a:cubicBezTo>
                  <a:pt x="92320" y="121626"/>
                  <a:pt x="93418" y="118880"/>
                  <a:pt x="95250" y="116681"/>
                </a:cubicBezTo>
                <a:cubicBezTo>
                  <a:pt x="97406" y="114094"/>
                  <a:pt x="100238" y="112124"/>
                  <a:pt x="102394" y="109537"/>
                </a:cubicBezTo>
                <a:cubicBezTo>
                  <a:pt x="104226" y="107339"/>
                  <a:pt x="104922" y="104182"/>
                  <a:pt x="107157" y="102394"/>
                </a:cubicBezTo>
                <a:cubicBezTo>
                  <a:pt x="109117" y="100826"/>
                  <a:pt x="111919" y="100806"/>
                  <a:pt x="114300" y="100012"/>
                </a:cubicBezTo>
                <a:cubicBezTo>
                  <a:pt x="130155" y="84159"/>
                  <a:pt x="113079" y="99104"/>
                  <a:pt x="128588" y="90487"/>
                </a:cubicBezTo>
                <a:cubicBezTo>
                  <a:pt x="133591" y="87707"/>
                  <a:pt x="142875" y="80962"/>
                  <a:pt x="142875" y="80962"/>
                </a:cubicBezTo>
                <a:cubicBezTo>
                  <a:pt x="153527" y="64987"/>
                  <a:pt x="140979" y="80639"/>
                  <a:pt x="154782" y="71437"/>
                </a:cubicBezTo>
                <a:cubicBezTo>
                  <a:pt x="157584" y="69569"/>
                  <a:pt x="159338" y="66450"/>
                  <a:pt x="161925" y="64294"/>
                </a:cubicBezTo>
                <a:cubicBezTo>
                  <a:pt x="168081" y="59164"/>
                  <a:pt x="169052" y="59537"/>
                  <a:pt x="176213" y="57150"/>
                </a:cubicBezTo>
                <a:cubicBezTo>
                  <a:pt x="192589" y="46233"/>
                  <a:pt x="185070" y="49435"/>
                  <a:pt x="197644" y="45244"/>
                </a:cubicBezTo>
                <a:cubicBezTo>
                  <a:pt x="218267" y="31494"/>
                  <a:pt x="185394" y="52984"/>
                  <a:pt x="219075" y="33337"/>
                </a:cubicBezTo>
                <a:cubicBezTo>
                  <a:pt x="224019" y="30453"/>
                  <a:pt x="227750" y="24934"/>
                  <a:pt x="233363" y="23812"/>
                </a:cubicBezTo>
                <a:cubicBezTo>
                  <a:pt x="240157" y="22453"/>
                  <a:pt x="248071" y="21067"/>
                  <a:pt x="254794" y="19050"/>
                </a:cubicBezTo>
                <a:cubicBezTo>
                  <a:pt x="259603" y="17607"/>
                  <a:pt x="264592" y="16532"/>
                  <a:pt x="269082" y="14287"/>
                </a:cubicBezTo>
                <a:cubicBezTo>
                  <a:pt x="272257" y="12700"/>
                  <a:pt x="275283" y="10771"/>
                  <a:pt x="278607" y="9525"/>
                </a:cubicBezTo>
                <a:cubicBezTo>
                  <a:pt x="284549" y="7297"/>
                  <a:pt x="297099" y="5729"/>
                  <a:pt x="302419" y="4762"/>
                </a:cubicBezTo>
                <a:cubicBezTo>
                  <a:pt x="306401" y="4038"/>
                  <a:pt x="310399" y="3363"/>
                  <a:pt x="314325" y="2381"/>
                </a:cubicBezTo>
                <a:cubicBezTo>
                  <a:pt x="316760" y="1772"/>
                  <a:pt x="321469" y="0"/>
                  <a:pt x="321469" y="0"/>
                </a:cubicBezTo>
              </a:path>
            </a:pathLst>
          </a:custGeom>
          <a:noFill/>
          <a:ln w="57150">
            <a:solidFill>
              <a:srgbClr val="FFFF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5" name="Freeform 24"/>
          <p:cNvSpPr/>
          <p:nvPr/>
        </p:nvSpPr>
        <p:spPr>
          <a:xfrm>
            <a:off x="2884173" y="2181225"/>
            <a:ext cx="2177430" cy="2095500"/>
          </a:xfrm>
          <a:custGeom>
            <a:avLst/>
            <a:gdLst>
              <a:gd name="connsiteX0" fmla="*/ 0 w 1814525"/>
              <a:gd name="connsiteY0" fmla="*/ 2047875 h 2095500"/>
              <a:gd name="connsiteX1" fmla="*/ 57150 w 1814525"/>
              <a:gd name="connsiteY1" fmla="*/ 2052638 h 2095500"/>
              <a:gd name="connsiteX2" fmla="*/ 109538 w 1814525"/>
              <a:gd name="connsiteY2" fmla="*/ 2062163 h 2095500"/>
              <a:gd name="connsiteX3" fmla="*/ 147638 w 1814525"/>
              <a:gd name="connsiteY3" fmla="*/ 2066925 h 2095500"/>
              <a:gd name="connsiteX4" fmla="*/ 161925 w 1814525"/>
              <a:gd name="connsiteY4" fmla="*/ 2071688 h 2095500"/>
              <a:gd name="connsiteX5" fmla="*/ 200025 w 1814525"/>
              <a:gd name="connsiteY5" fmla="*/ 2081213 h 2095500"/>
              <a:gd name="connsiteX6" fmla="*/ 252413 w 1814525"/>
              <a:gd name="connsiteY6" fmla="*/ 2095500 h 2095500"/>
              <a:gd name="connsiteX7" fmla="*/ 338138 w 1814525"/>
              <a:gd name="connsiteY7" fmla="*/ 2090738 h 2095500"/>
              <a:gd name="connsiteX8" fmla="*/ 366713 w 1814525"/>
              <a:gd name="connsiteY8" fmla="*/ 2071688 h 2095500"/>
              <a:gd name="connsiteX9" fmla="*/ 395288 w 1814525"/>
              <a:gd name="connsiteY9" fmla="*/ 2052638 h 2095500"/>
              <a:gd name="connsiteX10" fmla="*/ 409575 w 1814525"/>
              <a:gd name="connsiteY10" fmla="*/ 2043113 h 2095500"/>
              <a:gd name="connsiteX11" fmla="*/ 442913 w 1814525"/>
              <a:gd name="connsiteY11" fmla="*/ 2024063 h 2095500"/>
              <a:gd name="connsiteX12" fmla="*/ 452438 w 1814525"/>
              <a:gd name="connsiteY12" fmla="*/ 2009775 h 2095500"/>
              <a:gd name="connsiteX13" fmla="*/ 481013 w 1814525"/>
              <a:gd name="connsiteY13" fmla="*/ 1995488 h 2095500"/>
              <a:gd name="connsiteX14" fmla="*/ 509588 w 1814525"/>
              <a:gd name="connsiteY14" fmla="*/ 1976438 h 2095500"/>
              <a:gd name="connsiteX15" fmla="*/ 523875 w 1814525"/>
              <a:gd name="connsiteY15" fmla="*/ 1962150 h 2095500"/>
              <a:gd name="connsiteX16" fmla="*/ 552450 w 1814525"/>
              <a:gd name="connsiteY16" fmla="*/ 1947863 h 2095500"/>
              <a:gd name="connsiteX17" fmla="*/ 595313 w 1814525"/>
              <a:gd name="connsiteY17" fmla="*/ 1928813 h 2095500"/>
              <a:gd name="connsiteX18" fmla="*/ 609600 w 1814525"/>
              <a:gd name="connsiteY18" fmla="*/ 1924050 h 2095500"/>
              <a:gd name="connsiteX19" fmla="*/ 623888 w 1814525"/>
              <a:gd name="connsiteY19" fmla="*/ 1914525 h 2095500"/>
              <a:gd name="connsiteX20" fmla="*/ 681038 w 1814525"/>
              <a:gd name="connsiteY20" fmla="*/ 1900238 h 2095500"/>
              <a:gd name="connsiteX21" fmla="*/ 709613 w 1814525"/>
              <a:gd name="connsiteY21" fmla="*/ 1890713 h 2095500"/>
              <a:gd name="connsiteX22" fmla="*/ 752475 w 1814525"/>
              <a:gd name="connsiteY22" fmla="*/ 1881188 h 2095500"/>
              <a:gd name="connsiteX23" fmla="*/ 781050 w 1814525"/>
              <a:gd name="connsiteY23" fmla="*/ 1871663 h 2095500"/>
              <a:gd name="connsiteX24" fmla="*/ 795338 w 1814525"/>
              <a:gd name="connsiteY24" fmla="*/ 1866900 h 2095500"/>
              <a:gd name="connsiteX25" fmla="*/ 833438 w 1814525"/>
              <a:gd name="connsiteY25" fmla="*/ 1847850 h 2095500"/>
              <a:gd name="connsiteX26" fmla="*/ 847725 w 1814525"/>
              <a:gd name="connsiteY26" fmla="*/ 1838325 h 2095500"/>
              <a:gd name="connsiteX27" fmla="*/ 881063 w 1814525"/>
              <a:gd name="connsiteY27" fmla="*/ 1824038 h 2095500"/>
              <a:gd name="connsiteX28" fmla="*/ 909638 w 1814525"/>
              <a:gd name="connsiteY28" fmla="*/ 1804988 h 2095500"/>
              <a:gd name="connsiteX29" fmla="*/ 923925 w 1814525"/>
              <a:gd name="connsiteY29" fmla="*/ 1795463 h 2095500"/>
              <a:gd name="connsiteX30" fmla="*/ 947738 w 1814525"/>
              <a:gd name="connsiteY30" fmla="*/ 1771650 h 2095500"/>
              <a:gd name="connsiteX31" fmla="*/ 957263 w 1814525"/>
              <a:gd name="connsiteY31" fmla="*/ 1757363 h 2095500"/>
              <a:gd name="connsiteX32" fmla="*/ 971550 w 1814525"/>
              <a:gd name="connsiteY32" fmla="*/ 1743075 h 2095500"/>
              <a:gd name="connsiteX33" fmla="*/ 990600 w 1814525"/>
              <a:gd name="connsiteY33" fmla="*/ 1709738 h 2095500"/>
              <a:gd name="connsiteX34" fmla="*/ 1004888 w 1814525"/>
              <a:gd name="connsiteY34" fmla="*/ 1690688 h 2095500"/>
              <a:gd name="connsiteX35" fmla="*/ 1014413 w 1814525"/>
              <a:gd name="connsiteY35" fmla="*/ 1671638 h 2095500"/>
              <a:gd name="connsiteX36" fmla="*/ 1023938 w 1814525"/>
              <a:gd name="connsiteY36" fmla="*/ 1657350 h 2095500"/>
              <a:gd name="connsiteX37" fmla="*/ 1038225 w 1814525"/>
              <a:gd name="connsiteY37" fmla="*/ 1628775 h 2095500"/>
              <a:gd name="connsiteX38" fmla="*/ 1057275 w 1814525"/>
              <a:gd name="connsiteY38" fmla="*/ 1600200 h 2095500"/>
              <a:gd name="connsiteX39" fmla="*/ 1071563 w 1814525"/>
              <a:gd name="connsiteY39" fmla="*/ 1566863 h 2095500"/>
              <a:gd name="connsiteX40" fmla="*/ 1081088 w 1814525"/>
              <a:gd name="connsiteY40" fmla="*/ 1538288 h 2095500"/>
              <a:gd name="connsiteX41" fmla="*/ 1100138 w 1814525"/>
              <a:gd name="connsiteY41" fmla="*/ 1509713 h 2095500"/>
              <a:gd name="connsiteX42" fmla="*/ 1109663 w 1814525"/>
              <a:gd name="connsiteY42" fmla="*/ 1495425 h 2095500"/>
              <a:gd name="connsiteX43" fmla="*/ 1123950 w 1814525"/>
              <a:gd name="connsiteY43" fmla="*/ 1481138 h 2095500"/>
              <a:gd name="connsiteX44" fmla="*/ 1152525 w 1814525"/>
              <a:gd name="connsiteY44" fmla="*/ 1438275 h 2095500"/>
              <a:gd name="connsiteX45" fmla="*/ 1162050 w 1814525"/>
              <a:gd name="connsiteY45" fmla="*/ 1423988 h 2095500"/>
              <a:gd name="connsiteX46" fmla="*/ 1166813 w 1814525"/>
              <a:gd name="connsiteY46" fmla="*/ 1409700 h 2095500"/>
              <a:gd name="connsiteX47" fmla="*/ 1185863 w 1814525"/>
              <a:gd name="connsiteY47" fmla="*/ 1376363 h 2095500"/>
              <a:gd name="connsiteX48" fmla="*/ 1200150 w 1814525"/>
              <a:gd name="connsiteY48" fmla="*/ 1328738 h 2095500"/>
              <a:gd name="connsiteX49" fmla="*/ 1209675 w 1814525"/>
              <a:gd name="connsiteY49" fmla="*/ 1314450 h 2095500"/>
              <a:gd name="connsiteX50" fmla="*/ 1219200 w 1814525"/>
              <a:gd name="connsiteY50" fmla="*/ 1285875 h 2095500"/>
              <a:gd name="connsiteX51" fmla="*/ 1228725 w 1814525"/>
              <a:gd name="connsiteY51" fmla="*/ 1266825 h 2095500"/>
              <a:gd name="connsiteX52" fmla="*/ 1233488 w 1814525"/>
              <a:gd name="connsiteY52" fmla="*/ 1252538 h 2095500"/>
              <a:gd name="connsiteX53" fmla="*/ 1243013 w 1814525"/>
              <a:gd name="connsiteY53" fmla="*/ 1238250 h 2095500"/>
              <a:gd name="connsiteX54" fmla="*/ 1247775 w 1814525"/>
              <a:gd name="connsiteY54" fmla="*/ 1219200 h 2095500"/>
              <a:gd name="connsiteX55" fmla="*/ 1257300 w 1814525"/>
              <a:gd name="connsiteY55" fmla="*/ 1171575 h 2095500"/>
              <a:gd name="connsiteX56" fmla="*/ 1266825 w 1814525"/>
              <a:gd name="connsiteY56" fmla="*/ 1143000 h 2095500"/>
              <a:gd name="connsiteX57" fmla="*/ 1290638 w 1814525"/>
              <a:gd name="connsiteY57" fmla="*/ 1100138 h 2095500"/>
              <a:gd name="connsiteX58" fmla="*/ 1304925 w 1814525"/>
              <a:gd name="connsiteY58" fmla="*/ 1090613 h 2095500"/>
              <a:gd name="connsiteX59" fmla="*/ 1328738 w 1814525"/>
              <a:gd name="connsiteY59" fmla="*/ 1047750 h 2095500"/>
              <a:gd name="connsiteX60" fmla="*/ 1338263 w 1814525"/>
              <a:gd name="connsiteY60" fmla="*/ 1033463 h 2095500"/>
              <a:gd name="connsiteX61" fmla="*/ 1343025 w 1814525"/>
              <a:gd name="connsiteY61" fmla="*/ 1019175 h 2095500"/>
              <a:gd name="connsiteX62" fmla="*/ 1362075 w 1814525"/>
              <a:gd name="connsiteY62" fmla="*/ 990600 h 2095500"/>
              <a:gd name="connsiteX63" fmla="*/ 1385888 w 1814525"/>
              <a:gd name="connsiteY63" fmla="*/ 957263 h 2095500"/>
              <a:gd name="connsiteX64" fmla="*/ 1400175 w 1814525"/>
              <a:gd name="connsiteY64" fmla="*/ 914400 h 2095500"/>
              <a:gd name="connsiteX65" fmla="*/ 1404938 w 1814525"/>
              <a:gd name="connsiteY65" fmla="*/ 900113 h 2095500"/>
              <a:gd name="connsiteX66" fmla="*/ 1409700 w 1814525"/>
              <a:gd name="connsiteY66" fmla="*/ 881063 h 2095500"/>
              <a:gd name="connsiteX67" fmla="*/ 1419225 w 1814525"/>
              <a:gd name="connsiteY67" fmla="*/ 838200 h 2095500"/>
              <a:gd name="connsiteX68" fmla="*/ 1423988 w 1814525"/>
              <a:gd name="connsiteY68" fmla="*/ 776288 h 2095500"/>
              <a:gd name="connsiteX69" fmla="*/ 1438275 w 1814525"/>
              <a:gd name="connsiteY69" fmla="*/ 747713 h 2095500"/>
              <a:gd name="connsiteX70" fmla="*/ 1443038 w 1814525"/>
              <a:gd name="connsiteY70" fmla="*/ 733425 h 2095500"/>
              <a:gd name="connsiteX71" fmla="*/ 1452563 w 1814525"/>
              <a:gd name="connsiteY71" fmla="*/ 714375 h 2095500"/>
              <a:gd name="connsiteX72" fmla="*/ 1466850 w 1814525"/>
              <a:gd name="connsiteY72" fmla="*/ 657225 h 2095500"/>
              <a:gd name="connsiteX73" fmla="*/ 1471613 w 1814525"/>
              <a:gd name="connsiteY73" fmla="*/ 642938 h 2095500"/>
              <a:gd name="connsiteX74" fmla="*/ 1481138 w 1814525"/>
              <a:gd name="connsiteY74" fmla="*/ 628650 h 2095500"/>
              <a:gd name="connsiteX75" fmla="*/ 1490663 w 1814525"/>
              <a:gd name="connsiteY75" fmla="*/ 600075 h 2095500"/>
              <a:gd name="connsiteX76" fmla="*/ 1500188 w 1814525"/>
              <a:gd name="connsiteY76" fmla="*/ 547688 h 2095500"/>
              <a:gd name="connsiteX77" fmla="*/ 1528763 w 1814525"/>
              <a:gd name="connsiteY77" fmla="*/ 500063 h 2095500"/>
              <a:gd name="connsiteX78" fmla="*/ 1538288 w 1814525"/>
              <a:gd name="connsiteY78" fmla="*/ 471488 h 2095500"/>
              <a:gd name="connsiteX79" fmla="*/ 1543050 w 1814525"/>
              <a:gd name="connsiteY79" fmla="*/ 457200 h 2095500"/>
              <a:gd name="connsiteX80" fmla="*/ 1547813 w 1814525"/>
              <a:gd name="connsiteY80" fmla="*/ 442913 h 2095500"/>
              <a:gd name="connsiteX81" fmla="*/ 1557338 w 1814525"/>
              <a:gd name="connsiteY81" fmla="*/ 409575 h 2095500"/>
              <a:gd name="connsiteX82" fmla="*/ 1576388 w 1814525"/>
              <a:gd name="connsiteY82" fmla="*/ 381000 h 2095500"/>
              <a:gd name="connsiteX83" fmla="*/ 1600200 w 1814525"/>
              <a:gd name="connsiteY83" fmla="*/ 342900 h 2095500"/>
              <a:gd name="connsiteX84" fmla="*/ 1609725 w 1814525"/>
              <a:gd name="connsiteY84" fmla="*/ 328613 h 2095500"/>
              <a:gd name="connsiteX85" fmla="*/ 1624013 w 1814525"/>
              <a:gd name="connsiteY85" fmla="*/ 300038 h 2095500"/>
              <a:gd name="connsiteX86" fmla="*/ 1638300 w 1814525"/>
              <a:gd name="connsiteY86" fmla="*/ 271463 h 2095500"/>
              <a:gd name="connsiteX87" fmla="*/ 1647825 w 1814525"/>
              <a:gd name="connsiteY87" fmla="*/ 252413 h 2095500"/>
              <a:gd name="connsiteX88" fmla="*/ 1657350 w 1814525"/>
              <a:gd name="connsiteY88" fmla="*/ 238125 h 2095500"/>
              <a:gd name="connsiteX89" fmla="*/ 1662113 w 1814525"/>
              <a:gd name="connsiteY89" fmla="*/ 223838 h 2095500"/>
              <a:gd name="connsiteX90" fmla="*/ 1676400 w 1814525"/>
              <a:gd name="connsiteY90" fmla="*/ 209550 h 2095500"/>
              <a:gd name="connsiteX91" fmla="*/ 1685925 w 1814525"/>
              <a:gd name="connsiteY91" fmla="*/ 195263 h 2095500"/>
              <a:gd name="connsiteX92" fmla="*/ 1714500 w 1814525"/>
              <a:gd name="connsiteY92" fmla="*/ 176213 h 2095500"/>
              <a:gd name="connsiteX93" fmla="*/ 1738313 w 1814525"/>
              <a:gd name="connsiteY93" fmla="*/ 157163 h 2095500"/>
              <a:gd name="connsiteX94" fmla="*/ 1757363 w 1814525"/>
              <a:gd name="connsiteY94" fmla="*/ 123825 h 2095500"/>
              <a:gd name="connsiteX95" fmla="*/ 1781175 w 1814525"/>
              <a:gd name="connsiteY95" fmla="*/ 90488 h 2095500"/>
              <a:gd name="connsiteX96" fmla="*/ 1790700 w 1814525"/>
              <a:gd name="connsiteY96" fmla="*/ 61913 h 2095500"/>
              <a:gd name="connsiteX97" fmla="*/ 1809750 w 1814525"/>
              <a:gd name="connsiteY97" fmla="*/ 19050 h 2095500"/>
              <a:gd name="connsiteX98" fmla="*/ 1814513 w 1814525"/>
              <a:gd name="connsiteY98" fmla="*/ 0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814525" h="2095500">
                <a:moveTo>
                  <a:pt x="0" y="2047875"/>
                </a:moveTo>
                <a:cubicBezTo>
                  <a:pt x="19050" y="2049463"/>
                  <a:pt x="38139" y="2050637"/>
                  <a:pt x="57150" y="2052638"/>
                </a:cubicBezTo>
                <a:cubicBezTo>
                  <a:pt x="142308" y="2061602"/>
                  <a:pt x="53161" y="2052767"/>
                  <a:pt x="109538" y="2062163"/>
                </a:cubicBezTo>
                <a:cubicBezTo>
                  <a:pt x="122163" y="2064267"/>
                  <a:pt x="134938" y="2065338"/>
                  <a:pt x="147638" y="2066925"/>
                </a:cubicBezTo>
                <a:cubicBezTo>
                  <a:pt x="152400" y="2068513"/>
                  <a:pt x="157082" y="2070367"/>
                  <a:pt x="161925" y="2071688"/>
                </a:cubicBezTo>
                <a:cubicBezTo>
                  <a:pt x="174555" y="2075133"/>
                  <a:pt x="187606" y="2077073"/>
                  <a:pt x="200025" y="2081213"/>
                </a:cubicBezTo>
                <a:cubicBezTo>
                  <a:pt x="236279" y="2093298"/>
                  <a:pt x="218755" y="2088769"/>
                  <a:pt x="252413" y="2095500"/>
                </a:cubicBezTo>
                <a:cubicBezTo>
                  <a:pt x="280988" y="2093913"/>
                  <a:pt x="310120" y="2096575"/>
                  <a:pt x="338138" y="2090738"/>
                </a:cubicBezTo>
                <a:cubicBezTo>
                  <a:pt x="349345" y="2088403"/>
                  <a:pt x="357188" y="2078038"/>
                  <a:pt x="366713" y="2071688"/>
                </a:cubicBezTo>
                <a:lnTo>
                  <a:pt x="395288" y="2052638"/>
                </a:lnTo>
                <a:cubicBezTo>
                  <a:pt x="400050" y="2049463"/>
                  <a:pt x="404456" y="2045673"/>
                  <a:pt x="409575" y="2043113"/>
                </a:cubicBezTo>
                <a:cubicBezTo>
                  <a:pt x="433745" y="2031028"/>
                  <a:pt x="422718" y="2037526"/>
                  <a:pt x="442913" y="2024063"/>
                </a:cubicBezTo>
                <a:cubicBezTo>
                  <a:pt x="446088" y="2019300"/>
                  <a:pt x="448391" y="2013823"/>
                  <a:pt x="452438" y="2009775"/>
                </a:cubicBezTo>
                <a:cubicBezTo>
                  <a:pt x="461671" y="2000542"/>
                  <a:pt x="469392" y="1999361"/>
                  <a:pt x="481013" y="1995488"/>
                </a:cubicBezTo>
                <a:cubicBezTo>
                  <a:pt x="526589" y="1949909"/>
                  <a:pt x="468234" y="2004007"/>
                  <a:pt x="509588" y="1976438"/>
                </a:cubicBezTo>
                <a:cubicBezTo>
                  <a:pt x="515192" y="1972702"/>
                  <a:pt x="518701" y="1966462"/>
                  <a:pt x="523875" y="1962150"/>
                </a:cubicBezTo>
                <a:cubicBezTo>
                  <a:pt x="536184" y="1951892"/>
                  <a:pt x="538132" y="1952635"/>
                  <a:pt x="552450" y="1947863"/>
                </a:cubicBezTo>
                <a:cubicBezTo>
                  <a:pt x="575093" y="1932768"/>
                  <a:pt x="561306" y="1940149"/>
                  <a:pt x="595313" y="1928813"/>
                </a:cubicBezTo>
                <a:cubicBezTo>
                  <a:pt x="600075" y="1927225"/>
                  <a:pt x="605423" y="1926835"/>
                  <a:pt x="609600" y="1924050"/>
                </a:cubicBezTo>
                <a:cubicBezTo>
                  <a:pt x="614363" y="1920875"/>
                  <a:pt x="618509" y="1916481"/>
                  <a:pt x="623888" y="1914525"/>
                </a:cubicBezTo>
                <a:cubicBezTo>
                  <a:pt x="676338" y="1895452"/>
                  <a:pt x="645288" y="1912155"/>
                  <a:pt x="681038" y="1900238"/>
                </a:cubicBezTo>
                <a:cubicBezTo>
                  <a:pt x="690563" y="1897063"/>
                  <a:pt x="699768" y="1892682"/>
                  <a:pt x="709613" y="1890713"/>
                </a:cubicBezTo>
                <a:cubicBezTo>
                  <a:pt x="723197" y="1887996"/>
                  <a:pt x="739033" y="1885221"/>
                  <a:pt x="752475" y="1881188"/>
                </a:cubicBezTo>
                <a:cubicBezTo>
                  <a:pt x="762092" y="1878303"/>
                  <a:pt x="771525" y="1874838"/>
                  <a:pt x="781050" y="1871663"/>
                </a:cubicBezTo>
                <a:cubicBezTo>
                  <a:pt x="785813" y="1870075"/>
                  <a:pt x="790848" y="1869145"/>
                  <a:pt x="795338" y="1866900"/>
                </a:cubicBezTo>
                <a:cubicBezTo>
                  <a:pt x="808038" y="1860550"/>
                  <a:pt x="821624" y="1855726"/>
                  <a:pt x="833438" y="1847850"/>
                </a:cubicBezTo>
                <a:cubicBezTo>
                  <a:pt x="838200" y="1844675"/>
                  <a:pt x="842606" y="1840885"/>
                  <a:pt x="847725" y="1838325"/>
                </a:cubicBezTo>
                <a:cubicBezTo>
                  <a:pt x="887144" y="1818616"/>
                  <a:pt x="831508" y="1853771"/>
                  <a:pt x="881063" y="1824038"/>
                </a:cubicBezTo>
                <a:cubicBezTo>
                  <a:pt x="890879" y="1818148"/>
                  <a:pt x="900113" y="1811338"/>
                  <a:pt x="909638" y="1804988"/>
                </a:cubicBezTo>
                <a:lnTo>
                  <a:pt x="923925" y="1795463"/>
                </a:lnTo>
                <a:cubicBezTo>
                  <a:pt x="949322" y="1757366"/>
                  <a:pt x="915990" y="1803397"/>
                  <a:pt x="947738" y="1771650"/>
                </a:cubicBezTo>
                <a:cubicBezTo>
                  <a:pt x="951785" y="1767603"/>
                  <a:pt x="953599" y="1761760"/>
                  <a:pt x="957263" y="1757363"/>
                </a:cubicBezTo>
                <a:cubicBezTo>
                  <a:pt x="961575" y="1752189"/>
                  <a:pt x="967238" y="1748249"/>
                  <a:pt x="971550" y="1743075"/>
                </a:cubicBezTo>
                <a:cubicBezTo>
                  <a:pt x="984662" y="1727340"/>
                  <a:pt x="978951" y="1728376"/>
                  <a:pt x="990600" y="1709738"/>
                </a:cubicBezTo>
                <a:cubicBezTo>
                  <a:pt x="994807" y="1703007"/>
                  <a:pt x="1000681" y="1697419"/>
                  <a:pt x="1004888" y="1690688"/>
                </a:cubicBezTo>
                <a:cubicBezTo>
                  <a:pt x="1008651" y="1684668"/>
                  <a:pt x="1010891" y="1677802"/>
                  <a:pt x="1014413" y="1671638"/>
                </a:cubicBezTo>
                <a:cubicBezTo>
                  <a:pt x="1017253" y="1666668"/>
                  <a:pt x="1020763" y="1662113"/>
                  <a:pt x="1023938" y="1657350"/>
                </a:cubicBezTo>
                <a:cubicBezTo>
                  <a:pt x="1035905" y="1621447"/>
                  <a:pt x="1019764" y="1665696"/>
                  <a:pt x="1038225" y="1628775"/>
                </a:cubicBezTo>
                <a:cubicBezTo>
                  <a:pt x="1052010" y="1601206"/>
                  <a:pt x="1030192" y="1627285"/>
                  <a:pt x="1057275" y="1600200"/>
                </a:cubicBezTo>
                <a:cubicBezTo>
                  <a:pt x="1069876" y="1549802"/>
                  <a:pt x="1052767" y="1609153"/>
                  <a:pt x="1071563" y="1566863"/>
                </a:cubicBezTo>
                <a:cubicBezTo>
                  <a:pt x="1075641" y="1557688"/>
                  <a:pt x="1075519" y="1546642"/>
                  <a:pt x="1081088" y="1538288"/>
                </a:cubicBezTo>
                <a:lnTo>
                  <a:pt x="1100138" y="1509713"/>
                </a:lnTo>
                <a:cubicBezTo>
                  <a:pt x="1103313" y="1504950"/>
                  <a:pt x="1105616" y="1499472"/>
                  <a:pt x="1109663" y="1495425"/>
                </a:cubicBezTo>
                <a:cubicBezTo>
                  <a:pt x="1114425" y="1490663"/>
                  <a:pt x="1119815" y="1486454"/>
                  <a:pt x="1123950" y="1481138"/>
                </a:cubicBezTo>
                <a:cubicBezTo>
                  <a:pt x="1123958" y="1481128"/>
                  <a:pt x="1147759" y="1445424"/>
                  <a:pt x="1152525" y="1438275"/>
                </a:cubicBezTo>
                <a:cubicBezTo>
                  <a:pt x="1155700" y="1433513"/>
                  <a:pt x="1160240" y="1429418"/>
                  <a:pt x="1162050" y="1423988"/>
                </a:cubicBezTo>
                <a:cubicBezTo>
                  <a:pt x="1163638" y="1419225"/>
                  <a:pt x="1164835" y="1414314"/>
                  <a:pt x="1166813" y="1409700"/>
                </a:cubicBezTo>
                <a:cubicBezTo>
                  <a:pt x="1174065" y="1392780"/>
                  <a:pt x="1176296" y="1390712"/>
                  <a:pt x="1185863" y="1376363"/>
                </a:cubicBezTo>
                <a:cubicBezTo>
                  <a:pt x="1188525" y="1365712"/>
                  <a:pt x="1195511" y="1335697"/>
                  <a:pt x="1200150" y="1328738"/>
                </a:cubicBezTo>
                <a:cubicBezTo>
                  <a:pt x="1203325" y="1323975"/>
                  <a:pt x="1207350" y="1319681"/>
                  <a:pt x="1209675" y="1314450"/>
                </a:cubicBezTo>
                <a:cubicBezTo>
                  <a:pt x="1213753" y="1305275"/>
                  <a:pt x="1214710" y="1294855"/>
                  <a:pt x="1219200" y="1285875"/>
                </a:cubicBezTo>
                <a:cubicBezTo>
                  <a:pt x="1222375" y="1279525"/>
                  <a:pt x="1225928" y="1273350"/>
                  <a:pt x="1228725" y="1266825"/>
                </a:cubicBezTo>
                <a:cubicBezTo>
                  <a:pt x="1230703" y="1262211"/>
                  <a:pt x="1231243" y="1257028"/>
                  <a:pt x="1233488" y="1252538"/>
                </a:cubicBezTo>
                <a:cubicBezTo>
                  <a:pt x="1236048" y="1247418"/>
                  <a:pt x="1239838" y="1243013"/>
                  <a:pt x="1243013" y="1238250"/>
                </a:cubicBezTo>
                <a:cubicBezTo>
                  <a:pt x="1244600" y="1231900"/>
                  <a:pt x="1246404" y="1225600"/>
                  <a:pt x="1247775" y="1219200"/>
                </a:cubicBezTo>
                <a:cubicBezTo>
                  <a:pt x="1251167" y="1203370"/>
                  <a:pt x="1252180" y="1186934"/>
                  <a:pt x="1257300" y="1171575"/>
                </a:cubicBezTo>
                <a:lnTo>
                  <a:pt x="1266825" y="1143000"/>
                </a:lnTo>
                <a:cubicBezTo>
                  <a:pt x="1271788" y="1128112"/>
                  <a:pt x="1276604" y="1109494"/>
                  <a:pt x="1290638" y="1100138"/>
                </a:cubicBezTo>
                <a:lnTo>
                  <a:pt x="1304925" y="1090613"/>
                </a:lnTo>
                <a:cubicBezTo>
                  <a:pt x="1313308" y="1065465"/>
                  <a:pt x="1306903" y="1080501"/>
                  <a:pt x="1328738" y="1047750"/>
                </a:cubicBezTo>
                <a:lnTo>
                  <a:pt x="1338263" y="1033463"/>
                </a:lnTo>
                <a:cubicBezTo>
                  <a:pt x="1339850" y="1028700"/>
                  <a:pt x="1340587" y="1023563"/>
                  <a:pt x="1343025" y="1019175"/>
                </a:cubicBezTo>
                <a:cubicBezTo>
                  <a:pt x="1348584" y="1009168"/>
                  <a:pt x="1355725" y="1000125"/>
                  <a:pt x="1362075" y="990600"/>
                </a:cubicBezTo>
                <a:cubicBezTo>
                  <a:pt x="1376000" y="969712"/>
                  <a:pt x="1368170" y="980886"/>
                  <a:pt x="1385888" y="957263"/>
                </a:cubicBezTo>
                <a:lnTo>
                  <a:pt x="1400175" y="914400"/>
                </a:lnTo>
                <a:cubicBezTo>
                  <a:pt x="1401762" y="909638"/>
                  <a:pt x="1403721" y="904983"/>
                  <a:pt x="1404938" y="900113"/>
                </a:cubicBezTo>
                <a:cubicBezTo>
                  <a:pt x="1406525" y="893763"/>
                  <a:pt x="1408280" y="887453"/>
                  <a:pt x="1409700" y="881063"/>
                </a:cubicBezTo>
                <a:cubicBezTo>
                  <a:pt x="1421792" y="826647"/>
                  <a:pt x="1407612" y="884658"/>
                  <a:pt x="1419225" y="838200"/>
                </a:cubicBezTo>
                <a:cubicBezTo>
                  <a:pt x="1420813" y="817563"/>
                  <a:pt x="1421421" y="796826"/>
                  <a:pt x="1423988" y="776288"/>
                </a:cubicBezTo>
                <a:cubicBezTo>
                  <a:pt x="1425984" y="760324"/>
                  <a:pt x="1431183" y="761897"/>
                  <a:pt x="1438275" y="747713"/>
                </a:cubicBezTo>
                <a:cubicBezTo>
                  <a:pt x="1440520" y="743223"/>
                  <a:pt x="1441060" y="738039"/>
                  <a:pt x="1443038" y="733425"/>
                </a:cubicBezTo>
                <a:cubicBezTo>
                  <a:pt x="1445835" y="726900"/>
                  <a:pt x="1449388" y="720725"/>
                  <a:pt x="1452563" y="714375"/>
                </a:cubicBezTo>
                <a:cubicBezTo>
                  <a:pt x="1458975" y="675900"/>
                  <a:pt x="1454272" y="694957"/>
                  <a:pt x="1466850" y="657225"/>
                </a:cubicBezTo>
                <a:cubicBezTo>
                  <a:pt x="1468438" y="652463"/>
                  <a:pt x="1468828" y="647115"/>
                  <a:pt x="1471613" y="642938"/>
                </a:cubicBezTo>
                <a:lnTo>
                  <a:pt x="1481138" y="628650"/>
                </a:lnTo>
                <a:cubicBezTo>
                  <a:pt x="1484313" y="619125"/>
                  <a:pt x="1489418" y="610038"/>
                  <a:pt x="1490663" y="600075"/>
                </a:cubicBezTo>
                <a:cubicBezTo>
                  <a:pt x="1491702" y="591765"/>
                  <a:pt x="1493082" y="560479"/>
                  <a:pt x="1500188" y="547688"/>
                </a:cubicBezTo>
                <a:cubicBezTo>
                  <a:pt x="1516160" y="518939"/>
                  <a:pt x="1518470" y="525796"/>
                  <a:pt x="1528763" y="500063"/>
                </a:cubicBezTo>
                <a:cubicBezTo>
                  <a:pt x="1532492" y="490741"/>
                  <a:pt x="1535113" y="481013"/>
                  <a:pt x="1538288" y="471488"/>
                </a:cubicBezTo>
                <a:lnTo>
                  <a:pt x="1543050" y="457200"/>
                </a:lnTo>
                <a:cubicBezTo>
                  <a:pt x="1544637" y="452438"/>
                  <a:pt x="1546596" y="447783"/>
                  <a:pt x="1547813" y="442913"/>
                </a:cubicBezTo>
                <a:cubicBezTo>
                  <a:pt x="1548935" y="438425"/>
                  <a:pt x="1554231" y="415168"/>
                  <a:pt x="1557338" y="409575"/>
                </a:cubicBezTo>
                <a:cubicBezTo>
                  <a:pt x="1562897" y="399568"/>
                  <a:pt x="1570038" y="390525"/>
                  <a:pt x="1576388" y="381000"/>
                </a:cubicBezTo>
                <a:cubicBezTo>
                  <a:pt x="1598159" y="348344"/>
                  <a:pt x="1571468" y="388872"/>
                  <a:pt x="1600200" y="342900"/>
                </a:cubicBezTo>
                <a:cubicBezTo>
                  <a:pt x="1603233" y="338046"/>
                  <a:pt x="1607165" y="333732"/>
                  <a:pt x="1609725" y="328613"/>
                </a:cubicBezTo>
                <a:cubicBezTo>
                  <a:pt x="1629443" y="289179"/>
                  <a:pt x="1596717" y="340981"/>
                  <a:pt x="1624013" y="300038"/>
                </a:cubicBezTo>
                <a:cubicBezTo>
                  <a:pt x="1632744" y="273843"/>
                  <a:pt x="1623529" y="297312"/>
                  <a:pt x="1638300" y="271463"/>
                </a:cubicBezTo>
                <a:cubicBezTo>
                  <a:pt x="1641822" y="265299"/>
                  <a:pt x="1644303" y="258577"/>
                  <a:pt x="1647825" y="252413"/>
                </a:cubicBezTo>
                <a:cubicBezTo>
                  <a:pt x="1650665" y="247443"/>
                  <a:pt x="1654790" y="243245"/>
                  <a:pt x="1657350" y="238125"/>
                </a:cubicBezTo>
                <a:cubicBezTo>
                  <a:pt x="1659595" y="233635"/>
                  <a:pt x="1659328" y="228015"/>
                  <a:pt x="1662113" y="223838"/>
                </a:cubicBezTo>
                <a:cubicBezTo>
                  <a:pt x="1665849" y="218234"/>
                  <a:pt x="1672088" y="214724"/>
                  <a:pt x="1676400" y="209550"/>
                </a:cubicBezTo>
                <a:cubicBezTo>
                  <a:pt x="1680064" y="205153"/>
                  <a:pt x="1681617" y="199032"/>
                  <a:pt x="1685925" y="195263"/>
                </a:cubicBezTo>
                <a:cubicBezTo>
                  <a:pt x="1694540" y="187725"/>
                  <a:pt x="1714500" y="176213"/>
                  <a:pt x="1714500" y="176213"/>
                </a:cubicBezTo>
                <a:cubicBezTo>
                  <a:pt x="1741797" y="135265"/>
                  <a:pt x="1705450" y="183453"/>
                  <a:pt x="1738313" y="157163"/>
                </a:cubicBezTo>
                <a:cubicBezTo>
                  <a:pt x="1744866" y="151920"/>
                  <a:pt x="1753848" y="129449"/>
                  <a:pt x="1757363" y="123825"/>
                </a:cubicBezTo>
                <a:cubicBezTo>
                  <a:pt x="1760065" y="119501"/>
                  <a:pt x="1778077" y="97458"/>
                  <a:pt x="1781175" y="90488"/>
                </a:cubicBezTo>
                <a:cubicBezTo>
                  <a:pt x="1785253" y="81313"/>
                  <a:pt x="1785131" y="70267"/>
                  <a:pt x="1790700" y="61913"/>
                </a:cubicBezTo>
                <a:cubicBezTo>
                  <a:pt x="1805795" y="39270"/>
                  <a:pt x="1798414" y="53057"/>
                  <a:pt x="1809750" y="19050"/>
                </a:cubicBezTo>
                <a:cubicBezTo>
                  <a:pt x="1815015" y="3255"/>
                  <a:pt x="1814513" y="9783"/>
                  <a:pt x="1814513" y="0"/>
                </a:cubicBezTo>
              </a:path>
            </a:pathLst>
          </a:custGeom>
          <a:noFill/>
          <a:ln w="571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7" name="Freeform 26"/>
          <p:cNvSpPr/>
          <p:nvPr/>
        </p:nvSpPr>
        <p:spPr>
          <a:xfrm>
            <a:off x="5071112" y="1250954"/>
            <a:ext cx="164717" cy="930275"/>
          </a:xfrm>
          <a:custGeom>
            <a:avLst/>
            <a:gdLst>
              <a:gd name="connsiteX0" fmla="*/ 0 w 137264"/>
              <a:gd name="connsiteY0" fmla="*/ 930275 h 930275"/>
              <a:gd name="connsiteX1" fmla="*/ 6350 w 137264"/>
              <a:gd name="connsiteY1" fmla="*/ 904875 h 930275"/>
              <a:gd name="connsiteX2" fmla="*/ 15875 w 137264"/>
              <a:gd name="connsiteY2" fmla="*/ 898525 h 930275"/>
              <a:gd name="connsiteX3" fmla="*/ 19050 w 137264"/>
              <a:gd name="connsiteY3" fmla="*/ 889000 h 930275"/>
              <a:gd name="connsiteX4" fmla="*/ 28575 w 137264"/>
              <a:gd name="connsiteY4" fmla="*/ 882650 h 930275"/>
              <a:gd name="connsiteX5" fmla="*/ 41275 w 137264"/>
              <a:gd name="connsiteY5" fmla="*/ 873125 h 930275"/>
              <a:gd name="connsiteX6" fmla="*/ 60325 w 137264"/>
              <a:gd name="connsiteY6" fmla="*/ 860425 h 930275"/>
              <a:gd name="connsiteX7" fmla="*/ 69850 w 137264"/>
              <a:gd name="connsiteY7" fmla="*/ 857250 h 930275"/>
              <a:gd name="connsiteX8" fmla="*/ 88900 w 137264"/>
              <a:gd name="connsiteY8" fmla="*/ 844550 h 930275"/>
              <a:gd name="connsiteX9" fmla="*/ 101600 w 137264"/>
              <a:gd name="connsiteY9" fmla="*/ 825500 h 930275"/>
              <a:gd name="connsiteX10" fmla="*/ 111125 w 137264"/>
              <a:gd name="connsiteY10" fmla="*/ 806450 h 930275"/>
              <a:gd name="connsiteX11" fmla="*/ 114300 w 137264"/>
              <a:gd name="connsiteY11" fmla="*/ 787400 h 930275"/>
              <a:gd name="connsiteX12" fmla="*/ 117475 w 137264"/>
              <a:gd name="connsiteY12" fmla="*/ 708025 h 930275"/>
              <a:gd name="connsiteX13" fmla="*/ 123825 w 137264"/>
              <a:gd name="connsiteY13" fmla="*/ 676275 h 930275"/>
              <a:gd name="connsiteX14" fmla="*/ 130175 w 137264"/>
              <a:gd name="connsiteY14" fmla="*/ 650875 h 930275"/>
              <a:gd name="connsiteX15" fmla="*/ 136525 w 137264"/>
              <a:gd name="connsiteY15" fmla="*/ 558800 h 930275"/>
              <a:gd name="connsiteX16" fmla="*/ 127000 w 137264"/>
              <a:gd name="connsiteY16" fmla="*/ 508000 h 930275"/>
              <a:gd name="connsiteX17" fmla="*/ 114300 w 137264"/>
              <a:gd name="connsiteY17" fmla="*/ 488950 h 930275"/>
              <a:gd name="connsiteX18" fmla="*/ 60325 w 137264"/>
              <a:gd name="connsiteY18" fmla="*/ 482600 h 930275"/>
              <a:gd name="connsiteX19" fmla="*/ 44450 w 137264"/>
              <a:gd name="connsiteY19" fmla="*/ 460375 h 930275"/>
              <a:gd name="connsiteX20" fmla="*/ 41275 w 137264"/>
              <a:gd name="connsiteY20" fmla="*/ 450850 h 930275"/>
              <a:gd name="connsiteX21" fmla="*/ 38100 w 137264"/>
              <a:gd name="connsiteY21" fmla="*/ 419100 h 930275"/>
              <a:gd name="connsiteX22" fmla="*/ 34925 w 137264"/>
              <a:gd name="connsiteY22" fmla="*/ 406400 h 930275"/>
              <a:gd name="connsiteX23" fmla="*/ 38100 w 137264"/>
              <a:gd name="connsiteY23" fmla="*/ 149225 h 930275"/>
              <a:gd name="connsiteX24" fmla="*/ 34925 w 137264"/>
              <a:gd name="connsiteY24" fmla="*/ 0 h 93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7264" h="930275">
                <a:moveTo>
                  <a:pt x="0" y="930275"/>
                </a:moveTo>
                <a:cubicBezTo>
                  <a:pt x="158" y="929484"/>
                  <a:pt x="3747" y="908129"/>
                  <a:pt x="6350" y="904875"/>
                </a:cubicBezTo>
                <a:cubicBezTo>
                  <a:pt x="8734" y="901895"/>
                  <a:pt x="12700" y="900642"/>
                  <a:pt x="15875" y="898525"/>
                </a:cubicBezTo>
                <a:cubicBezTo>
                  <a:pt x="16933" y="895350"/>
                  <a:pt x="16959" y="891613"/>
                  <a:pt x="19050" y="889000"/>
                </a:cubicBezTo>
                <a:cubicBezTo>
                  <a:pt x="21434" y="886020"/>
                  <a:pt x="25470" y="884868"/>
                  <a:pt x="28575" y="882650"/>
                </a:cubicBezTo>
                <a:cubicBezTo>
                  <a:pt x="32881" y="879574"/>
                  <a:pt x="36940" y="876160"/>
                  <a:pt x="41275" y="873125"/>
                </a:cubicBezTo>
                <a:cubicBezTo>
                  <a:pt x="47527" y="868748"/>
                  <a:pt x="53085" y="862838"/>
                  <a:pt x="60325" y="860425"/>
                </a:cubicBezTo>
                <a:cubicBezTo>
                  <a:pt x="63500" y="859367"/>
                  <a:pt x="66924" y="858875"/>
                  <a:pt x="69850" y="857250"/>
                </a:cubicBezTo>
                <a:cubicBezTo>
                  <a:pt x="76521" y="853544"/>
                  <a:pt x="88900" y="844550"/>
                  <a:pt x="88900" y="844550"/>
                </a:cubicBezTo>
                <a:lnTo>
                  <a:pt x="101600" y="825500"/>
                </a:lnTo>
                <a:cubicBezTo>
                  <a:pt x="107308" y="816937"/>
                  <a:pt x="108934" y="816309"/>
                  <a:pt x="111125" y="806450"/>
                </a:cubicBezTo>
                <a:cubicBezTo>
                  <a:pt x="112522" y="800166"/>
                  <a:pt x="113242" y="793750"/>
                  <a:pt x="114300" y="787400"/>
                </a:cubicBezTo>
                <a:cubicBezTo>
                  <a:pt x="115358" y="760942"/>
                  <a:pt x="115214" y="734408"/>
                  <a:pt x="117475" y="708025"/>
                </a:cubicBezTo>
                <a:cubicBezTo>
                  <a:pt x="118397" y="697272"/>
                  <a:pt x="121207" y="686746"/>
                  <a:pt x="123825" y="676275"/>
                </a:cubicBezTo>
                <a:lnTo>
                  <a:pt x="130175" y="650875"/>
                </a:lnTo>
                <a:cubicBezTo>
                  <a:pt x="132292" y="620183"/>
                  <a:pt x="139586" y="589412"/>
                  <a:pt x="136525" y="558800"/>
                </a:cubicBezTo>
                <a:cubicBezTo>
                  <a:pt x="135408" y="547628"/>
                  <a:pt x="134999" y="519999"/>
                  <a:pt x="127000" y="508000"/>
                </a:cubicBezTo>
                <a:cubicBezTo>
                  <a:pt x="122767" y="501650"/>
                  <a:pt x="121784" y="490447"/>
                  <a:pt x="114300" y="488950"/>
                </a:cubicBezTo>
                <a:cubicBezTo>
                  <a:pt x="85928" y="483276"/>
                  <a:pt x="103803" y="486223"/>
                  <a:pt x="60325" y="482600"/>
                </a:cubicBezTo>
                <a:cubicBezTo>
                  <a:pt x="44450" y="477308"/>
                  <a:pt x="51858" y="482600"/>
                  <a:pt x="44450" y="460375"/>
                </a:cubicBezTo>
                <a:lnTo>
                  <a:pt x="41275" y="450850"/>
                </a:lnTo>
                <a:cubicBezTo>
                  <a:pt x="40217" y="440267"/>
                  <a:pt x="39604" y="429629"/>
                  <a:pt x="38100" y="419100"/>
                </a:cubicBezTo>
                <a:cubicBezTo>
                  <a:pt x="37483" y="414780"/>
                  <a:pt x="34925" y="410764"/>
                  <a:pt x="34925" y="406400"/>
                </a:cubicBezTo>
                <a:cubicBezTo>
                  <a:pt x="34925" y="320668"/>
                  <a:pt x="37042" y="234950"/>
                  <a:pt x="38100" y="149225"/>
                </a:cubicBezTo>
                <a:cubicBezTo>
                  <a:pt x="34853" y="6351"/>
                  <a:pt x="34925" y="56104"/>
                  <a:pt x="34925"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8" name="Freeform 27"/>
          <p:cNvSpPr/>
          <p:nvPr/>
        </p:nvSpPr>
        <p:spPr>
          <a:xfrm>
            <a:off x="3861436" y="4414844"/>
            <a:ext cx="2634614" cy="1048335"/>
          </a:xfrm>
          <a:custGeom>
            <a:avLst/>
            <a:gdLst>
              <a:gd name="connsiteX0" fmla="*/ 0 w 2195512"/>
              <a:gd name="connsiteY0" fmla="*/ 0 h 1048335"/>
              <a:gd name="connsiteX1" fmla="*/ 152400 w 2195512"/>
              <a:gd name="connsiteY1" fmla="*/ 4762 h 1048335"/>
              <a:gd name="connsiteX2" fmla="*/ 180975 w 2195512"/>
              <a:gd name="connsiteY2" fmla="*/ 14287 h 1048335"/>
              <a:gd name="connsiteX3" fmla="*/ 204787 w 2195512"/>
              <a:gd name="connsiteY3" fmla="*/ 23812 h 1048335"/>
              <a:gd name="connsiteX4" fmla="*/ 261937 w 2195512"/>
              <a:gd name="connsiteY4" fmla="*/ 42862 h 1048335"/>
              <a:gd name="connsiteX5" fmla="*/ 381000 w 2195512"/>
              <a:gd name="connsiteY5" fmla="*/ 47625 h 1048335"/>
              <a:gd name="connsiteX6" fmla="*/ 495300 w 2195512"/>
              <a:gd name="connsiteY6" fmla="*/ 61912 h 1048335"/>
              <a:gd name="connsiteX7" fmla="*/ 528637 w 2195512"/>
              <a:gd name="connsiteY7" fmla="*/ 71437 h 1048335"/>
              <a:gd name="connsiteX8" fmla="*/ 542925 w 2195512"/>
              <a:gd name="connsiteY8" fmla="*/ 80962 h 1048335"/>
              <a:gd name="connsiteX9" fmla="*/ 557212 w 2195512"/>
              <a:gd name="connsiteY9" fmla="*/ 85725 h 1048335"/>
              <a:gd name="connsiteX10" fmla="*/ 600075 w 2195512"/>
              <a:gd name="connsiteY10" fmla="*/ 119062 h 1048335"/>
              <a:gd name="connsiteX11" fmla="*/ 628650 w 2195512"/>
              <a:gd name="connsiteY11" fmla="*/ 133350 h 1048335"/>
              <a:gd name="connsiteX12" fmla="*/ 642937 w 2195512"/>
              <a:gd name="connsiteY12" fmla="*/ 142875 h 1048335"/>
              <a:gd name="connsiteX13" fmla="*/ 671512 w 2195512"/>
              <a:gd name="connsiteY13" fmla="*/ 152400 h 1048335"/>
              <a:gd name="connsiteX14" fmla="*/ 685800 w 2195512"/>
              <a:gd name="connsiteY14" fmla="*/ 157162 h 1048335"/>
              <a:gd name="connsiteX15" fmla="*/ 714375 w 2195512"/>
              <a:gd name="connsiteY15" fmla="*/ 176212 h 1048335"/>
              <a:gd name="connsiteX16" fmla="*/ 728662 w 2195512"/>
              <a:gd name="connsiteY16" fmla="*/ 185737 h 1048335"/>
              <a:gd name="connsiteX17" fmla="*/ 738187 w 2195512"/>
              <a:gd name="connsiteY17" fmla="*/ 200025 h 1048335"/>
              <a:gd name="connsiteX18" fmla="*/ 752475 w 2195512"/>
              <a:gd name="connsiteY18" fmla="*/ 209550 h 1048335"/>
              <a:gd name="connsiteX19" fmla="*/ 762000 w 2195512"/>
              <a:gd name="connsiteY19" fmla="*/ 238125 h 1048335"/>
              <a:gd name="connsiteX20" fmla="*/ 766762 w 2195512"/>
              <a:gd name="connsiteY20" fmla="*/ 252412 h 1048335"/>
              <a:gd name="connsiteX21" fmla="*/ 771525 w 2195512"/>
              <a:gd name="connsiteY21" fmla="*/ 266700 h 1048335"/>
              <a:gd name="connsiteX22" fmla="*/ 785812 w 2195512"/>
              <a:gd name="connsiteY22" fmla="*/ 314325 h 1048335"/>
              <a:gd name="connsiteX23" fmla="*/ 800100 w 2195512"/>
              <a:gd name="connsiteY23" fmla="*/ 342900 h 1048335"/>
              <a:gd name="connsiteX24" fmla="*/ 814387 w 2195512"/>
              <a:gd name="connsiteY24" fmla="*/ 352425 h 1048335"/>
              <a:gd name="connsiteX25" fmla="*/ 833437 w 2195512"/>
              <a:gd name="connsiteY25" fmla="*/ 371475 h 1048335"/>
              <a:gd name="connsiteX26" fmla="*/ 862012 w 2195512"/>
              <a:gd name="connsiteY26" fmla="*/ 381000 h 1048335"/>
              <a:gd name="connsiteX27" fmla="*/ 876300 w 2195512"/>
              <a:gd name="connsiteY27" fmla="*/ 385762 h 1048335"/>
              <a:gd name="connsiteX28" fmla="*/ 928687 w 2195512"/>
              <a:gd name="connsiteY28" fmla="*/ 395287 h 1048335"/>
              <a:gd name="connsiteX29" fmla="*/ 957262 w 2195512"/>
              <a:gd name="connsiteY29" fmla="*/ 414337 h 1048335"/>
              <a:gd name="connsiteX30" fmla="*/ 971550 w 2195512"/>
              <a:gd name="connsiteY30" fmla="*/ 423862 h 1048335"/>
              <a:gd name="connsiteX31" fmla="*/ 985837 w 2195512"/>
              <a:gd name="connsiteY31" fmla="*/ 442912 h 1048335"/>
              <a:gd name="connsiteX32" fmla="*/ 1014412 w 2195512"/>
              <a:gd name="connsiteY32" fmla="*/ 461962 h 1048335"/>
              <a:gd name="connsiteX33" fmla="*/ 1033462 w 2195512"/>
              <a:gd name="connsiteY33" fmla="*/ 495300 h 1048335"/>
              <a:gd name="connsiteX34" fmla="*/ 1038225 w 2195512"/>
              <a:gd name="connsiteY34" fmla="*/ 509587 h 1048335"/>
              <a:gd name="connsiteX35" fmla="*/ 1066800 w 2195512"/>
              <a:gd name="connsiteY35" fmla="*/ 533400 h 1048335"/>
              <a:gd name="connsiteX36" fmla="*/ 1081087 w 2195512"/>
              <a:gd name="connsiteY36" fmla="*/ 538162 h 1048335"/>
              <a:gd name="connsiteX37" fmla="*/ 1100137 w 2195512"/>
              <a:gd name="connsiteY37" fmla="*/ 547687 h 1048335"/>
              <a:gd name="connsiteX38" fmla="*/ 1128712 w 2195512"/>
              <a:gd name="connsiteY38" fmla="*/ 557212 h 1048335"/>
              <a:gd name="connsiteX39" fmla="*/ 1143000 w 2195512"/>
              <a:gd name="connsiteY39" fmla="*/ 561975 h 1048335"/>
              <a:gd name="connsiteX40" fmla="*/ 1171575 w 2195512"/>
              <a:gd name="connsiteY40" fmla="*/ 576262 h 1048335"/>
              <a:gd name="connsiteX41" fmla="*/ 1200150 w 2195512"/>
              <a:gd name="connsiteY41" fmla="*/ 590550 h 1048335"/>
              <a:gd name="connsiteX42" fmla="*/ 1214437 w 2195512"/>
              <a:gd name="connsiteY42" fmla="*/ 600075 h 1048335"/>
              <a:gd name="connsiteX43" fmla="*/ 1252537 w 2195512"/>
              <a:gd name="connsiteY43" fmla="*/ 614362 h 1048335"/>
              <a:gd name="connsiteX44" fmla="*/ 1266825 w 2195512"/>
              <a:gd name="connsiteY44" fmla="*/ 623887 h 1048335"/>
              <a:gd name="connsiteX45" fmla="*/ 1281112 w 2195512"/>
              <a:gd name="connsiteY45" fmla="*/ 628650 h 1048335"/>
              <a:gd name="connsiteX46" fmla="*/ 1323975 w 2195512"/>
              <a:gd name="connsiteY46" fmla="*/ 652462 h 1048335"/>
              <a:gd name="connsiteX47" fmla="*/ 1333500 w 2195512"/>
              <a:gd name="connsiteY47" fmla="*/ 666750 h 1048335"/>
              <a:gd name="connsiteX48" fmla="*/ 1362075 w 2195512"/>
              <a:gd name="connsiteY48" fmla="*/ 695325 h 1048335"/>
              <a:gd name="connsiteX49" fmla="*/ 1400175 w 2195512"/>
              <a:gd name="connsiteY49" fmla="*/ 752475 h 1048335"/>
              <a:gd name="connsiteX50" fmla="*/ 1409700 w 2195512"/>
              <a:gd name="connsiteY50" fmla="*/ 766762 h 1048335"/>
              <a:gd name="connsiteX51" fmla="*/ 1423987 w 2195512"/>
              <a:gd name="connsiteY51" fmla="*/ 776287 h 1048335"/>
              <a:gd name="connsiteX52" fmla="*/ 1552575 w 2195512"/>
              <a:gd name="connsiteY52" fmla="*/ 766762 h 1048335"/>
              <a:gd name="connsiteX53" fmla="*/ 1576387 w 2195512"/>
              <a:gd name="connsiteY53" fmla="*/ 771525 h 1048335"/>
              <a:gd name="connsiteX54" fmla="*/ 1600200 w 2195512"/>
              <a:gd name="connsiteY54" fmla="*/ 814387 h 1048335"/>
              <a:gd name="connsiteX55" fmla="*/ 1604962 w 2195512"/>
              <a:gd name="connsiteY55" fmla="*/ 842962 h 1048335"/>
              <a:gd name="connsiteX56" fmla="*/ 1609725 w 2195512"/>
              <a:gd name="connsiteY56" fmla="*/ 942975 h 1048335"/>
              <a:gd name="connsiteX57" fmla="*/ 1619250 w 2195512"/>
              <a:gd name="connsiteY57" fmla="*/ 976312 h 1048335"/>
              <a:gd name="connsiteX58" fmla="*/ 1633537 w 2195512"/>
              <a:gd name="connsiteY58" fmla="*/ 981075 h 1048335"/>
              <a:gd name="connsiteX59" fmla="*/ 1657350 w 2195512"/>
              <a:gd name="connsiteY59" fmla="*/ 985837 h 1048335"/>
              <a:gd name="connsiteX60" fmla="*/ 1785937 w 2195512"/>
              <a:gd name="connsiteY60" fmla="*/ 990600 h 1048335"/>
              <a:gd name="connsiteX61" fmla="*/ 1843087 w 2195512"/>
              <a:gd name="connsiteY61" fmla="*/ 1004887 h 1048335"/>
              <a:gd name="connsiteX62" fmla="*/ 1866900 w 2195512"/>
              <a:gd name="connsiteY62" fmla="*/ 1014412 h 1048335"/>
              <a:gd name="connsiteX63" fmla="*/ 1881187 w 2195512"/>
              <a:gd name="connsiteY63" fmla="*/ 1023937 h 1048335"/>
              <a:gd name="connsiteX64" fmla="*/ 1909762 w 2195512"/>
              <a:gd name="connsiteY64" fmla="*/ 1033462 h 1048335"/>
              <a:gd name="connsiteX65" fmla="*/ 1924050 w 2195512"/>
              <a:gd name="connsiteY65" fmla="*/ 1038225 h 1048335"/>
              <a:gd name="connsiteX66" fmla="*/ 1985962 w 2195512"/>
              <a:gd name="connsiteY66" fmla="*/ 1047750 h 1048335"/>
              <a:gd name="connsiteX67" fmla="*/ 2195512 w 2195512"/>
              <a:gd name="connsiteY67" fmla="*/ 1047750 h 104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195512" h="1048335">
                <a:moveTo>
                  <a:pt x="0" y="0"/>
                </a:moveTo>
                <a:cubicBezTo>
                  <a:pt x="50800" y="1587"/>
                  <a:pt x="101733" y="762"/>
                  <a:pt x="152400" y="4762"/>
                </a:cubicBezTo>
                <a:cubicBezTo>
                  <a:pt x="162409" y="5552"/>
                  <a:pt x="171653" y="10558"/>
                  <a:pt x="180975" y="14287"/>
                </a:cubicBezTo>
                <a:cubicBezTo>
                  <a:pt x="188912" y="17462"/>
                  <a:pt x="196975" y="20340"/>
                  <a:pt x="204787" y="23812"/>
                </a:cubicBezTo>
                <a:cubicBezTo>
                  <a:pt x="227103" y="33730"/>
                  <a:pt x="232518" y="41685"/>
                  <a:pt x="261937" y="42862"/>
                </a:cubicBezTo>
                <a:lnTo>
                  <a:pt x="381000" y="47625"/>
                </a:lnTo>
                <a:cubicBezTo>
                  <a:pt x="409104" y="50435"/>
                  <a:pt x="471737" y="56021"/>
                  <a:pt x="495300" y="61912"/>
                </a:cubicBezTo>
                <a:cubicBezTo>
                  <a:pt x="519220" y="67893"/>
                  <a:pt x="508140" y="64605"/>
                  <a:pt x="528637" y="71437"/>
                </a:cubicBezTo>
                <a:cubicBezTo>
                  <a:pt x="533400" y="74612"/>
                  <a:pt x="537805" y="78402"/>
                  <a:pt x="542925" y="80962"/>
                </a:cubicBezTo>
                <a:cubicBezTo>
                  <a:pt x="547415" y="83207"/>
                  <a:pt x="552824" y="83287"/>
                  <a:pt x="557212" y="85725"/>
                </a:cubicBezTo>
                <a:cubicBezTo>
                  <a:pt x="600542" y="109798"/>
                  <a:pt x="572308" y="95923"/>
                  <a:pt x="600075" y="119062"/>
                </a:cubicBezTo>
                <a:cubicBezTo>
                  <a:pt x="620549" y="136124"/>
                  <a:pt x="607169" y="122609"/>
                  <a:pt x="628650" y="133350"/>
                </a:cubicBezTo>
                <a:cubicBezTo>
                  <a:pt x="633769" y="135910"/>
                  <a:pt x="637707" y="140550"/>
                  <a:pt x="642937" y="142875"/>
                </a:cubicBezTo>
                <a:cubicBezTo>
                  <a:pt x="652112" y="146953"/>
                  <a:pt x="661987" y="149225"/>
                  <a:pt x="671512" y="152400"/>
                </a:cubicBezTo>
                <a:lnTo>
                  <a:pt x="685800" y="157162"/>
                </a:lnTo>
                <a:lnTo>
                  <a:pt x="714375" y="176212"/>
                </a:lnTo>
                <a:lnTo>
                  <a:pt x="728662" y="185737"/>
                </a:lnTo>
                <a:cubicBezTo>
                  <a:pt x="731837" y="190500"/>
                  <a:pt x="734140" y="195978"/>
                  <a:pt x="738187" y="200025"/>
                </a:cubicBezTo>
                <a:cubicBezTo>
                  <a:pt x="742234" y="204072"/>
                  <a:pt x="749441" y="204696"/>
                  <a:pt x="752475" y="209550"/>
                </a:cubicBezTo>
                <a:cubicBezTo>
                  <a:pt x="757796" y="218064"/>
                  <a:pt x="758825" y="228600"/>
                  <a:pt x="762000" y="238125"/>
                </a:cubicBezTo>
                <a:lnTo>
                  <a:pt x="766762" y="252412"/>
                </a:lnTo>
                <a:cubicBezTo>
                  <a:pt x="768350" y="257175"/>
                  <a:pt x="770308" y="261830"/>
                  <a:pt x="771525" y="266700"/>
                </a:cubicBezTo>
                <a:cubicBezTo>
                  <a:pt x="778721" y="295486"/>
                  <a:pt x="774219" y="279547"/>
                  <a:pt x="785812" y="314325"/>
                </a:cubicBezTo>
                <a:cubicBezTo>
                  <a:pt x="789685" y="325944"/>
                  <a:pt x="790869" y="333669"/>
                  <a:pt x="800100" y="342900"/>
                </a:cubicBezTo>
                <a:cubicBezTo>
                  <a:pt x="804147" y="346947"/>
                  <a:pt x="810041" y="348700"/>
                  <a:pt x="814387" y="352425"/>
                </a:cubicBezTo>
                <a:cubicBezTo>
                  <a:pt x="821205" y="358269"/>
                  <a:pt x="825736" y="366855"/>
                  <a:pt x="833437" y="371475"/>
                </a:cubicBezTo>
                <a:cubicBezTo>
                  <a:pt x="842046" y="376641"/>
                  <a:pt x="852487" y="377825"/>
                  <a:pt x="862012" y="381000"/>
                </a:cubicBezTo>
                <a:cubicBezTo>
                  <a:pt x="866775" y="382587"/>
                  <a:pt x="871348" y="384937"/>
                  <a:pt x="876300" y="385762"/>
                </a:cubicBezTo>
                <a:cubicBezTo>
                  <a:pt x="912859" y="391856"/>
                  <a:pt x="895406" y="388631"/>
                  <a:pt x="928687" y="395287"/>
                </a:cubicBezTo>
                <a:lnTo>
                  <a:pt x="957262" y="414337"/>
                </a:lnTo>
                <a:lnTo>
                  <a:pt x="971550" y="423862"/>
                </a:lnTo>
                <a:cubicBezTo>
                  <a:pt x="976312" y="430212"/>
                  <a:pt x="979905" y="437639"/>
                  <a:pt x="985837" y="442912"/>
                </a:cubicBezTo>
                <a:cubicBezTo>
                  <a:pt x="994393" y="450517"/>
                  <a:pt x="1014412" y="461962"/>
                  <a:pt x="1014412" y="461962"/>
                </a:cubicBezTo>
                <a:cubicBezTo>
                  <a:pt x="1025332" y="494720"/>
                  <a:pt x="1010397" y="454936"/>
                  <a:pt x="1033462" y="495300"/>
                </a:cubicBezTo>
                <a:cubicBezTo>
                  <a:pt x="1035953" y="499659"/>
                  <a:pt x="1035440" y="505410"/>
                  <a:pt x="1038225" y="509587"/>
                </a:cubicBezTo>
                <a:cubicBezTo>
                  <a:pt x="1043493" y="517489"/>
                  <a:pt x="1058013" y="529006"/>
                  <a:pt x="1066800" y="533400"/>
                </a:cubicBezTo>
                <a:cubicBezTo>
                  <a:pt x="1071290" y="535645"/>
                  <a:pt x="1076473" y="536185"/>
                  <a:pt x="1081087" y="538162"/>
                </a:cubicBezTo>
                <a:cubicBezTo>
                  <a:pt x="1087613" y="540959"/>
                  <a:pt x="1093545" y="545050"/>
                  <a:pt x="1100137" y="547687"/>
                </a:cubicBezTo>
                <a:cubicBezTo>
                  <a:pt x="1109459" y="551416"/>
                  <a:pt x="1119187" y="554037"/>
                  <a:pt x="1128712" y="557212"/>
                </a:cubicBezTo>
                <a:cubicBezTo>
                  <a:pt x="1133475" y="558800"/>
                  <a:pt x="1138823" y="559190"/>
                  <a:pt x="1143000" y="561975"/>
                </a:cubicBezTo>
                <a:cubicBezTo>
                  <a:pt x="1161464" y="574285"/>
                  <a:pt x="1151857" y="569690"/>
                  <a:pt x="1171575" y="576262"/>
                </a:cubicBezTo>
                <a:cubicBezTo>
                  <a:pt x="1212518" y="603558"/>
                  <a:pt x="1160716" y="570832"/>
                  <a:pt x="1200150" y="590550"/>
                </a:cubicBezTo>
                <a:cubicBezTo>
                  <a:pt x="1205269" y="593110"/>
                  <a:pt x="1209318" y="597515"/>
                  <a:pt x="1214437" y="600075"/>
                </a:cubicBezTo>
                <a:cubicBezTo>
                  <a:pt x="1225828" y="605770"/>
                  <a:pt x="1240171" y="610240"/>
                  <a:pt x="1252537" y="614362"/>
                </a:cubicBezTo>
                <a:cubicBezTo>
                  <a:pt x="1257300" y="617537"/>
                  <a:pt x="1261705" y="621327"/>
                  <a:pt x="1266825" y="623887"/>
                </a:cubicBezTo>
                <a:cubicBezTo>
                  <a:pt x="1271315" y="626132"/>
                  <a:pt x="1276724" y="626212"/>
                  <a:pt x="1281112" y="628650"/>
                </a:cubicBezTo>
                <a:cubicBezTo>
                  <a:pt x="1330233" y="655940"/>
                  <a:pt x="1291648" y="641688"/>
                  <a:pt x="1323975" y="652462"/>
                </a:cubicBezTo>
                <a:cubicBezTo>
                  <a:pt x="1327150" y="657225"/>
                  <a:pt x="1329697" y="662472"/>
                  <a:pt x="1333500" y="666750"/>
                </a:cubicBezTo>
                <a:cubicBezTo>
                  <a:pt x="1342449" y="676818"/>
                  <a:pt x="1354603" y="684117"/>
                  <a:pt x="1362075" y="695325"/>
                </a:cubicBezTo>
                <a:lnTo>
                  <a:pt x="1400175" y="752475"/>
                </a:lnTo>
                <a:cubicBezTo>
                  <a:pt x="1403350" y="757237"/>
                  <a:pt x="1404938" y="763587"/>
                  <a:pt x="1409700" y="766762"/>
                </a:cubicBezTo>
                <a:lnTo>
                  <a:pt x="1423987" y="776287"/>
                </a:lnTo>
                <a:cubicBezTo>
                  <a:pt x="1464871" y="772199"/>
                  <a:pt x="1512691" y="766762"/>
                  <a:pt x="1552575" y="766762"/>
                </a:cubicBezTo>
                <a:cubicBezTo>
                  <a:pt x="1560670" y="766762"/>
                  <a:pt x="1568450" y="769937"/>
                  <a:pt x="1576387" y="771525"/>
                </a:cubicBezTo>
                <a:cubicBezTo>
                  <a:pt x="1598222" y="804277"/>
                  <a:pt x="1591816" y="789240"/>
                  <a:pt x="1600200" y="814387"/>
                </a:cubicBezTo>
                <a:cubicBezTo>
                  <a:pt x="1601787" y="823912"/>
                  <a:pt x="1604249" y="833332"/>
                  <a:pt x="1604962" y="842962"/>
                </a:cubicBezTo>
                <a:cubicBezTo>
                  <a:pt x="1607427" y="876246"/>
                  <a:pt x="1606169" y="909789"/>
                  <a:pt x="1609725" y="942975"/>
                </a:cubicBezTo>
                <a:cubicBezTo>
                  <a:pt x="1610956" y="954466"/>
                  <a:pt x="1613125" y="966512"/>
                  <a:pt x="1619250" y="976312"/>
                </a:cubicBezTo>
                <a:cubicBezTo>
                  <a:pt x="1621911" y="980569"/>
                  <a:pt x="1628667" y="979857"/>
                  <a:pt x="1633537" y="981075"/>
                </a:cubicBezTo>
                <a:cubicBezTo>
                  <a:pt x="1641390" y="983038"/>
                  <a:pt x="1649271" y="985332"/>
                  <a:pt x="1657350" y="985837"/>
                </a:cubicBezTo>
                <a:cubicBezTo>
                  <a:pt x="1700158" y="988513"/>
                  <a:pt x="1743075" y="989012"/>
                  <a:pt x="1785937" y="990600"/>
                </a:cubicBezTo>
                <a:cubicBezTo>
                  <a:pt x="1805253" y="994463"/>
                  <a:pt x="1824575" y="997945"/>
                  <a:pt x="1843087" y="1004887"/>
                </a:cubicBezTo>
                <a:cubicBezTo>
                  <a:pt x="1851092" y="1007889"/>
                  <a:pt x="1859253" y="1010589"/>
                  <a:pt x="1866900" y="1014412"/>
                </a:cubicBezTo>
                <a:cubicBezTo>
                  <a:pt x="1872019" y="1016972"/>
                  <a:pt x="1875957" y="1021612"/>
                  <a:pt x="1881187" y="1023937"/>
                </a:cubicBezTo>
                <a:cubicBezTo>
                  <a:pt x="1890362" y="1028015"/>
                  <a:pt x="1900237" y="1030287"/>
                  <a:pt x="1909762" y="1033462"/>
                </a:cubicBezTo>
                <a:cubicBezTo>
                  <a:pt x="1914525" y="1035050"/>
                  <a:pt x="1919180" y="1037008"/>
                  <a:pt x="1924050" y="1038225"/>
                </a:cubicBezTo>
                <a:cubicBezTo>
                  <a:pt x="1948073" y="1044230"/>
                  <a:pt x="1956302" y="1047190"/>
                  <a:pt x="1985962" y="1047750"/>
                </a:cubicBezTo>
                <a:cubicBezTo>
                  <a:pt x="2055800" y="1049068"/>
                  <a:pt x="2125662" y="1047750"/>
                  <a:pt x="2195512" y="10477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9" name="Freeform 28"/>
          <p:cNvSpPr/>
          <p:nvPr/>
        </p:nvSpPr>
        <p:spPr>
          <a:xfrm>
            <a:off x="4570096" y="4514850"/>
            <a:ext cx="417194" cy="342918"/>
          </a:xfrm>
          <a:custGeom>
            <a:avLst/>
            <a:gdLst>
              <a:gd name="connsiteX0" fmla="*/ 0 w 347662"/>
              <a:gd name="connsiteY0" fmla="*/ 0 h 342918"/>
              <a:gd name="connsiteX1" fmla="*/ 90487 w 347662"/>
              <a:gd name="connsiteY1" fmla="*/ 4763 h 342918"/>
              <a:gd name="connsiteX2" fmla="*/ 123825 w 347662"/>
              <a:gd name="connsiteY2" fmla="*/ 9525 h 342918"/>
              <a:gd name="connsiteX3" fmla="*/ 176212 w 347662"/>
              <a:gd name="connsiteY3" fmla="*/ 14288 h 342918"/>
              <a:gd name="connsiteX4" fmla="*/ 209550 w 347662"/>
              <a:gd name="connsiteY4" fmla="*/ 38100 h 342918"/>
              <a:gd name="connsiteX5" fmla="*/ 219075 w 347662"/>
              <a:gd name="connsiteY5" fmla="*/ 52388 h 342918"/>
              <a:gd name="connsiteX6" fmla="*/ 223837 w 347662"/>
              <a:gd name="connsiteY6" fmla="*/ 66675 h 342918"/>
              <a:gd name="connsiteX7" fmla="*/ 233362 w 347662"/>
              <a:gd name="connsiteY7" fmla="*/ 80963 h 342918"/>
              <a:gd name="connsiteX8" fmla="*/ 238125 w 347662"/>
              <a:gd name="connsiteY8" fmla="*/ 100013 h 342918"/>
              <a:gd name="connsiteX9" fmla="*/ 233362 w 347662"/>
              <a:gd name="connsiteY9" fmla="*/ 190500 h 342918"/>
              <a:gd name="connsiteX10" fmla="*/ 228600 w 347662"/>
              <a:gd name="connsiteY10" fmla="*/ 204788 h 342918"/>
              <a:gd name="connsiteX11" fmla="*/ 223837 w 347662"/>
              <a:gd name="connsiteY11" fmla="*/ 233363 h 342918"/>
              <a:gd name="connsiteX12" fmla="*/ 228600 w 347662"/>
              <a:gd name="connsiteY12" fmla="*/ 271463 h 342918"/>
              <a:gd name="connsiteX13" fmla="*/ 233362 w 347662"/>
              <a:gd name="connsiteY13" fmla="*/ 285750 h 342918"/>
              <a:gd name="connsiteX14" fmla="*/ 247650 w 347662"/>
              <a:gd name="connsiteY14" fmla="*/ 290513 h 342918"/>
              <a:gd name="connsiteX15" fmla="*/ 257175 w 347662"/>
              <a:gd name="connsiteY15" fmla="*/ 304800 h 342918"/>
              <a:gd name="connsiteX16" fmla="*/ 285750 w 347662"/>
              <a:gd name="connsiteY16" fmla="*/ 314325 h 342918"/>
              <a:gd name="connsiteX17" fmla="*/ 300037 w 347662"/>
              <a:gd name="connsiteY17" fmla="*/ 319088 h 342918"/>
              <a:gd name="connsiteX18" fmla="*/ 314325 w 347662"/>
              <a:gd name="connsiteY18" fmla="*/ 323850 h 342918"/>
              <a:gd name="connsiteX19" fmla="*/ 328612 w 347662"/>
              <a:gd name="connsiteY19" fmla="*/ 328613 h 342918"/>
              <a:gd name="connsiteX20" fmla="*/ 347662 w 347662"/>
              <a:gd name="connsiteY20" fmla="*/ 342900 h 34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7662" h="342918">
                <a:moveTo>
                  <a:pt x="0" y="0"/>
                </a:moveTo>
                <a:cubicBezTo>
                  <a:pt x="30162" y="1588"/>
                  <a:pt x="60372" y="2446"/>
                  <a:pt x="90487" y="4763"/>
                </a:cubicBezTo>
                <a:cubicBezTo>
                  <a:pt x="101679" y="5624"/>
                  <a:pt x="112668" y="8285"/>
                  <a:pt x="123825" y="9525"/>
                </a:cubicBezTo>
                <a:cubicBezTo>
                  <a:pt x="141252" y="11461"/>
                  <a:pt x="158750" y="12700"/>
                  <a:pt x="176212" y="14288"/>
                </a:cubicBezTo>
                <a:cubicBezTo>
                  <a:pt x="219073" y="28575"/>
                  <a:pt x="196850" y="12701"/>
                  <a:pt x="209550" y="38100"/>
                </a:cubicBezTo>
                <a:cubicBezTo>
                  <a:pt x="212110" y="43220"/>
                  <a:pt x="215900" y="47625"/>
                  <a:pt x="219075" y="52388"/>
                </a:cubicBezTo>
                <a:cubicBezTo>
                  <a:pt x="220662" y="57150"/>
                  <a:pt x="221592" y="62185"/>
                  <a:pt x="223837" y="66675"/>
                </a:cubicBezTo>
                <a:cubicBezTo>
                  <a:pt x="226397" y="71795"/>
                  <a:pt x="231107" y="75702"/>
                  <a:pt x="233362" y="80963"/>
                </a:cubicBezTo>
                <a:cubicBezTo>
                  <a:pt x="235940" y="86979"/>
                  <a:pt x="236537" y="93663"/>
                  <a:pt x="238125" y="100013"/>
                </a:cubicBezTo>
                <a:cubicBezTo>
                  <a:pt x="236537" y="130175"/>
                  <a:pt x="236097" y="160420"/>
                  <a:pt x="233362" y="190500"/>
                </a:cubicBezTo>
                <a:cubicBezTo>
                  <a:pt x="232907" y="195500"/>
                  <a:pt x="229689" y="199887"/>
                  <a:pt x="228600" y="204788"/>
                </a:cubicBezTo>
                <a:cubicBezTo>
                  <a:pt x="226505" y="214214"/>
                  <a:pt x="225425" y="223838"/>
                  <a:pt x="223837" y="233363"/>
                </a:cubicBezTo>
                <a:cubicBezTo>
                  <a:pt x="225425" y="246063"/>
                  <a:pt x="226310" y="258871"/>
                  <a:pt x="228600" y="271463"/>
                </a:cubicBezTo>
                <a:cubicBezTo>
                  <a:pt x="229498" y="276402"/>
                  <a:pt x="229812" y="282200"/>
                  <a:pt x="233362" y="285750"/>
                </a:cubicBezTo>
                <a:cubicBezTo>
                  <a:pt x="236912" y="289300"/>
                  <a:pt x="242887" y="288925"/>
                  <a:pt x="247650" y="290513"/>
                </a:cubicBezTo>
                <a:cubicBezTo>
                  <a:pt x="250825" y="295275"/>
                  <a:pt x="252321" y="301767"/>
                  <a:pt x="257175" y="304800"/>
                </a:cubicBezTo>
                <a:cubicBezTo>
                  <a:pt x="265689" y="310121"/>
                  <a:pt x="276225" y="311150"/>
                  <a:pt x="285750" y="314325"/>
                </a:cubicBezTo>
                <a:lnTo>
                  <a:pt x="300037" y="319088"/>
                </a:lnTo>
                <a:lnTo>
                  <a:pt x="314325" y="323850"/>
                </a:lnTo>
                <a:lnTo>
                  <a:pt x="328612" y="328613"/>
                </a:lnTo>
                <a:cubicBezTo>
                  <a:pt x="344022" y="344022"/>
                  <a:pt x="336165" y="342900"/>
                  <a:pt x="347662" y="342900"/>
                </a:cubicBezTo>
              </a:path>
            </a:pathLst>
          </a:custGeom>
          <a:noFill/>
          <a:ln w="571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0" name="Freeform 29"/>
          <p:cNvSpPr/>
          <p:nvPr/>
        </p:nvSpPr>
        <p:spPr>
          <a:xfrm>
            <a:off x="4098607" y="4429051"/>
            <a:ext cx="182880" cy="21513"/>
          </a:xfrm>
          <a:custGeom>
            <a:avLst/>
            <a:gdLst>
              <a:gd name="connsiteX0" fmla="*/ 0 w 152400"/>
              <a:gd name="connsiteY0" fmla="*/ 2461 h 21513"/>
              <a:gd name="connsiteX1" fmla="*/ 114300 w 152400"/>
              <a:gd name="connsiteY1" fmla="*/ 2461 h 21513"/>
              <a:gd name="connsiteX2" fmla="*/ 121444 w 152400"/>
              <a:gd name="connsiteY2" fmla="*/ 7224 h 21513"/>
              <a:gd name="connsiteX3" fmla="*/ 135732 w 152400"/>
              <a:gd name="connsiteY3" fmla="*/ 11986 h 21513"/>
              <a:gd name="connsiteX4" fmla="*/ 152400 w 152400"/>
              <a:gd name="connsiteY4" fmla="*/ 21511 h 21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21513">
                <a:moveTo>
                  <a:pt x="0" y="2461"/>
                </a:moveTo>
                <a:cubicBezTo>
                  <a:pt x="40262" y="851"/>
                  <a:pt x="74222" y="-2164"/>
                  <a:pt x="114300" y="2461"/>
                </a:cubicBezTo>
                <a:cubicBezTo>
                  <a:pt x="117143" y="2789"/>
                  <a:pt x="118829" y="6062"/>
                  <a:pt x="121444" y="7224"/>
                </a:cubicBezTo>
                <a:cubicBezTo>
                  <a:pt x="126032" y="9263"/>
                  <a:pt x="135732" y="11986"/>
                  <a:pt x="135732" y="11986"/>
                </a:cubicBezTo>
                <a:cubicBezTo>
                  <a:pt x="150679" y="21951"/>
                  <a:pt x="144295" y="21511"/>
                  <a:pt x="152400" y="21511"/>
                </a:cubicBezTo>
              </a:path>
            </a:pathLst>
          </a:custGeom>
          <a:noFill/>
          <a:ln w="571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1" name="Freeform 30"/>
          <p:cNvSpPr/>
          <p:nvPr/>
        </p:nvSpPr>
        <p:spPr>
          <a:xfrm>
            <a:off x="5421630" y="1123953"/>
            <a:ext cx="742978" cy="2428875"/>
          </a:xfrm>
          <a:custGeom>
            <a:avLst/>
            <a:gdLst>
              <a:gd name="connsiteX0" fmla="*/ 47625 w 619148"/>
              <a:gd name="connsiteY0" fmla="*/ 0 h 2428875"/>
              <a:gd name="connsiteX1" fmla="*/ 57150 w 619148"/>
              <a:gd name="connsiteY1" fmla="*/ 123825 h 2428875"/>
              <a:gd name="connsiteX2" fmla="*/ 57150 w 619148"/>
              <a:gd name="connsiteY2" fmla="*/ 428625 h 2428875"/>
              <a:gd name="connsiteX3" fmla="*/ 38100 w 619148"/>
              <a:gd name="connsiteY3" fmla="*/ 495300 h 2428875"/>
              <a:gd name="connsiteX4" fmla="*/ 19050 w 619148"/>
              <a:gd name="connsiteY4" fmla="*/ 523875 h 2428875"/>
              <a:gd name="connsiteX5" fmla="*/ 47625 w 619148"/>
              <a:gd name="connsiteY5" fmla="*/ 628650 h 2428875"/>
              <a:gd name="connsiteX6" fmla="*/ 66675 w 619148"/>
              <a:gd name="connsiteY6" fmla="*/ 666750 h 2428875"/>
              <a:gd name="connsiteX7" fmla="*/ 85725 w 619148"/>
              <a:gd name="connsiteY7" fmla="*/ 781050 h 2428875"/>
              <a:gd name="connsiteX8" fmla="*/ 76200 w 619148"/>
              <a:gd name="connsiteY8" fmla="*/ 847725 h 2428875"/>
              <a:gd name="connsiteX9" fmla="*/ 47625 w 619148"/>
              <a:gd name="connsiteY9" fmla="*/ 876300 h 2428875"/>
              <a:gd name="connsiteX10" fmla="*/ 0 w 619148"/>
              <a:gd name="connsiteY10" fmla="*/ 962025 h 2428875"/>
              <a:gd name="connsiteX11" fmla="*/ 9525 w 619148"/>
              <a:gd name="connsiteY11" fmla="*/ 1038225 h 2428875"/>
              <a:gd name="connsiteX12" fmla="*/ 28575 w 619148"/>
              <a:gd name="connsiteY12" fmla="*/ 1143000 h 2428875"/>
              <a:gd name="connsiteX13" fmla="*/ 47625 w 619148"/>
              <a:gd name="connsiteY13" fmla="*/ 1304925 h 2428875"/>
              <a:gd name="connsiteX14" fmla="*/ 66675 w 619148"/>
              <a:gd name="connsiteY14" fmla="*/ 1343025 h 2428875"/>
              <a:gd name="connsiteX15" fmla="*/ 76200 w 619148"/>
              <a:gd name="connsiteY15" fmla="*/ 1371600 h 2428875"/>
              <a:gd name="connsiteX16" fmla="*/ 85725 w 619148"/>
              <a:gd name="connsiteY16" fmla="*/ 1409700 h 2428875"/>
              <a:gd name="connsiteX17" fmla="*/ 114300 w 619148"/>
              <a:gd name="connsiteY17" fmla="*/ 1438275 h 2428875"/>
              <a:gd name="connsiteX18" fmla="*/ 152400 w 619148"/>
              <a:gd name="connsiteY18" fmla="*/ 1485900 h 2428875"/>
              <a:gd name="connsiteX19" fmla="*/ 190500 w 619148"/>
              <a:gd name="connsiteY19" fmla="*/ 1533525 h 2428875"/>
              <a:gd name="connsiteX20" fmla="*/ 209550 w 619148"/>
              <a:gd name="connsiteY20" fmla="*/ 1590675 h 2428875"/>
              <a:gd name="connsiteX21" fmla="*/ 238125 w 619148"/>
              <a:gd name="connsiteY21" fmla="*/ 1685925 h 2428875"/>
              <a:gd name="connsiteX22" fmla="*/ 247650 w 619148"/>
              <a:gd name="connsiteY22" fmla="*/ 1714500 h 2428875"/>
              <a:gd name="connsiteX23" fmla="*/ 257175 w 619148"/>
              <a:gd name="connsiteY23" fmla="*/ 1743075 h 2428875"/>
              <a:gd name="connsiteX24" fmla="*/ 276225 w 619148"/>
              <a:gd name="connsiteY24" fmla="*/ 1771650 h 2428875"/>
              <a:gd name="connsiteX25" fmla="*/ 285750 w 619148"/>
              <a:gd name="connsiteY25" fmla="*/ 1800225 h 2428875"/>
              <a:gd name="connsiteX26" fmla="*/ 323850 w 619148"/>
              <a:gd name="connsiteY26" fmla="*/ 1857375 h 2428875"/>
              <a:gd name="connsiteX27" fmla="*/ 361950 w 619148"/>
              <a:gd name="connsiteY27" fmla="*/ 1971675 h 2428875"/>
              <a:gd name="connsiteX28" fmla="*/ 390525 w 619148"/>
              <a:gd name="connsiteY28" fmla="*/ 2028825 h 2428875"/>
              <a:gd name="connsiteX29" fmla="*/ 447675 w 619148"/>
              <a:gd name="connsiteY29" fmla="*/ 2057400 h 2428875"/>
              <a:gd name="connsiteX30" fmla="*/ 476250 w 619148"/>
              <a:gd name="connsiteY30" fmla="*/ 2076450 h 2428875"/>
              <a:gd name="connsiteX31" fmla="*/ 542925 w 619148"/>
              <a:gd name="connsiteY31" fmla="*/ 2124075 h 2428875"/>
              <a:gd name="connsiteX32" fmla="*/ 571500 w 619148"/>
              <a:gd name="connsiteY32" fmla="*/ 2181225 h 2428875"/>
              <a:gd name="connsiteX33" fmla="*/ 590550 w 619148"/>
              <a:gd name="connsiteY33" fmla="*/ 2209800 h 2428875"/>
              <a:gd name="connsiteX34" fmla="*/ 609600 w 619148"/>
              <a:gd name="connsiteY34" fmla="*/ 2266950 h 2428875"/>
              <a:gd name="connsiteX35" fmla="*/ 619125 w 619148"/>
              <a:gd name="connsiteY35" fmla="*/ 2428875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19148" h="2428875">
                <a:moveTo>
                  <a:pt x="47625" y="0"/>
                </a:moveTo>
                <a:cubicBezTo>
                  <a:pt x="50800" y="41275"/>
                  <a:pt x="53225" y="82615"/>
                  <a:pt x="57150" y="123825"/>
                </a:cubicBezTo>
                <a:cubicBezTo>
                  <a:pt x="72747" y="287589"/>
                  <a:pt x="77835" y="139033"/>
                  <a:pt x="57150" y="428625"/>
                </a:cubicBezTo>
                <a:cubicBezTo>
                  <a:pt x="56641" y="435746"/>
                  <a:pt x="42982" y="485536"/>
                  <a:pt x="38100" y="495300"/>
                </a:cubicBezTo>
                <a:cubicBezTo>
                  <a:pt x="32980" y="505539"/>
                  <a:pt x="25400" y="514350"/>
                  <a:pt x="19050" y="523875"/>
                </a:cubicBezTo>
                <a:cubicBezTo>
                  <a:pt x="26018" y="558714"/>
                  <a:pt x="31512" y="596424"/>
                  <a:pt x="47625" y="628650"/>
                </a:cubicBezTo>
                <a:cubicBezTo>
                  <a:pt x="53975" y="641350"/>
                  <a:pt x="61689" y="653455"/>
                  <a:pt x="66675" y="666750"/>
                </a:cubicBezTo>
                <a:cubicBezTo>
                  <a:pt x="78475" y="698217"/>
                  <a:pt x="82267" y="753390"/>
                  <a:pt x="85725" y="781050"/>
                </a:cubicBezTo>
                <a:cubicBezTo>
                  <a:pt x="82550" y="803275"/>
                  <a:pt x="84538" y="826880"/>
                  <a:pt x="76200" y="847725"/>
                </a:cubicBezTo>
                <a:cubicBezTo>
                  <a:pt x="71197" y="860232"/>
                  <a:pt x="55895" y="865667"/>
                  <a:pt x="47625" y="876300"/>
                </a:cubicBezTo>
                <a:cubicBezTo>
                  <a:pt x="9414" y="925428"/>
                  <a:pt x="14371" y="918911"/>
                  <a:pt x="0" y="962025"/>
                </a:cubicBezTo>
                <a:cubicBezTo>
                  <a:pt x="3175" y="987425"/>
                  <a:pt x="5317" y="1012976"/>
                  <a:pt x="9525" y="1038225"/>
                </a:cubicBezTo>
                <a:cubicBezTo>
                  <a:pt x="25989" y="1137009"/>
                  <a:pt x="14636" y="996646"/>
                  <a:pt x="28575" y="1143000"/>
                </a:cubicBezTo>
                <a:cubicBezTo>
                  <a:pt x="34647" y="1206756"/>
                  <a:pt x="24947" y="1252010"/>
                  <a:pt x="47625" y="1304925"/>
                </a:cubicBezTo>
                <a:cubicBezTo>
                  <a:pt x="53218" y="1317976"/>
                  <a:pt x="61082" y="1329974"/>
                  <a:pt x="66675" y="1343025"/>
                </a:cubicBezTo>
                <a:cubicBezTo>
                  <a:pt x="70630" y="1352253"/>
                  <a:pt x="73442" y="1361946"/>
                  <a:pt x="76200" y="1371600"/>
                </a:cubicBezTo>
                <a:cubicBezTo>
                  <a:pt x="79796" y="1384187"/>
                  <a:pt x="79230" y="1398334"/>
                  <a:pt x="85725" y="1409700"/>
                </a:cubicBezTo>
                <a:cubicBezTo>
                  <a:pt x="92408" y="1421396"/>
                  <a:pt x="104775" y="1428750"/>
                  <a:pt x="114300" y="1438275"/>
                </a:cubicBezTo>
                <a:cubicBezTo>
                  <a:pt x="138241" y="1510099"/>
                  <a:pt x="103161" y="1424352"/>
                  <a:pt x="152400" y="1485900"/>
                </a:cubicBezTo>
                <a:cubicBezTo>
                  <a:pt x="204980" y="1551625"/>
                  <a:pt x="108608" y="1478930"/>
                  <a:pt x="190500" y="1533525"/>
                </a:cubicBezTo>
                <a:cubicBezTo>
                  <a:pt x="196850" y="1552575"/>
                  <a:pt x="204680" y="1571194"/>
                  <a:pt x="209550" y="1590675"/>
                </a:cubicBezTo>
                <a:cubicBezTo>
                  <a:pt x="223945" y="1648256"/>
                  <a:pt x="214935" y="1616356"/>
                  <a:pt x="238125" y="1685925"/>
                </a:cubicBezTo>
                <a:lnTo>
                  <a:pt x="247650" y="1714500"/>
                </a:lnTo>
                <a:cubicBezTo>
                  <a:pt x="250825" y="1724025"/>
                  <a:pt x="251606" y="1734721"/>
                  <a:pt x="257175" y="1743075"/>
                </a:cubicBezTo>
                <a:cubicBezTo>
                  <a:pt x="263525" y="1752600"/>
                  <a:pt x="271105" y="1761411"/>
                  <a:pt x="276225" y="1771650"/>
                </a:cubicBezTo>
                <a:cubicBezTo>
                  <a:pt x="280715" y="1780630"/>
                  <a:pt x="280874" y="1791448"/>
                  <a:pt x="285750" y="1800225"/>
                </a:cubicBezTo>
                <a:cubicBezTo>
                  <a:pt x="296869" y="1820239"/>
                  <a:pt x="316610" y="1835655"/>
                  <a:pt x="323850" y="1857375"/>
                </a:cubicBezTo>
                <a:lnTo>
                  <a:pt x="361950" y="1971675"/>
                </a:lnTo>
                <a:cubicBezTo>
                  <a:pt x="369697" y="1994916"/>
                  <a:pt x="372061" y="2010361"/>
                  <a:pt x="390525" y="2028825"/>
                </a:cubicBezTo>
                <a:cubicBezTo>
                  <a:pt x="417822" y="2056122"/>
                  <a:pt x="416687" y="2041906"/>
                  <a:pt x="447675" y="2057400"/>
                </a:cubicBezTo>
                <a:cubicBezTo>
                  <a:pt x="457914" y="2062520"/>
                  <a:pt x="466935" y="2069796"/>
                  <a:pt x="476250" y="2076450"/>
                </a:cubicBezTo>
                <a:cubicBezTo>
                  <a:pt x="558952" y="2135523"/>
                  <a:pt x="475582" y="2079180"/>
                  <a:pt x="542925" y="2124075"/>
                </a:cubicBezTo>
                <a:cubicBezTo>
                  <a:pt x="597520" y="2205967"/>
                  <a:pt x="532065" y="2102355"/>
                  <a:pt x="571500" y="2181225"/>
                </a:cubicBezTo>
                <a:cubicBezTo>
                  <a:pt x="576620" y="2191464"/>
                  <a:pt x="585901" y="2199339"/>
                  <a:pt x="590550" y="2209800"/>
                </a:cubicBezTo>
                <a:cubicBezTo>
                  <a:pt x="598705" y="2228150"/>
                  <a:pt x="609600" y="2266950"/>
                  <a:pt x="609600" y="2266950"/>
                </a:cubicBezTo>
                <a:cubicBezTo>
                  <a:pt x="620099" y="2403438"/>
                  <a:pt x="619125" y="2349378"/>
                  <a:pt x="619125" y="2428875"/>
                </a:cubicBezTo>
              </a:path>
            </a:pathLst>
          </a:custGeom>
          <a:noFill/>
          <a:ln w="571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121" name="Freeform 5120"/>
          <p:cNvSpPr/>
          <p:nvPr/>
        </p:nvSpPr>
        <p:spPr>
          <a:xfrm>
            <a:off x="6187440" y="3562356"/>
            <a:ext cx="1394460" cy="1705273"/>
          </a:xfrm>
          <a:custGeom>
            <a:avLst/>
            <a:gdLst>
              <a:gd name="connsiteX0" fmla="*/ 0 w 1162050"/>
              <a:gd name="connsiteY0" fmla="*/ 0 h 1705273"/>
              <a:gd name="connsiteX1" fmla="*/ 38100 w 1162050"/>
              <a:gd name="connsiteY1" fmla="*/ 47625 h 1705273"/>
              <a:gd name="connsiteX2" fmla="*/ 66675 w 1162050"/>
              <a:gd name="connsiteY2" fmla="*/ 66675 h 1705273"/>
              <a:gd name="connsiteX3" fmla="*/ 95250 w 1162050"/>
              <a:gd name="connsiteY3" fmla="*/ 95250 h 1705273"/>
              <a:gd name="connsiteX4" fmla="*/ 104775 w 1162050"/>
              <a:gd name="connsiteY4" fmla="*/ 190500 h 1705273"/>
              <a:gd name="connsiteX5" fmla="*/ 95250 w 1162050"/>
              <a:gd name="connsiteY5" fmla="*/ 485775 h 1705273"/>
              <a:gd name="connsiteX6" fmla="*/ 114300 w 1162050"/>
              <a:gd name="connsiteY6" fmla="*/ 561975 h 1705273"/>
              <a:gd name="connsiteX7" fmla="*/ 133350 w 1162050"/>
              <a:gd name="connsiteY7" fmla="*/ 628650 h 1705273"/>
              <a:gd name="connsiteX8" fmla="*/ 152400 w 1162050"/>
              <a:gd name="connsiteY8" fmla="*/ 657225 h 1705273"/>
              <a:gd name="connsiteX9" fmla="*/ 171450 w 1162050"/>
              <a:gd name="connsiteY9" fmla="*/ 714375 h 1705273"/>
              <a:gd name="connsiteX10" fmla="*/ 180975 w 1162050"/>
              <a:gd name="connsiteY10" fmla="*/ 742950 h 1705273"/>
              <a:gd name="connsiteX11" fmla="*/ 190500 w 1162050"/>
              <a:gd name="connsiteY11" fmla="*/ 771525 h 1705273"/>
              <a:gd name="connsiteX12" fmla="*/ 228600 w 1162050"/>
              <a:gd name="connsiteY12" fmla="*/ 885825 h 1705273"/>
              <a:gd name="connsiteX13" fmla="*/ 257175 w 1162050"/>
              <a:gd name="connsiteY13" fmla="*/ 904875 h 1705273"/>
              <a:gd name="connsiteX14" fmla="*/ 276225 w 1162050"/>
              <a:gd name="connsiteY14" fmla="*/ 933450 h 1705273"/>
              <a:gd name="connsiteX15" fmla="*/ 323850 w 1162050"/>
              <a:gd name="connsiteY15" fmla="*/ 981075 h 1705273"/>
              <a:gd name="connsiteX16" fmla="*/ 342900 w 1162050"/>
              <a:gd name="connsiteY16" fmla="*/ 1038225 h 1705273"/>
              <a:gd name="connsiteX17" fmla="*/ 400050 w 1162050"/>
              <a:gd name="connsiteY17" fmla="*/ 1076325 h 1705273"/>
              <a:gd name="connsiteX18" fmla="*/ 428625 w 1162050"/>
              <a:gd name="connsiteY18" fmla="*/ 1085850 h 1705273"/>
              <a:gd name="connsiteX19" fmla="*/ 504825 w 1162050"/>
              <a:gd name="connsiteY19" fmla="*/ 1104900 h 1705273"/>
              <a:gd name="connsiteX20" fmla="*/ 523875 w 1162050"/>
              <a:gd name="connsiteY20" fmla="*/ 1162050 h 1705273"/>
              <a:gd name="connsiteX21" fmla="*/ 533400 w 1162050"/>
              <a:gd name="connsiteY21" fmla="*/ 1190625 h 1705273"/>
              <a:gd name="connsiteX22" fmla="*/ 561975 w 1162050"/>
              <a:gd name="connsiteY22" fmla="*/ 1247775 h 1705273"/>
              <a:gd name="connsiteX23" fmla="*/ 581025 w 1162050"/>
              <a:gd name="connsiteY23" fmla="*/ 1276350 h 1705273"/>
              <a:gd name="connsiteX24" fmla="*/ 590550 w 1162050"/>
              <a:gd name="connsiteY24" fmla="*/ 1304925 h 1705273"/>
              <a:gd name="connsiteX25" fmla="*/ 638175 w 1162050"/>
              <a:gd name="connsiteY25" fmla="*/ 1343025 h 1705273"/>
              <a:gd name="connsiteX26" fmla="*/ 695325 w 1162050"/>
              <a:gd name="connsiteY26" fmla="*/ 1381125 h 1705273"/>
              <a:gd name="connsiteX27" fmla="*/ 723900 w 1162050"/>
              <a:gd name="connsiteY27" fmla="*/ 1390650 h 1705273"/>
              <a:gd name="connsiteX28" fmla="*/ 781050 w 1162050"/>
              <a:gd name="connsiteY28" fmla="*/ 1428750 h 1705273"/>
              <a:gd name="connsiteX29" fmla="*/ 809625 w 1162050"/>
              <a:gd name="connsiteY29" fmla="*/ 1447800 h 1705273"/>
              <a:gd name="connsiteX30" fmla="*/ 828675 w 1162050"/>
              <a:gd name="connsiteY30" fmla="*/ 1476375 h 1705273"/>
              <a:gd name="connsiteX31" fmla="*/ 914400 w 1162050"/>
              <a:gd name="connsiteY31" fmla="*/ 1524000 h 1705273"/>
              <a:gd name="connsiteX32" fmla="*/ 990600 w 1162050"/>
              <a:gd name="connsiteY32" fmla="*/ 1600200 h 1705273"/>
              <a:gd name="connsiteX33" fmla="*/ 1019175 w 1162050"/>
              <a:gd name="connsiteY33" fmla="*/ 1619250 h 1705273"/>
              <a:gd name="connsiteX34" fmla="*/ 1076325 w 1162050"/>
              <a:gd name="connsiteY34" fmla="*/ 1638300 h 1705273"/>
              <a:gd name="connsiteX35" fmla="*/ 1123950 w 1162050"/>
              <a:gd name="connsiteY35" fmla="*/ 1676400 h 1705273"/>
              <a:gd name="connsiteX36" fmla="*/ 1162050 w 1162050"/>
              <a:gd name="connsiteY36" fmla="*/ 1704975 h 170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62050" h="1705273">
                <a:moveTo>
                  <a:pt x="0" y="0"/>
                </a:moveTo>
                <a:cubicBezTo>
                  <a:pt x="12700" y="15875"/>
                  <a:pt x="23725" y="33250"/>
                  <a:pt x="38100" y="47625"/>
                </a:cubicBezTo>
                <a:cubicBezTo>
                  <a:pt x="46195" y="55720"/>
                  <a:pt x="57881" y="59346"/>
                  <a:pt x="66675" y="66675"/>
                </a:cubicBezTo>
                <a:cubicBezTo>
                  <a:pt x="77023" y="75299"/>
                  <a:pt x="85725" y="85725"/>
                  <a:pt x="95250" y="95250"/>
                </a:cubicBezTo>
                <a:cubicBezTo>
                  <a:pt x="98425" y="127000"/>
                  <a:pt x="104775" y="158592"/>
                  <a:pt x="104775" y="190500"/>
                </a:cubicBezTo>
                <a:cubicBezTo>
                  <a:pt x="104775" y="288976"/>
                  <a:pt x="92726" y="387331"/>
                  <a:pt x="95250" y="485775"/>
                </a:cubicBezTo>
                <a:cubicBezTo>
                  <a:pt x="95921" y="511948"/>
                  <a:pt x="107950" y="536575"/>
                  <a:pt x="114300" y="561975"/>
                </a:cubicBezTo>
                <a:cubicBezTo>
                  <a:pt x="117352" y="574182"/>
                  <a:pt x="126518" y="614985"/>
                  <a:pt x="133350" y="628650"/>
                </a:cubicBezTo>
                <a:cubicBezTo>
                  <a:pt x="138470" y="638889"/>
                  <a:pt x="147751" y="646764"/>
                  <a:pt x="152400" y="657225"/>
                </a:cubicBezTo>
                <a:cubicBezTo>
                  <a:pt x="160555" y="675575"/>
                  <a:pt x="165100" y="695325"/>
                  <a:pt x="171450" y="714375"/>
                </a:cubicBezTo>
                <a:lnTo>
                  <a:pt x="180975" y="742950"/>
                </a:lnTo>
                <a:cubicBezTo>
                  <a:pt x="184150" y="752475"/>
                  <a:pt x="188849" y="761621"/>
                  <a:pt x="190500" y="771525"/>
                </a:cubicBezTo>
                <a:cubicBezTo>
                  <a:pt x="196850" y="809628"/>
                  <a:pt x="198918" y="856143"/>
                  <a:pt x="228600" y="885825"/>
                </a:cubicBezTo>
                <a:cubicBezTo>
                  <a:pt x="236695" y="893920"/>
                  <a:pt x="247650" y="898525"/>
                  <a:pt x="257175" y="904875"/>
                </a:cubicBezTo>
                <a:cubicBezTo>
                  <a:pt x="263525" y="914400"/>
                  <a:pt x="268130" y="925355"/>
                  <a:pt x="276225" y="933450"/>
                </a:cubicBezTo>
                <a:cubicBezTo>
                  <a:pt x="309245" y="966470"/>
                  <a:pt x="303530" y="935355"/>
                  <a:pt x="323850" y="981075"/>
                </a:cubicBezTo>
                <a:cubicBezTo>
                  <a:pt x="332005" y="999425"/>
                  <a:pt x="326192" y="1027086"/>
                  <a:pt x="342900" y="1038225"/>
                </a:cubicBezTo>
                <a:cubicBezTo>
                  <a:pt x="361950" y="1050925"/>
                  <a:pt x="378330" y="1069085"/>
                  <a:pt x="400050" y="1076325"/>
                </a:cubicBezTo>
                <a:cubicBezTo>
                  <a:pt x="409575" y="1079500"/>
                  <a:pt x="418885" y="1083415"/>
                  <a:pt x="428625" y="1085850"/>
                </a:cubicBezTo>
                <a:lnTo>
                  <a:pt x="504825" y="1104900"/>
                </a:lnTo>
                <a:lnTo>
                  <a:pt x="523875" y="1162050"/>
                </a:lnTo>
                <a:cubicBezTo>
                  <a:pt x="527050" y="1171575"/>
                  <a:pt x="527831" y="1182271"/>
                  <a:pt x="533400" y="1190625"/>
                </a:cubicBezTo>
                <a:cubicBezTo>
                  <a:pt x="587995" y="1272517"/>
                  <a:pt x="522540" y="1168905"/>
                  <a:pt x="561975" y="1247775"/>
                </a:cubicBezTo>
                <a:cubicBezTo>
                  <a:pt x="567095" y="1258014"/>
                  <a:pt x="575905" y="1266111"/>
                  <a:pt x="581025" y="1276350"/>
                </a:cubicBezTo>
                <a:cubicBezTo>
                  <a:pt x="585515" y="1285330"/>
                  <a:pt x="584016" y="1297302"/>
                  <a:pt x="590550" y="1304925"/>
                </a:cubicBezTo>
                <a:cubicBezTo>
                  <a:pt x="603781" y="1320361"/>
                  <a:pt x="621733" y="1331068"/>
                  <a:pt x="638175" y="1343025"/>
                </a:cubicBezTo>
                <a:cubicBezTo>
                  <a:pt x="656691" y="1356491"/>
                  <a:pt x="673605" y="1373885"/>
                  <a:pt x="695325" y="1381125"/>
                </a:cubicBezTo>
                <a:cubicBezTo>
                  <a:pt x="704850" y="1384300"/>
                  <a:pt x="715123" y="1385774"/>
                  <a:pt x="723900" y="1390650"/>
                </a:cubicBezTo>
                <a:cubicBezTo>
                  <a:pt x="743914" y="1401769"/>
                  <a:pt x="762000" y="1416050"/>
                  <a:pt x="781050" y="1428750"/>
                </a:cubicBezTo>
                <a:lnTo>
                  <a:pt x="809625" y="1447800"/>
                </a:lnTo>
                <a:cubicBezTo>
                  <a:pt x="815975" y="1457325"/>
                  <a:pt x="820060" y="1468837"/>
                  <a:pt x="828675" y="1476375"/>
                </a:cubicBezTo>
                <a:cubicBezTo>
                  <a:pt x="868985" y="1511646"/>
                  <a:pt x="875153" y="1510918"/>
                  <a:pt x="914400" y="1524000"/>
                </a:cubicBezTo>
                <a:cubicBezTo>
                  <a:pt x="967642" y="1603863"/>
                  <a:pt x="927516" y="1564152"/>
                  <a:pt x="990600" y="1600200"/>
                </a:cubicBezTo>
                <a:cubicBezTo>
                  <a:pt x="1000539" y="1605880"/>
                  <a:pt x="1008714" y="1614601"/>
                  <a:pt x="1019175" y="1619250"/>
                </a:cubicBezTo>
                <a:cubicBezTo>
                  <a:pt x="1037525" y="1627405"/>
                  <a:pt x="1076325" y="1638300"/>
                  <a:pt x="1076325" y="1638300"/>
                </a:cubicBezTo>
                <a:cubicBezTo>
                  <a:pt x="1130920" y="1720192"/>
                  <a:pt x="1058225" y="1623820"/>
                  <a:pt x="1123950" y="1676400"/>
                </a:cubicBezTo>
                <a:cubicBezTo>
                  <a:pt x="1166273" y="1710259"/>
                  <a:pt x="1120597" y="1704975"/>
                  <a:pt x="1162050" y="1704975"/>
                </a:cubicBezTo>
              </a:path>
            </a:pathLst>
          </a:custGeom>
          <a:noFill/>
          <a:ln w="57150">
            <a:solidFill>
              <a:srgbClr val="FFFF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124845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Shape 41"/>
          <p:cNvPicPr preferRelativeResize="0"/>
          <p:nvPr/>
        </p:nvPicPr>
        <p:blipFill>
          <a:blip r:embed="rId3">
            <a:alphaModFix/>
          </a:blip>
          <a:stretch>
            <a:fillRect/>
          </a:stretch>
        </p:blipFill>
        <p:spPr>
          <a:xfrm>
            <a:off x="1981200" y="0"/>
            <a:ext cx="8321040" cy="6858000"/>
          </a:xfrm>
          <a:prstGeom prst="rect">
            <a:avLst/>
          </a:prstGeom>
          <a:noFill/>
          <a:ln>
            <a:noFill/>
          </a:ln>
        </p:spPr>
      </p:pic>
      <p:sp>
        <p:nvSpPr>
          <p:cNvPr id="43" name="Shape 43"/>
          <p:cNvSpPr txBox="1">
            <a:spLocks noGrp="1"/>
          </p:cNvSpPr>
          <p:nvPr>
            <p:ph type="subTitle" idx="1"/>
          </p:nvPr>
        </p:nvSpPr>
        <p:spPr>
          <a:xfrm>
            <a:off x="609600" y="5826009"/>
            <a:ext cx="10972800" cy="1031999"/>
          </a:xfrm>
          <a:prstGeom prst="rect">
            <a:avLst/>
          </a:prstGeom>
        </p:spPr>
        <p:txBody>
          <a:bodyPr lIns="91425" tIns="91425" rIns="91425" bIns="91425" anchor="t" anchorCtr="0">
            <a:noAutofit/>
          </a:bodyPr>
          <a:lstStyle/>
          <a:p>
            <a:pPr algn="ctr"/>
            <a:endParaRPr sz="1200" dirty="0"/>
          </a:p>
        </p:txBody>
      </p:sp>
      <p:sp>
        <p:nvSpPr>
          <p:cNvPr id="5" name="Shape 42"/>
          <p:cNvSpPr txBox="1">
            <a:spLocks/>
          </p:cNvSpPr>
          <p:nvPr/>
        </p:nvSpPr>
        <p:spPr>
          <a:xfrm>
            <a:off x="609600" y="3124206"/>
            <a:ext cx="10972800" cy="914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1pPr>
            <a:lvl2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2pPr>
            <a:lvl3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3pPr>
            <a:lvl4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4pPr>
            <a:lvl5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5pPr>
            <a:lvl6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6pPr>
            <a:lvl7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7pPr>
            <a:lvl8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8pPr>
            <a:lvl9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9pPr>
          </a:lstStyle>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r>
              <a:rPr kumimoji="0" lang="en-US" sz="6000" b="1" i="1" u="none" strike="noStrike" kern="0" cap="none" spc="0" normalizeH="0" baseline="0" noProof="0" dirty="0">
                <a:ln>
                  <a:noFill/>
                </a:ln>
                <a:solidFill>
                  <a:srgbClr val="FFFFFF"/>
                </a:solidFill>
                <a:effectLst/>
                <a:uLnTx/>
                <a:uFillTx/>
                <a:latin typeface="Trebuchet MS"/>
                <a:sym typeface="Trebuchet MS"/>
                <a:rtl val="0"/>
              </a:rPr>
              <a:t>New Castle County</a:t>
            </a: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p:txBody>
      </p:sp>
    </p:spTree>
    <p:extLst>
      <p:ext uri="{BB962C8B-B14F-4D97-AF65-F5344CB8AC3E}">
        <p14:creationId xmlns:p14="http://schemas.microsoft.com/office/powerpoint/2010/main" val="509629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4B10E-8F4F-4A73-9A3A-6705FE827084}"/>
              </a:ext>
            </a:extLst>
          </p:cNvPr>
          <p:cNvSpPr>
            <a:spLocks noGrp="1"/>
          </p:cNvSpPr>
          <p:nvPr>
            <p:ph type="title"/>
          </p:nvPr>
        </p:nvSpPr>
        <p:spPr/>
        <p:txBody>
          <a:bodyPr/>
          <a:lstStyle/>
          <a:p>
            <a:r>
              <a:rPr lang="en-US" dirty="0"/>
              <a:t>I-95 Rehabilitation project</a:t>
            </a:r>
          </a:p>
        </p:txBody>
      </p:sp>
      <p:sp>
        <p:nvSpPr>
          <p:cNvPr id="3" name="Content Placeholder 2">
            <a:extLst>
              <a:ext uri="{FF2B5EF4-FFF2-40B4-BE49-F238E27FC236}">
                <a16:creationId xmlns:a16="http://schemas.microsoft.com/office/drawing/2014/main" id="{065DE180-E630-457F-A946-DDCC29000A54}"/>
              </a:ext>
            </a:extLst>
          </p:cNvPr>
          <p:cNvSpPr>
            <a:spLocks noGrp="1"/>
          </p:cNvSpPr>
          <p:nvPr>
            <p:ph idx="1"/>
          </p:nvPr>
        </p:nvSpPr>
        <p:spPr/>
        <p:txBody>
          <a:bodyPr/>
          <a:lstStyle/>
          <a:p>
            <a:r>
              <a:rPr lang="en-US" dirty="0"/>
              <a:t>Extends from I-495 / I-95 split to US 202 (Concord Pike)</a:t>
            </a:r>
          </a:p>
          <a:p>
            <a:r>
              <a:rPr lang="en-US" dirty="0"/>
              <a:t>Rehabilitation of 19 bridges</a:t>
            </a:r>
          </a:p>
          <a:p>
            <a:r>
              <a:rPr lang="en-US" dirty="0"/>
              <a:t>Rehabilitation of over 3 miles of pavement</a:t>
            </a:r>
          </a:p>
          <a:p>
            <a:r>
              <a:rPr lang="en-US" dirty="0"/>
              <a:t>Reconstruction of 11 exit / entrance ramps</a:t>
            </a:r>
          </a:p>
          <a:p>
            <a:r>
              <a:rPr lang="en-US" dirty="0"/>
              <a:t>Elimination of S. Jackson Street ramp to I-95 SB</a:t>
            </a:r>
          </a:p>
          <a:p>
            <a:pPr lvl="1"/>
            <a:r>
              <a:rPr lang="en-US" dirty="0"/>
              <a:t>New 2nd Street on-ramp to I-95 SB</a:t>
            </a:r>
          </a:p>
          <a:p>
            <a:r>
              <a:rPr lang="en-US" dirty="0"/>
              <a:t>CM/GC – Kiewit</a:t>
            </a:r>
          </a:p>
          <a:p>
            <a:r>
              <a:rPr lang="en-US" dirty="0"/>
              <a:t>Advanced projects wrapping up in 2020</a:t>
            </a:r>
          </a:p>
          <a:p>
            <a:r>
              <a:rPr lang="en-US" dirty="0"/>
              <a:t>Break-out projects </a:t>
            </a:r>
          </a:p>
          <a:p>
            <a:r>
              <a:rPr lang="en-US" dirty="0"/>
              <a:t>Mainline construction scheduled to start in March 2021</a:t>
            </a:r>
          </a:p>
        </p:txBody>
      </p:sp>
    </p:spTree>
    <p:extLst>
      <p:ext uri="{BB962C8B-B14F-4D97-AF65-F5344CB8AC3E}">
        <p14:creationId xmlns:p14="http://schemas.microsoft.com/office/powerpoint/2010/main" val="2520719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9693A22-E0A3-4002-94C3-AFDD448B6762}" type="slidenum">
              <a:rPr lang="en-US" smtClean="0">
                <a:solidFill>
                  <a:prstClr val="black">
                    <a:tint val="75000"/>
                  </a:prstClr>
                </a:solidFill>
              </a:rPr>
              <a:pPr>
                <a:defRPr/>
              </a:pPr>
              <a:t>7</a:t>
            </a:fld>
            <a:endParaRPr lang="en-US" dirty="0">
              <a:solidFill>
                <a:prstClr val="black">
                  <a:tint val="75000"/>
                </a:prstClr>
              </a:solidFill>
            </a:endParaRPr>
          </a:p>
        </p:txBody>
      </p:sp>
      <p:pic>
        <p:nvPicPr>
          <p:cNvPr id="3" name="Picture 2"/>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680392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8083" t="14034" r="8303" b="5294"/>
          <a:stretch/>
        </p:blipFill>
        <p:spPr bwMode="auto">
          <a:xfrm>
            <a:off x="609605" y="0"/>
            <a:ext cx="109727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ounded Rectangular Callout 21"/>
          <p:cNvSpPr/>
          <p:nvPr/>
        </p:nvSpPr>
        <p:spPr>
          <a:xfrm>
            <a:off x="1443990" y="6067425"/>
            <a:ext cx="1668780" cy="533400"/>
          </a:xfrm>
          <a:prstGeom prst="wedgeRoundRectCallout">
            <a:avLst>
              <a:gd name="adj1" fmla="val -18950"/>
              <a:gd name="adj2" fmla="val -11149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solidFill>
                  <a:prstClr val="black"/>
                </a:solidFill>
              </a:rPr>
              <a:t>High Speed </a:t>
            </a:r>
          </a:p>
          <a:p>
            <a:pPr algn="ctr"/>
            <a:r>
              <a:rPr lang="en-US" sz="1200" dirty="0">
                <a:solidFill>
                  <a:prstClr val="black"/>
                </a:solidFill>
              </a:rPr>
              <a:t>E-ZPass Lanes</a:t>
            </a:r>
          </a:p>
        </p:txBody>
      </p:sp>
      <p:sp>
        <p:nvSpPr>
          <p:cNvPr id="24" name="Rounded Rectangular Callout 23"/>
          <p:cNvSpPr/>
          <p:nvPr/>
        </p:nvSpPr>
        <p:spPr>
          <a:xfrm>
            <a:off x="5501640" y="4529138"/>
            <a:ext cx="1188720" cy="447674"/>
          </a:xfrm>
          <a:prstGeom prst="wedgeRoundRectCallout">
            <a:avLst>
              <a:gd name="adj1" fmla="val -32372"/>
              <a:gd name="adj2" fmla="val -10395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solidFill>
                  <a:prstClr val="black"/>
                </a:solidFill>
              </a:rPr>
              <a:t>5</a:t>
            </a:r>
            <a:r>
              <a:rPr lang="en-US" sz="1200" baseline="30000" dirty="0">
                <a:solidFill>
                  <a:prstClr val="black"/>
                </a:solidFill>
              </a:rPr>
              <a:t>th</a:t>
            </a:r>
            <a:r>
              <a:rPr lang="en-US" sz="1200" dirty="0">
                <a:solidFill>
                  <a:prstClr val="black"/>
                </a:solidFill>
              </a:rPr>
              <a:t> Lane Widening</a:t>
            </a:r>
          </a:p>
        </p:txBody>
      </p:sp>
      <p:sp>
        <p:nvSpPr>
          <p:cNvPr id="25" name="Rounded Rectangular Callout 24"/>
          <p:cNvSpPr/>
          <p:nvPr/>
        </p:nvSpPr>
        <p:spPr>
          <a:xfrm>
            <a:off x="3871575" y="3686174"/>
            <a:ext cx="1397044" cy="533400"/>
          </a:xfrm>
          <a:prstGeom prst="wedgeRoundRectCallout">
            <a:avLst>
              <a:gd name="adj1" fmla="val 32739"/>
              <a:gd name="adj2" fmla="val 9821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solidFill>
                  <a:prstClr val="black"/>
                </a:solidFill>
              </a:rPr>
              <a:t>SR 1 </a:t>
            </a:r>
            <a:r>
              <a:rPr lang="en-US" sz="1200" dirty="0">
                <a:solidFill>
                  <a:prstClr val="black"/>
                </a:solidFill>
              </a:rPr>
              <a:t>Interchange</a:t>
            </a:r>
          </a:p>
        </p:txBody>
      </p:sp>
      <p:sp>
        <p:nvSpPr>
          <p:cNvPr id="26" name="Rounded Rectangular Callout 25"/>
          <p:cNvSpPr/>
          <p:nvPr/>
        </p:nvSpPr>
        <p:spPr>
          <a:xfrm>
            <a:off x="1781254" y="4876800"/>
            <a:ext cx="1371600" cy="452438"/>
          </a:xfrm>
          <a:prstGeom prst="wedgeRoundRectCallout">
            <a:avLst>
              <a:gd name="adj1" fmla="val 28686"/>
              <a:gd name="adj2" fmla="val 95633"/>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SR 896 Interchange</a:t>
            </a:r>
          </a:p>
        </p:txBody>
      </p:sp>
      <p:sp>
        <p:nvSpPr>
          <p:cNvPr id="27" name="Rounded Rectangular Callout 26"/>
          <p:cNvSpPr/>
          <p:nvPr/>
        </p:nvSpPr>
        <p:spPr>
          <a:xfrm>
            <a:off x="3990769" y="1726422"/>
            <a:ext cx="2880360" cy="457200"/>
          </a:xfrm>
          <a:prstGeom prst="wedgeRoundRectCallout">
            <a:avLst>
              <a:gd name="adj1" fmla="val 55386"/>
              <a:gd name="adj2" fmla="val 127516"/>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I-95 from I-495 to North of Brandywine River Bridge</a:t>
            </a:r>
          </a:p>
        </p:txBody>
      </p:sp>
      <p:pic>
        <p:nvPicPr>
          <p:cNvPr id="28" name="Picture 10" descr="C:\Users\Robert.McCleary\AppData\Local\Microsoft\Windows\Temporary Internet Files\Content.IE5\E37VO5L9\600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5878048"/>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Robert.McCleary\AppData\Local\Microsoft\Windows\Temporary Internet Files\Content.IE5\E37VO5L9\600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1570" y="3505200"/>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Robert.McCleary\AppData\Local\Microsoft\Windows\Temporary Internet Files\Content.IE5\E37VO5L9\600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3180" y="4267200"/>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ular Callout 30"/>
          <p:cNvSpPr/>
          <p:nvPr/>
        </p:nvSpPr>
        <p:spPr>
          <a:xfrm>
            <a:off x="5100495" y="2916822"/>
            <a:ext cx="1325880" cy="476250"/>
          </a:xfrm>
          <a:prstGeom prst="wedgeRoundRectCallout">
            <a:avLst>
              <a:gd name="adj1" fmla="val 57237"/>
              <a:gd name="adj2" fmla="val 156109"/>
              <a:gd name="adj3" fmla="val 16667"/>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black"/>
                </a:solidFill>
              </a:rPr>
              <a:t>SR 141 Interchange</a:t>
            </a:r>
          </a:p>
        </p:txBody>
      </p:sp>
      <p:sp>
        <p:nvSpPr>
          <p:cNvPr id="32" name="Rounded Rectangular Callout 31"/>
          <p:cNvSpPr/>
          <p:nvPr/>
        </p:nvSpPr>
        <p:spPr>
          <a:xfrm>
            <a:off x="4358640" y="5181600"/>
            <a:ext cx="1645920" cy="479342"/>
          </a:xfrm>
          <a:prstGeom prst="wedgeRoundRectCallout">
            <a:avLst>
              <a:gd name="adj1" fmla="val -37499"/>
              <a:gd name="adj2" fmla="val -105356"/>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SR 273 Interchange</a:t>
            </a:r>
          </a:p>
        </p:txBody>
      </p:sp>
      <p:sp>
        <p:nvSpPr>
          <p:cNvPr id="33" name="Freeform 32"/>
          <p:cNvSpPr/>
          <p:nvPr/>
        </p:nvSpPr>
        <p:spPr>
          <a:xfrm>
            <a:off x="1352551" y="371475"/>
            <a:ext cx="9564053" cy="5514975"/>
          </a:xfrm>
          <a:custGeom>
            <a:avLst/>
            <a:gdLst>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105275 w 5348300"/>
              <a:gd name="connsiteY142" fmla="*/ 1262063 h 3000375"/>
              <a:gd name="connsiteX143" fmla="*/ 4095750 w 5348300"/>
              <a:gd name="connsiteY143" fmla="*/ 1247775 h 3000375"/>
              <a:gd name="connsiteX144" fmla="*/ 4086225 w 5348300"/>
              <a:gd name="connsiteY144" fmla="*/ 1228725 h 3000375"/>
              <a:gd name="connsiteX145" fmla="*/ 3943350 w 5348300"/>
              <a:gd name="connsiteY145" fmla="*/ 1238250 h 3000375"/>
              <a:gd name="connsiteX146" fmla="*/ 3905250 w 5348300"/>
              <a:gd name="connsiteY146" fmla="*/ 1247775 h 3000375"/>
              <a:gd name="connsiteX147" fmla="*/ 3881438 w 5348300"/>
              <a:gd name="connsiteY147" fmla="*/ 1257300 h 3000375"/>
              <a:gd name="connsiteX148" fmla="*/ 3814763 w 5348300"/>
              <a:gd name="connsiteY148" fmla="*/ 1262063 h 3000375"/>
              <a:gd name="connsiteX149" fmla="*/ 3895725 w 5348300"/>
              <a:gd name="connsiteY149" fmla="*/ 1276350 h 3000375"/>
              <a:gd name="connsiteX150" fmla="*/ 3967163 w 5348300"/>
              <a:gd name="connsiteY150" fmla="*/ 1266825 h 3000375"/>
              <a:gd name="connsiteX151" fmla="*/ 4076700 w 5348300"/>
              <a:gd name="connsiteY151" fmla="*/ 1228725 h 3000375"/>
              <a:gd name="connsiteX152" fmla="*/ 4110038 w 5348300"/>
              <a:gd name="connsiteY152" fmla="*/ 1223963 h 3000375"/>
              <a:gd name="connsiteX153" fmla="*/ 4129088 w 5348300"/>
              <a:gd name="connsiteY153" fmla="*/ 1219200 h 3000375"/>
              <a:gd name="connsiteX154" fmla="*/ 4143375 w 5348300"/>
              <a:gd name="connsiteY154" fmla="*/ 1214438 h 3000375"/>
              <a:gd name="connsiteX155" fmla="*/ 4191000 w 5348300"/>
              <a:gd name="connsiteY155" fmla="*/ 1209675 h 3000375"/>
              <a:gd name="connsiteX156" fmla="*/ 4224338 w 5348300"/>
              <a:gd name="connsiteY156" fmla="*/ 1200150 h 3000375"/>
              <a:gd name="connsiteX157" fmla="*/ 4238625 w 5348300"/>
              <a:gd name="connsiteY157" fmla="*/ 1190625 h 3000375"/>
              <a:gd name="connsiteX158" fmla="*/ 4248150 w 5348300"/>
              <a:gd name="connsiteY158" fmla="*/ 1176338 h 3000375"/>
              <a:gd name="connsiteX159" fmla="*/ 4252913 w 5348300"/>
              <a:gd name="connsiteY159" fmla="*/ 1162050 h 3000375"/>
              <a:gd name="connsiteX160" fmla="*/ 4271963 w 5348300"/>
              <a:gd name="connsiteY160" fmla="*/ 1143000 h 3000375"/>
              <a:gd name="connsiteX161" fmla="*/ 4286250 w 5348300"/>
              <a:gd name="connsiteY161" fmla="*/ 1138238 h 3000375"/>
              <a:gd name="connsiteX162" fmla="*/ 4305300 w 5348300"/>
              <a:gd name="connsiteY162" fmla="*/ 1123950 h 3000375"/>
              <a:gd name="connsiteX163" fmla="*/ 4333875 w 5348300"/>
              <a:gd name="connsiteY163" fmla="*/ 1095375 h 3000375"/>
              <a:gd name="connsiteX164" fmla="*/ 4338638 w 5348300"/>
              <a:gd name="connsiteY164" fmla="*/ 1081088 h 3000375"/>
              <a:gd name="connsiteX165" fmla="*/ 4367213 w 5348300"/>
              <a:gd name="connsiteY165" fmla="*/ 1042988 h 3000375"/>
              <a:gd name="connsiteX166" fmla="*/ 4381500 w 5348300"/>
              <a:gd name="connsiteY166" fmla="*/ 1028700 h 3000375"/>
              <a:gd name="connsiteX167" fmla="*/ 4410075 w 5348300"/>
              <a:gd name="connsiteY167" fmla="*/ 1009650 h 3000375"/>
              <a:gd name="connsiteX168" fmla="*/ 4433888 w 5348300"/>
              <a:gd name="connsiteY168" fmla="*/ 990600 h 3000375"/>
              <a:gd name="connsiteX169" fmla="*/ 4462463 w 5348300"/>
              <a:gd name="connsiteY169" fmla="*/ 971550 h 3000375"/>
              <a:gd name="connsiteX170" fmla="*/ 4519613 w 5348300"/>
              <a:gd name="connsiteY170" fmla="*/ 919163 h 3000375"/>
              <a:gd name="connsiteX171" fmla="*/ 4538663 w 5348300"/>
              <a:gd name="connsiteY171" fmla="*/ 900113 h 3000375"/>
              <a:gd name="connsiteX172" fmla="*/ 4576763 w 5348300"/>
              <a:gd name="connsiteY172" fmla="*/ 871538 h 3000375"/>
              <a:gd name="connsiteX173" fmla="*/ 4605338 w 5348300"/>
              <a:gd name="connsiteY173" fmla="*/ 847725 h 3000375"/>
              <a:gd name="connsiteX174" fmla="*/ 4643438 w 5348300"/>
              <a:gd name="connsiteY174" fmla="*/ 804863 h 3000375"/>
              <a:gd name="connsiteX175" fmla="*/ 4643438 w 5348300"/>
              <a:gd name="connsiteY175" fmla="*/ 804863 h 3000375"/>
              <a:gd name="connsiteX176" fmla="*/ 4657725 w 5348300"/>
              <a:gd name="connsiteY176" fmla="*/ 785813 h 3000375"/>
              <a:gd name="connsiteX177" fmla="*/ 4710113 w 5348300"/>
              <a:gd name="connsiteY177" fmla="*/ 738188 h 3000375"/>
              <a:gd name="connsiteX178" fmla="*/ 4738688 w 5348300"/>
              <a:gd name="connsiteY178" fmla="*/ 700088 h 3000375"/>
              <a:gd name="connsiteX179" fmla="*/ 4748213 w 5348300"/>
              <a:gd name="connsiteY179" fmla="*/ 685800 h 3000375"/>
              <a:gd name="connsiteX180" fmla="*/ 4776788 w 5348300"/>
              <a:gd name="connsiteY180" fmla="*/ 676275 h 3000375"/>
              <a:gd name="connsiteX181" fmla="*/ 4791075 w 5348300"/>
              <a:gd name="connsiteY181" fmla="*/ 671513 h 3000375"/>
              <a:gd name="connsiteX182" fmla="*/ 4814888 w 5348300"/>
              <a:gd name="connsiteY182" fmla="*/ 657225 h 3000375"/>
              <a:gd name="connsiteX183" fmla="*/ 4833938 w 5348300"/>
              <a:gd name="connsiteY183" fmla="*/ 647700 h 3000375"/>
              <a:gd name="connsiteX184" fmla="*/ 4848225 w 5348300"/>
              <a:gd name="connsiteY184" fmla="*/ 638175 h 3000375"/>
              <a:gd name="connsiteX185" fmla="*/ 4862513 w 5348300"/>
              <a:gd name="connsiteY185" fmla="*/ 633413 h 3000375"/>
              <a:gd name="connsiteX186" fmla="*/ 4881563 w 5348300"/>
              <a:gd name="connsiteY186" fmla="*/ 623888 h 3000375"/>
              <a:gd name="connsiteX187" fmla="*/ 4872038 w 5348300"/>
              <a:gd name="connsiteY187" fmla="*/ 609600 h 3000375"/>
              <a:gd name="connsiteX188" fmla="*/ 4857750 w 5348300"/>
              <a:gd name="connsiteY188" fmla="*/ 600075 h 3000375"/>
              <a:gd name="connsiteX189" fmla="*/ 4862513 w 5348300"/>
              <a:gd name="connsiteY189" fmla="*/ 585788 h 3000375"/>
              <a:gd name="connsiteX190" fmla="*/ 4886325 w 5348300"/>
              <a:gd name="connsiteY190" fmla="*/ 581025 h 3000375"/>
              <a:gd name="connsiteX191" fmla="*/ 4900613 w 5348300"/>
              <a:gd name="connsiteY191" fmla="*/ 576263 h 3000375"/>
              <a:gd name="connsiteX192" fmla="*/ 4919663 w 5348300"/>
              <a:gd name="connsiteY192" fmla="*/ 533400 h 3000375"/>
              <a:gd name="connsiteX193" fmla="*/ 4943475 w 5348300"/>
              <a:gd name="connsiteY193" fmla="*/ 519113 h 3000375"/>
              <a:gd name="connsiteX194" fmla="*/ 4962525 w 5348300"/>
              <a:gd name="connsiteY194" fmla="*/ 500063 h 3000375"/>
              <a:gd name="connsiteX195" fmla="*/ 4995863 w 5348300"/>
              <a:gd name="connsiteY195" fmla="*/ 476250 h 3000375"/>
              <a:gd name="connsiteX196" fmla="*/ 5024438 w 5348300"/>
              <a:gd name="connsiteY196" fmla="*/ 447675 h 3000375"/>
              <a:gd name="connsiteX197" fmla="*/ 5038725 w 5348300"/>
              <a:gd name="connsiteY197" fmla="*/ 433388 h 3000375"/>
              <a:gd name="connsiteX198" fmla="*/ 5048250 w 5348300"/>
              <a:gd name="connsiteY198" fmla="*/ 414338 h 3000375"/>
              <a:gd name="connsiteX199" fmla="*/ 5057775 w 5348300"/>
              <a:gd name="connsiteY199" fmla="*/ 390525 h 3000375"/>
              <a:gd name="connsiteX200" fmla="*/ 5067300 w 5348300"/>
              <a:gd name="connsiteY200" fmla="*/ 376238 h 3000375"/>
              <a:gd name="connsiteX201" fmla="*/ 5072063 w 5348300"/>
              <a:gd name="connsiteY201" fmla="*/ 361950 h 3000375"/>
              <a:gd name="connsiteX202" fmla="*/ 5086350 w 5348300"/>
              <a:gd name="connsiteY202" fmla="*/ 347663 h 3000375"/>
              <a:gd name="connsiteX203" fmla="*/ 5095875 w 5348300"/>
              <a:gd name="connsiteY203" fmla="*/ 333375 h 3000375"/>
              <a:gd name="connsiteX204" fmla="*/ 5129213 w 5348300"/>
              <a:gd name="connsiteY204" fmla="*/ 314325 h 3000375"/>
              <a:gd name="connsiteX205" fmla="*/ 5157788 w 5348300"/>
              <a:gd name="connsiteY205" fmla="*/ 300038 h 3000375"/>
              <a:gd name="connsiteX206" fmla="*/ 5172075 w 5348300"/>
              <a:gd name="connsiteY206" fmla="*/ 285750 h 3000375"/>
              <a:gd name="connsiteX207" fmla="*/ 5191125 w 5348300"/>
              <a:gd name="connsiteY207" fmla="*/ 271463 h 3000375"/>
              <a:gd name="connsiteX208" fmla="*/ 5219700 w 5348300"/>
              <a:gd name="connsiteY208" fmla="*/ 242888 h 3000375"/>
              <a:gd name="connsiteX209" fmla="*/ 5229225 w 5348300"/>
              <a:gd name="connsiteY209" fmla="*/ 228600 h 3000375"/>
              <a:gd name="connsiteX210" fmla="*/ 5238750 w 5348300"/>
              <a:gd name="connsiteY210" fmla="*/ 185738 h 3000375"/>
              <a:gd name="connsiteX211" fmla="*/ 5253038 w 5348300"/>
              <a:gd name="connsiteY211" fmla="*/ 142875 h 3000375"/>
              <a:gd name="connsiteX212" fmla="*/ 5257800 w 5348300"/>
              <a:gd name="connsiteY212" fmla="*/ 128588 h 3000375"/>
              <a:gd name="connsiteX213" fmla="*/ 5267325 w 5348300"/>
              <a:gd name="connsiteY213" fmla="*/ 85725 h 3000375"/>
              <a:gd name="connsiteX214" fmla="*/ 5324475 w 5348300"/>
              <a:gd name="connsiteY214" fmla="*/ 19050 h 3000375"/>
              <a:gd name="connsiteX215" fmla="*/ 5343525 w 5348300"/>
              <a:gd name="connsiteY215" fmla="*/ 0 h 3000375"/>
              <a:gd name="connsiteX216" fmla="*/ 5348288 w 5348300"/>
              <a:gd name="connsiteY216"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105275 w 5348300"/>
              <a:gd name="connsiteY142" fmla="*/ 1262063 h 3000375"/>
              <a:gd name="connsiteX143" fmla="*/ 4095750 w 5348300"/>
              <a:gd name="connsiteY143" fmla="*/ 1247775 h 3000375"/>
              <a:gd name="connsiteX144" fmla="*/ 4086225 w 5348300"/>
              <a:gd name="connsiteY144" fmla="*/ 1228725 h 3000375"/>
              <a:gd name="connsiteX145" fmla="*/ 3943350 w 5348300"/>
              <a:gd name="connsiteY145" fmla="*/ 1238250 h 3000375"/>
              <a:gd name="connsiteX146" fmla="*/ 3905250 w 5348300"/>
              <a:gd name="connsiteY146" fmla="*/ 1247775 h 3000375"/>
              <a:gd name="connsiteX147" fmla="*/ 3881438 w 5348300"/>
              <a:gd name="connsiteY147" fmla="*/ 1257300 h 3000375"/>
              <a:gd name="connsiteX148" fmla="*/ 3895725 w 5348300"/>
              <a:gd name="connsiteY148" fmla="*/ 1276350 h 3000375"/>
              <a:gd name="connsiteX149" fmla="*/ 3967163 w 5348300"/>
              <a:gd name="connsiteY149" fmla="*/ 1266825 h 3000375"/>
              <a:gd name="connsiteX150" fmla="*/ 4076700 w 5348300"/>
              <a:gd name="connsiteY150" fmla="*/ 1228725 h 3000375"/>
              <a:gd name="connsiteX151" fmla="*/ 4110038 w 5348300"/>
              <a:gd name="connsiteY151" fmla="*/ 1223963 h 3000375"/>
              <a:gd name="connsiteX152" fmla="*/ 4129088 w 5348300"/>
              <a:gd name="connsiteY152" fmla="*/ 1219200 h 3000375"/>
              <a:gd name="connsiteX153" fmla="*/ 4143375 w 5348300"/>
              <a:gd name="connsiteY153" fmla="*/ 1214438 h 3000375"/>
              <a:gd name="connsiteX154" fmla="*/ 4191000 w 5348300"/>
              <a:gd name="connsiteY154" fmla="*/ 1209675 h 3000375"/>
              <a:gd name="connsiteX155" fmla="*/ 4224338 w 5348300"/>
              <a:gd name="connsiteY155" fmla="*/ 1200150 h 3000375"/>
              <a:gd name="connsiteX156" fmla="*/ 4238625 w 5348300"/>
              <a:gd name="connsiteY156" fmla="*/ 1190625 h 3000375"/>
              <a:gd name="connsiteX157" fmla="*/ 4248150 w 5348300"/>
              <a:gd name="connsiteY157" fmla="*/ 1176338 h 3000375"/>
              <a:gd name="connsiteX158" fmla="*/ 4252913 w 5348300"/>
              <a:gd name="connsiteY158" fmla="*/ 1162050 h 3000375"/>
              <a:gd name="connsiteX159" fmla="*/ 4271963 w 5348300"/>
              <a:gd name="connsiteY159" fmla="*/ 1143000 h 3000375"/>
              <a:gd name="connsiteX160" fmla="*/ 4286250 w 5348300"/>
              <a:gd name="connsiteY160" fmla="*/ 1138238 h 3000375"/>
              <a:gd name="connsiteX161" fmla="*/ 4305300 w 5348300"/>
              <a:gd name="connsiteY161" fmla="*/ 1123950 h 3000375"/>
              <a:gd name="connsiteX162" fmla="*/ 4333875 w 5348300"/>
              <a:gd name="connsiteY162" fmla="*/ 1095375 h 3000375"/>
              <a:gd name="connsiteX163" fmla="*/ 4338638 w 5348300"/>
              <a:gd name="connsiteY163" fmla="*/ 1081088 h 3000375"/>
              <a:gd name="connsiteX164" fmla="*/ 4367213 w 5348300"/>
              <a:gd name="connsiteY164" fmla="*/ 1042988 h 3000375"/>
              <a:gd name="connsiteX165" fmla="*/ 4381500 w 5348300"/>
              <a:gd name="connsiteY165" fmla="*/ 1028700 h 3000375"/>
              <a:gd name="connsiteX166" fmla="*/ 4410075 w 5348300"/>
              <a:gd name="connsiteY166" fmla="*/ 1009650 h 3000375"/>
              <a:gd name="connsiteX167" fmla="*/ 4433888 w 5348300"/>
              <a:gd name="connsiteY167" fmla="*/ 990600 h 3000375"/>
              <a:gd name="connsiteX168" fmla="*/ 4462463 w 5348300"/>
              <a:gd name="connsiteY168" fmla="*/ 971550 h 3000375"/>
              <a:gd name="connsiteX169" fmla="*/ 4519613 w 5348300"/>
              <a:gd name="connsiteY169" fmla="*/ 919163 h 3000375"/>
              <a:gd name="connsiteX170" fmla="*/ 4538663 w 5348300"/>
              <a:gd name="connsiteY170" fmla="*/ 900113 h 3000375"/>
              <a:gd name="connsiteX171" fmla="*/ 4576763 w 5348300"/>
              <a:gd name="connsiteY171" fmla="*/ 871538 h 3000375"/>
              <a:gd name="connsiteX172" fmla="*/ 4605338 w 5348300"/>
              <a:gd name="connsiteY172" fmla="*/ 847725 h 3000375"/>
              <a:gd name="connsiteX173" fmla="*/ 4643438 w 5348300"/>
              <a:gd name="connsiteY173" fmla="*/ 804863 h 3000375"/>
              <a:gd name="connsiteX174" fmla="*/ 4643438 w 5348300"/>
              <a:gd name="connsiteY174" fmla="*/ 804863 h 3000375"/>
              <a:gd name="connsiteX175" fmla="*/ 4657725 w 5348300"/>
              <a:gd name="connsiteY175" fmla="*/ 785813 h 3000375"/>
              <a:gd name="connsiteX176" fmla="*/ 4710113 w 5348300"/>
              <a:gd name="connsiteY176" fmla="*/ 738188 h 3000375"/>
              <a:gd name="connsiteX177" fmla="*/ 4738688 w 5348300"/>
              <a:gd name="connsiteY177" fmla="*/ 700088 h 3000375"/>
              <a:gd name="connsiteX178" fmla="*/ 4748213 w 5348300"/>
              <a:gd name="connsiteY178" fmla="*/ 685800 h 3000375"/>
              <a:gd name="connsiteX179" fmla="*/ 4776788 w 5348300"/>
              <a:gd name="connsiteY179" fmla="*/ 676275 h 3000375"/>
              <a:gd name="connsiteX180" fmla="*/ 4791075 w 5348300"/>
              <a:gd name="connsiteY180" fmla="*/ 671513 h 3000375"/>
              <a:gd name="connsiteX181" fmla="*/ 4814888 w 5348300"/>
              <a:gd name="connsiteY181" fmla="*/ 657225 h 3000375"/>
              <a:gd name="connsiteX182" fmla="*/ 4833938 w 5348300"/>
              <a:gd name="connsiteY182" fmla="*/ 647700 h 3000375"/>
              <a:gd name="connsiteX183" fmla="*/ 4848225 w 5348300"/>
              <a:gd name="connsiteY183" fmla="*/ 638175 h 3000375"/>
              <a:gd name="connsiteX184" fmla="*/ 4862513 w 5348300"/>
              <a:gd name="connsiteY184" fmla="*/ 633413 h 3000375"/>
              <a:gd name="connsiteX185" fmla="*/ 4881563 w 5348300"/>
              <a:gd name="connsiteY185" fmla="*/ 623888 h 3000375"/>
              <a:gd name="connsiteX186" fmla="*/ 4872038 w 5348300"/>
              <a:gd name="connsiteY186" fmla="*/ 609600 h 3000375"/>
              <a:gd name="connsiteX187" fmla="*/ 4857750 w 5348300"/>
              <a:gd name="connsiteY187" fmla="*/ 600075 h 3000375"/>
              <a:gd name="connsiteX188" fmla="*/ 4862513 w 5348300"/>
              <a:gd name="connsiteY188" fmla="*/ 585788 h 3000375"/>
              <a:gd name="connsiteX189" fmla="*/ 4886325 w 5348300"/>
              <a:gd name="connsiteY189" fmla="*/ 581025 h 3000375"/>
              <a:gd name="connsiteX190" fmla="*/ 4900613 w 5348300"/>
              <a:gd name="connsiteY190" fmla="*/ 576263 h 3000375"/>
              <a:gd name="connsiteX191" fmla="*/ 4919663 w 5348300"/>
              <a:gd name="connsiteY191" fmla="*/ 533400 h 3000375"/>
              <a:gd name="connsiteX192" fmla="*/ 4943475 w 5348300"/>
              <a:gd name="connsiteY192" fmla="*/ 519113 h 3000375"/>
              <a:gd name="connsiteX193" fmla="*/ 4962525 w 5348300"/>
              <a:gd name="connsiteY193" fmla="*/ 500063 h 3000375"/>
              <a:gd name="connsiteX194" fmla="*/ 4995863 w 5348300"/>
              <a:gd name="connsiteY194" fmla="*/ 476250 h 3000375"/>
              <a:gd name="connsiteX195" fmla="*/ 5024438 w 5348300"/>
              <a:gd name="connsiteY195" fmla="*/ 447675 h 3000375"/>
              <a:gd name="connsiteX196" fmla="*/ 5038725 w 5348300"/>
              <a:gd name="connsiteY196" fmla="*/ 433388 h 3000375"/>
              <a:gd name="connsiteX197" fmla="*/ 5048250 w 5348300"/>
              <a:gd name="connsiteY197" fmla="*/ 414338 h 3000375"/>
              <a:gd name="connsiteX198" fmla="*/ 5057775 w 5348300"/>
              <a:gd name="connsiteY198" fmla="*/ 390525 h 3000375"/>
              <a:gd name="connsiteX199" fmla="*/ 5067300 w 5348300"/>
              <a:gd name="connsiteY199" fmla="*/ 376238 h 3000375"/>
              <a:gd name="connsiteX200" fmla="*/ 5072063 w 5348300"/>
              <a:gd name="connsiteY200" fmla="*/ 361950 h 3000375"/>
              <a:gd name="connsiteX201" fmla="*/ 5086350 w 5348300"/>
              <a:gd name="connsiteY201" fmla="*/ 347663 h 3000375"/>
              <a:gd name="connsiteX202" fmla="*/ 5095875 w 5348300"/>
              <a:gd name="connsiteY202" fmla="*/ 333375 h 3000375"/>
              <a:gd name="connsiteX203" fmla="*/ 5129213 w 5348300"/>
              <a:gd name="connsiteY203" fmla="*/ 314325 h 3000375"/>
              <a:gd name="connsiteX204" fmla="*/ 5157788 w 5348300"/>
              <a:gd name="connsiteY204" fmla="*/ 300038 h 3000375"/>
              <a:gd name="connsiteX205" fmla="*/ 5172075 w 5348300"/>
              <a:gd name="connsiteY205" fmla="*/ 285750 h 3000375"/>
              <a:gd name="connsiteX206" fmla="*/ 5191125 w 5348300"/>
              <a:gd name="connsiteY206" fmla="*/ 271463 h 3000375"/>
              <a:gd name="connsiteX207" fmla="*/ 5219700 w 5348300"/>
              <a:gd name="connsiteY207" fmla="*/ 242888 h 3000375"/>
              <a:gd name="connsiteX208" fmla="*/ 5229225 w 5348300"/>
              <a:gd name="connsiteY208" fmla="*/ 228600 h 3000375"/>
              <a:gd name="connsiteX209" fmla="*/ 5238750 w 5348300"/>
              <a:gd name="connsiteY209" fmla="*/ 185738 h 3000375"/>
              <a:gd name="connsiteX210" fmla="*/ 5253038 w 5348300"/>
              <a:gd name="connsiteY210" fmla="*/ 142875 h 3000375"/>
              <a:gd name="connsiteX211" fmla="*/ 5257800 w 5348300"/>
              <a:gd name="connsiteY211" fmla="*/ 128588 h 3000375"/>
              <a:gd name="connsiteX212" fmla="*/ 5267325 w 5348300"/>
              <a:gd name="connsiteY212" fmla="*/ 85725 h 3000375"/>
              <a:gd name="connsiteX213" fmla="*/ 5324475 w 5348300"/>
              <a:gd name="connsiteY213" fmla="*/ 19050 h 3000375"/>
              <a:gd name="connsiteX214" fmla="*/ 5343525 w 5348300"/>
              <a:gd name="connsiteY214" fmla="*/ 0 h 3000375"/>
              <a:gd name="connsiteX215" fmla="*/ 5348288 w 5348300"/>
              <a:gd name="connsiteY215"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105275 w 5348300"/>
              <a:gd name="connsiteY142" fmla="*/ 1262063 h 3000375"/>
              <a:gd name="connsiteX143" fmla="*/ 4095750 w 5348300"/>
              <a:gd name="connsiteY143" fmla="*/ 1247775 h 3000375"/>
              <a:gd name="connsiteX144" fmla="*/ 4086225 w 5348300"/>
              <a:gd name="connsiteY144" fmla="*/ 1228725 h 3000375"/>
              <a:gd name="connsiteX145" fmla="*/ 3943350 w 5348300"/>
              <a:gd name="connsiteY145" fmla="*/ 1238250 h 3000375"/>
              <a:gd name="connsiteX146" fmla="*/ 3905250 w 5348300"/>
              <a:gd name="connsiteY146" fmla="*/ 1247775 h 3000375"/>
              <a:gd name="connsiteX147" fmla="*/ 3895725 w 5348300"/>
              <a:gd name="connsiteY147" fmla="*/ 1276350 h 3000375"/>
              <a:gd name="connsiteX148" fmla="*/ 3967163 w 5348300"/>
              <a:gd name="connsiteY148" fmla="*/ 1266825 h 3000375"/>
              <a:gd name="connsiteX149" fmla="*/ 4076700 w 5348300"/>
              <a:gd name="connsiteY149" fmla="*/ 1228725 h 3000375"/>
              <a:gd name="connsiteX150" fmla="*/ 4110038 w 5348300"/>
              <a:gd name="connsiteY150" fmla="*/ 1223963 h 3000375"/>
              <a:gd name="connsiteX151" fmla="*/ 4129088 w 5348300"/>
              <a:gd name="connsiteY151" fmla="*/ 1219200 h 3000375"/>
              <a:gd name="connsiteX152" fmla="*/ 4143375 w 5348300"/>
              <a:gd name="connsiteY152" fmla="*/ 1214438 h 3000375"/>
              <a:gd name="connsiteX153" fmla="*/ 4191000 w 5348300"/>
              <a:gd name="connsiteY153" fmla="*/ 1209675 h 3000375"/>
              <a:gd name="connsiteX154" fmla="*/ 4224338 w 5348300"/>
              <a:gd name="connsiteY154" fmla="*/ 1200150 h 3000375"/>
              <a:gd name="connsiteX155" fmla="*/ 4238625 w 5348300"/>
              <a:gd name="connsiteY155" fmla="*/ 1190625 h 3000375"/>
              <a:gd name="connsiteX156" fmla="*/ 4248150 w 5348300"/>
              <a:gd name="connsiteY156" fmla="*/ 1176338 h 3000375"/>
              <a:gd name="connsiteX157" fmla="*/ 4252913 w 5348300"/>
              <a:gd name="connsiteY157" fmla="*/ 1162050 h 3000375"/>
              <a:gd name="connsiteX158" fmla="*/ 4271963 w 5348300"/>
              <a:gd name="connsiteY158" fmla="*/ 1143000 h 3000375"/>
              <a:gd name="connsiteX159" fmla="*/ 4286250 w 5348300"/>
              <a:gd name="connsiteY159" fmla="*/ 1138238 h 3000375"/>
              <a:gd name="connsiteX160" fmla="*/ 4305300 w 5348300"/>
              <a:gd name="connsiteY160" fmla="*/ 1123950 h 3000375"/>
              <a:gd name="connsiteX161" fmla="*/ 4333875 w 5348300"/>
              <a:gd name="connsiteY161" fmla="*/ 1095375 h 3000375"/>
              <a:gd name="connsiteX162" fmla="*/ 4338638 w 5348300"/>
              <a:gd name="connsiteY162" fmla="*/ 1081088 h 3000375"/>
              <a:gd name="connsiteX163" fmla="*/ 4367213 w 5348300"/>
              <a:gd name="connsiteY163" fmla="*/ 1042988 h 3000375"/>
              <a:gd name="connsiteX164" fmla="*/ 4381500 w 5348300"/>
              <a:gd name="connsiteY164" fmla="*/ 1028700 h 3000375"/>
              <a:gd name="connsiteX165" fmla="*/ 4410075 w 5348300"/>
              <a:gd name="connsiteY165" fmla="*/ 1009650 h 3000375"/>
              <a:gd name="connsiteX166" fmla="*/ 4433888 w 5348300"/>
              <a:gd name="connsiteY166" fmla="*/ 990600 h 3000375"/>
              <a:gd name="connsiteX167" fmla="*/ 4462463 w 5348300"/>
              <a:gd name="connsiteY167" fmla="*/ 971550 h 3000375"/>
              <a:gd name="connsiteX168" fmla="*/ 4519613 w 5348300"/>
              <a:gd name="connsiteY168" fmla="*/ 919163 h 3000375"/>
              <a:gd name="connsiteX169" fmla="*/ 4538663 w 5348300"/>
              <a:gd name="connsiteY169" fmla="*/ 900113 h 3000375"/>
              <a:gd name="connsiteX170" fmla="*/ 4576763 w 5348300"/>
              <a:gd name="connsiteY170" fmla="*/ 871538 h 3000375"/>
              <a:gd name="connsiteX171" fmla="*/ 4605338 w 5348300"/>
              <a:gd name="connsiteY171" fmla="*/ 847725 h 3000375"/>
              <a:gd name="connsiteX172" fmla="*/ 4643438 w 5348300"/>
              <a:gd name="connsiteY172" fmla="*/ 804863 h 3000375"/>
              <a:gd name="connsiteX173" fmla="*/ 4643438 w 5348300"/>
              <a:gd name="connsiteY173" fmla="*/ 804863 h 3000375"/>
              <a:gd name="connsiteX174" fmla="*/ 4657725 w 5348300"/>
              <a:gd name="connsiteY174" fmla="*/ 785813 h 3000375"/>
              <a:gd name="connsiteX175" fmla="*/ 4710113 w 5348300"/>
              <a:gd name="connsiteY175" fmla="*/ 738188 h 3000375"/>
              <a:gd name="connsiteX176" fmla="*/ 4738688 w 5348300"/>
              <a:gd name="connsiteY176" fmla="*/ 700088 h 3000375"/>
              <a:gd name="connsiteX177" fmla="*/ 4748213 w 5348300"/>
              <a:gd name="connsiteY177" fmla="*/ 685800 h 3000375"/>
              <a:gd name="connsiteX178" fmla="*/ 4776788 w 5348300"/>
              <a:gd name="connsiteY178" fmla="*/ 676275 h 3000375"/>
              <a:gd name="connsiteX179" fmla="*/ 4791075 w 5348300"/>
              <a:gd name="connsiteY179" fmla="*/ 671513 h 3000375"/>
              <a:gd name="connsiteX180" fmla="*/ 4814888 w 5348300"/>
              <a:gd name="connsiteY180" fmla="*/ 657225 h 3000375"/>
              <a:gd name="connsiteX181" fmla="*/ 4833938 w 5348300"/>
              <a:gd name="connsiteY181" fmla="*/ 647700 h 3000375"/>
              <a:gd name="connsiteX182" fmla="*/ 4848225 w 5348300"/>
              <a:gd name="connsiteY182" fmla="*/ 638175 h 3000375"/>
              <a:gd name="connsiteX183" fmla="*/ 4862513 w 5348300"/>
              <a:gd name="connsiteY183" fmla="*/ 633413 h 3000375"/>
              <a:gd name="connsiteX184" fmla="*/ 4881563 w 5348300"/>
              <a:gd name="connsiteY184" fmla="*/ 623888 h 3000375"/>
              <a:gd name="connsiteX185" fmla="*/ 4872038 w 5348300"/>
              <a:gd name="connsiteY185" fmla="*/ 609600 h 3000375"/>
              <a:gd name="connsiteX186" fmla="*/ 4857750 w 5348300"/>
              <a:gd name="connsiteY186" fmla="*/ 600075 h 3000375"/>
              <a:gd name="connsiteX187" fmla="*/ 4862513 w 5348300"/>
              <a:gd name="connsiteY187" fmla="*/ 585788 h 3000375"/>
              <a:gd name="connsiteX188" fmla="*/ 4886325 w 5348300"/>
              <a:gd name="connsiteY188" fmla="*/ 581025 h 3000375"/>
              <a:gd name="connsiteX189" fmla="*/ 4900613 w 5348300"/>
              <a:gd name="connsiteY189" fmla="*/ 576263 h 3000375"/>
              <a:gd name="connsiteX190" fmla="*/ 4919663 w 5348300"/>
              <a:gd name="connsiteY190" fmla="*/ 533400 h 3000375"/>
              <a:gd name="connsiteX191" fmla="*/ 4943475 w 5348300"/>
              <a:gd name="connsiteY191" fmla="*/ 519113 h 3000375"/>
              <a:gd name="connsiteX192" fmla="*/ 4962525 w 5348300"/>
              <a:gd name="connsiteY192" fmla="*/ 500063 h 3000375"/>
              <a:gd name="connsiteX193" fmla="*/ 4995863 w 5348300"/>
              <a:gd name="connsiteY193" fmla="*/ 476250 h 3000375"/>
              <a:gd name="connsiteX194" fmla="*/ 5024438 w 5348300"/>
              <a:gd name="connsiteY194" fmla="*/ 447675 h 3000375"/>
              <a:gd name="connsiteX195" fmla="*/ 5038725 w 5348300"/>
              <a:gd name="connsiteY195" fmla="*/ 433388 h 3000375"/>
              <a:gd name="connsiteX196" fmla="*/ 5048250 w 5348300"/>
              <a:gd name="connsiteY196" fmla="*/ 414338 h 3000375"/>
              <a:gd name="connsiteX197" fmla="*/ 5057775 w 5348300"/>
              <a:gd name="connsiteY197" fmla="*/ 390525 h 3000375"/>
              <a:gd name="connsiteX198" fmla="*/ 5067300 w 5348300"/>
              <a:gd name="connsiteY198" fmla="*/ 376238 h 3000375"/>
              <a:gd name="connsiteX199" fmla="*/ 5072063 w 5348300"/>
              <a:gd name="connsiteY199" fmla="*/ 361950 h 3000375"/>
              <a:gd name="connsiteX200" fmla="*/ 5086350 w 5348300"/>
              <a:gd name="connsiteY200" fmla="*/ 347663 h 3000375"/>
              <a:gd name="connsiteX201" fmla="*/ 5095875 w 5348300"/>
              <a:gd name="connsiteY201" fmla="*/ 333375 h 3000375"/>
              <a:gd name="connsiteX202" fmla="*/ 5129213 w 5348300"/>
              <a:gd name="connsiteY202" fmla="*/ 314325 h 3000375"/>
              <a:gd name="connsiteX203" fmla="*/ 5157788 w 5348300"/>
              <a:gd name="connsiteY203" fmla="*/ 300038 h 3000375"/>
              <a:gd name="connsiteX204" fmla="*/ 5172075 w 5348300"/>
              <a:gd name="connsiteY204" fmla="*/ 285750 h 3000375"/>
              <a:gd name="connsiteX205" fmla="*/ 5191125 w 5348300"/>
              <a:gd name="connsiteY205" fmla="*/ 271463 h 3000375"/>
              <a:gd name="connsiteX206" fmla="*/ 5219700 w 5348300"/>
              <a:gd name="connsiteY206" fmla="*/ 242888 h 3000375"/>
              <a:gd name="connsiteX207" fmla="*/ 5229225 w 5348300"/>
              <a:gd name="connsiteY207" fmla="*/ 228600 h 3000375"/>
              <a:gd name="connsiteX208" fmla="*/ 5238750 w 5348300"/>
              <a:gd name="connsiteY208" fmla="*/ 185738 h 3000375"/>
              <a:gd name="connsiteX209" fmla="*/ 5253038 w 5348300"/>
              <a:gd name="connsiteY209" fmla="*/ 142875 h 3000375"/>
              <a:gd name="connsiteX210" fmla="*/ 5257800 w 5348300"/>
              <a:gd name="connsiteY210" fmla="*/ 128588 h 3000375"/>
              <a:gd name="connsiteX211" fmla="*/ 5267325 w 5348300"/>
              <a:gd name="connsiteY211" fmla="*/ 85725 h 3000375"/>
              <a:gd name="connsiteX212" fmla="*/ 5324475 w 5348300"/>
              <a:gd name="connsiteY212" fmla="*/ 19050 h 3000375"/>
              <a:gd name="connsiteX213" fmla="*/ 5343525 w 5348300"/>
              <a:gd name="connsiteY213" fmla="*/ 0 h 3000375"/>
              <a:gd name="connsiteX214" fmla="*/ 5348288 w 5348300"/>
              <a:gd name="connsiteY214"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105275 w 5348300"/>
              <a:gd name="connsiteY142" fmla="*/ 1262063 h 3000375"/>
              <a:gd name="connsiteX143" fmla="*/ 4095750 w 5348300"/>
              <a:gd name="connsiteY143" fmla="*/ 1247775 h 3000375"/>
              <a:gd name="connsiteX144" fmla="*/ 4086225 w 5348300"/>
              <a:gd name="connsiteY144" fmla="*/ 1228725 h 3000375"/>
              <a:gd name="connsiteX145" fmla="*/ 3943350 w 5348300"/>
              <a:gd name="connsiteY145" fmla="*/ 1238250 h 3000375"/>
              <a:gd name="connsiteX146" fmla="*/ 3895725 w 5348300"/>
              <a:gd name="connsiteY146" fmla="*/ 1276350 h 3000375"/>
              <a:gd name="connsiteX147" fmla="*/ 3967163 w 5348300"/>
              <a:gd name="connsiteY147" fmla="*/ 1266825 h 3000375"/>
              <a:gd name="connsiteX148" fmla="*/ 4076700 w 5348300"/>
              <a:gd name="connsiteY148" fmla="*/ 1228725 h 3000375"/>
              <a:gd name="connsiteX149" fmla="*/ 4110038 w 5348300"/>
              <a:gd name="connsiteY149" fmla="*/ 1223963 h 3000375"/>
              <a:gd name="connsiteX150" fmla="*/ 4129088 w 5348300"/>
              <a:gd name="connsiteY150" fmla="*/ 1219200 h 3000375"/>
              <a:gd name="connsiteX151" fmla="*/ 4143375 w 5348300"/>
              <a:gd name="connsiteY151" fmla="*/ 1214438 h 3000375"/>
              <a:gd name="connsiteX152" fmla="*/ 4191000 w 5348300"/>
              <a:gd name="connsiteY152" fmla="*/ 1209675 h 3000375"/>
              <a:gd name="connsiteX153" fmla="*/ 4224338 w 5348300"/>
              <a:gd name="connsiteY153" fmla="*/ 1200150 h 3000375"/>
              <a:gd name="connsiteX154" fmla="*/ 4238625 w 5348300"/>
              <a:gd name="connsiteY154" fmla="*/ 1190625 h 3000375"/>
              <a:gd name="connsiteX155" fmla="*/ 4248150 w 5348300"/>
              <a:gd name="connsiteY155" fmla="*/ 1176338 h 3000375"/>
              <a:gd name="connsiteX156" fmla="*/ 4252913 w 5348300"/>
              <a:gd name="connsiteY156" fmla="*/ 1162050 h 3000375"/>
              <a:gd name="connsiteX157" fmla="*/ 4271963 w 5348300"/>
              <a:gd name="connsiteY157" fmla="*/ 1143000 h 3000375"/>
              <a:gd name="connsiteX158" fmla="*/ 4286250 w 5348300"/>
              <a:gd name="connsiteY158" fmla="*/ 1138238 h 3000375"/>
              <a:gd name="connsiteX159" fmla="*/ 4305300 w 5348300"/>
              <a:gd name="connsiteY159" fmla="*/ 1123950 h 3000375"/>
              <a:gd name="connsiteX160" fmla="*/ 4333875 w 5348300"/>
              <a:gd name="connsiteY160" fmla="*/ 1095375 h 3000375"/>
              <a:gd name="connsiteX161" fmla="*/ 4338638 w 5348300"/>
              <a:gd name="connsiteY161" fmla="*/ 1081088 h 3000375"/>
              <a:gd name="connsiteX162" fmla="*/ 4367213 w 5348300"/>
              <a:gd name="connsiteY162" fmla="*/ 1042988 h 3000375"/>
              <a:gd name="connsiteX163" fmla="*/ 4381500 w 5348300"/>
              <a:gd name="connsiteY163" fmla="*/ 1028700 h 3000375"/>
              <a:gd name="connsiteX164" fmla="*/ 4410075 w 5348300"/>
              <a:gd name="connsiteY164" fmla="*/ 1009650 h 3000375"/>
              <a:gd name="connsiteX165" fmla="*/ 4433888 w 5348300"/>
              <a:gd name="connsiteY165" fmla="*/ 990600 h 3000375"/>
              <a:gd name="connsiteX166" fmla="*/ 4462463 w 5348300"/>
              <a:gd name="connsiteY166" fmla="*/ 971550 h 3000375"/>
              <a:gd name="connsiteX167" fmla="*/ 4519613 w 5348300"/>
              <a:gd name="connsiteY167" fmla="*/ 919163 h 3000375"/>
              <a:gd name="connsiteX168" fmla="*/ 4538663 w 5348300"/>
              <a:gd name="connsiteY168" fmla="*/ 900113 h 3000375"/>
              <a:gd name="connsiteX169" fmla="*/ 4576763 w 5348300"/>
              <a:gd name="connsiteY169" fmla="*/ 871538 h 3000375"/>
              <a:gd name="connsiteX170" fmla="*/ 4605338 w 5348300"/>
              <a:gd name="connsiteY170" fmla="*/ 847725 h 3000375"/>
              <a:gd name="connsiteX171" fmla="*/ 4643438 w 5348300"/>
              <a:gd name="connsiteY171" fmla="*/ 804863 h 3000375"/>
              <a:gd name="connsiteX172" fmla="*/ 4643438 w 5348300"/>
              <a:gd name="connsiteY172" fmla="*/ 804863 h 3000375"/>
              <a:gd name="connsiteX173" fmla="*/ 4657725 w 5348300"/>
              <a:gd name="connsiteY173" fmla="*/ 785813 h 3000375"/>
              <a:gd name="connsiteX174" fmla="*/ 4710113 w 5348300"/>
              <a:gd name="connsiteY174" fmla="*/ 738188 h 3000375"/>
              <a:gd name="connsiteX175" fmla="*/ 4738688 w 5348300"/>
              <a:gd name="connsiteY175" fmla="*/ 700088 h 3000375"/>
              <a:gd name="connsiteX176" fmla="*/ 4748213 w 5348300"/>
              <a:gd name="connsiteY176" fmla="*/ 685800 h 3000375"/>
              <a:gd name="connsiteX177" fmla="*/ 4776788 w 5348300"/>
              <a:gd name="connsiteY177" fmla="*/ 676275 h 3000375"/>
              <a:gd name="connsiteX178" fmla="*/ 4791075 w 5348300"/>
              <a:gd name="connsiteY178" fmla="*/ 671513 h 3000375"/>
              <a:gd name="connsiteX179" fmla="*/ 4814888 w 5348300"/>
              <a:gd name="connsiteY179" fmla="*/ 657225 h 3000375"/>
              <a:gd name="connsiteX180" fmla="*/ 4833938 w 5348300"/>
              <a:gd name="connsiteY180" fmla="*/ 647700 h 3000375"/>
              <a:gd name="connsiteX181" fmla="*/ 4848225 w 5348300"/>
              <a:gd name="connsiteY181" fmla="*/ 638175 h 3000375"/>
              <a:gd name="connsiteX182" fmla="*/ 4862513 w 5348300"/>
              <a:gd name="connsiteY182" fmla="*/ 633413 h 3000375"/>
              <a:gd name="connsiteX183" fmla="*/ 4881563 w 5348300"/>
              <a:gd name="connsiteY183" fmla="*/ 623888 h 3000375"/>
              <a:gd name="connsiteX184" fmla="*/ 4872038 w 5348300"/>
              <a:gd name="connsiteY184" fmla="*/ 609600 h 3000375"/>
              <a:gd name="connsiteX185" fmla="*/ 4857750 w 5348300"/>
              <a:gd name="connsiteY185" fmla="*/ 600075 h 3000375"/>
              <a:gd name="connsiteX186" fmla="*/ 4862513 w 5348300"/>
              <a:gd name="connsiteY186" fmla="*/ 585788 h 3000375"/>
              <a:gd name="connsiteX187" fmla="*/ 4886325 w 5348300"/>
              <a:gd name="connsiteY187" fmla="*/ 581025 h 3000375"/>
              <a:gd name="connsiteX188" fmla="*/ 4900613 w 5348300"/>
              <a:gd name="connsiteY188" fmla="*/ 576263 h 3000375"/>
              <a:gd name="connsiteX189" fmla="*/ 4919663 w 5348300"/>
              <a:gd name="connsiteY189" fmla="*/ 533400 h 3000375"/>
              <a:gd name="connsiteX190" fmla="*/ 4943475 w 5348300"/>
              <a:gd name="connsiteY190" fmla="*/ 519113 h 3000375"/>
              <a:gd name="connsiteX191" fmla="*/ 4962525 w 5348300"/>
              <a:gd name="connsiteY191" fmla="*/ 500063 h 3000375"/>
              <a:gd name="connsiteX192" fmla="*/ 4995863 w 5348300"/>
              <a:gd name="connsiteY192" fmla="*/ 476250 h 3000375"/>
              <a:gd name="connsiteX193" fmla="*/ 5024438 w 5348300"/>
              <a:gd name="connsiteY193" fmla="*/ 447675 h 3000375"/>
              <a:gd name="connsiteX194" fmla="*/ 5038725 w 5348300"/>
              <a:gd name="connsiteY194" fmla="*/ 433388 h 3000375"/>
              <a:gd name="connsiteX195" fmla="*/ 5048250 w 5348300"/>
              <a:gd name="connsiteY195" fmla="*/ 414338 h 3000375"/>
              <a:gd name="connsiteX196" fmla="*/ 5057775 w 5348300"/>
              <a:gd name="connsiteY196" fmla="*/ 390525 h 3000375"/>
              <a:gd name="connsiteX197" fmla="*/ 5067300 w 5348300"/>
              <a:gd name="connsiteY197" fmla="*/ 376238 h 3000375"/>
              <a:gd name="connsiteX198" fmla="*/ 5072063 w 5348300"/>
              <a:gd name="connsiteY198" fmla="*/ 361950 h 3000375"/>
              <a:gd name="connsiteX199" fmla="*/ 5086350 w 5348300"/>
              <a:gd name="connsiteY199" fmla="*/ 347663 h 3000375"/>
              <a:gd name="connsiteX200" fmla="*/ 5095875 w 5348300"/>
              <a:gd name="connsiteY200" fmla="*/ 333375 h 3000375"/>
              <a:gd name="connsiteX201" fmla="*/ 5129213 w 5348300"/>
              <a:gd name="connsiteY201" fmla="*/ 314325 h 3000375"/>
              <a:gd name="connsiteX202" fmla="*/ 5157788 w 5348300"/>
              <a:gd name="connsiteY202" fmla="*/ 300038 h 3000375"/>
              <a:gd name="connsiteX203" fmla="*/ 5172075 w 5348300"/>
              <a:gd name="connsiteY203" fmla="*/ 285750 h 3000375"/>
              <a:gd name="connsiteX204" fmla="*/ 5191125 w 5348300"/>
              <a:gd name="connsiteY204" fmla="*/ 271463 h 3000375"/>
              <a:gd name="connsiteX205" fmla="*/ 5219700 w 5348300"/>
              <a:gd name="connsiteY205" fmla="*/ 242888 h 3000375"/>
              <a:gd name="connsiteX206" fmla="*/ 5229225 w 5348300"/>
              <a:gd name="connsiteY206" fmla="*/ 228600 h 3000375"/>
              <a:gd name="connsiteX207" fmla="*/ 5238750 w 5348300"/>
              <a:gd name="connsiteY207" fmla="*/ 185738 h 3000375"/>
              <a:gd name="connsiteX208" fmla="*/ 5253038 w 5348300"/>
              <a:gd name="connsiteY208" fmla="*/ 142875 h 3000375"/>
              <a:gd name="connsiteX209" fmla="*/ 5257800 w 5348300"/>
              <a:gd name="connsiteY209" fmla="*/ 128588 h 3000375"/>
              <a:gd name="connsiteX210" fmla="*/ 5267325 w 5348300"/>
              <a:gd name="connsiteY210" fmla="*/ 85725 h 3000375"/>
              <a:gd name="connsiteX211" fmla="*/ 5324475 w 5348300"/>
              <a:gd name="connsiteY211" fmla="*/ 19050 h 3000375"/>
              <a:gd name="connsiteX212" fmla="*/ 5343525 w 5348300"/>
              <a:gd name="connsiteY212" fmla="*/ 0 h 3000375"/>
              <a:gd name="connsiteX213" fmla="*/ 5348288 w 5348300"/>
              <a:gd name="connsiteY213"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105275 w 5348300"/>
              <a:gd name="connsiteY142" fmla="*/ 1262063 h 3000375"/>
              <a:gd name="connsiteX143" fmla="*/ 4095750 w 5348300"/>
              <a:gd name="connsiteY143" fmla="*/ 1247775 h 3000375"/>
              <a:gd name="connsiteX144" fmla="*/ 4086225 w 5348300"/>
              <a:gd name="connsiteY144" fmla="*/ 1228725 h 3000375"/>
              <a:gd name="connsiteX145" fmla="*/ 3895725 w 5348300"/>
              <a:gd name="connsiteY145" fmla="*/ 1276350 h 3000375"/>
              <a:gd name="connsiteX146" fmla="*/ 3967163 w 5348300"/>
              <a:gd name="connsiteY146" fmla="*/ 1266825 h 3000375"/>
              <a:gd name="connsiteX147" fmla="*/ 4076700 w 5348300"/>
              <a:gd name="connsiteY147" fmla="*/ 1228725 h 3000375"/>
              <a:gd name="connsiteX148" fmla="*/ 4110038 w 5348300"/>
              <a:gd name="connsiteY148" fmla="*/ 1223963 h 3000375"/>
              <a:gd name="connsiteX149" fmla="*/ 4129088 w 5348300"/>
              <a:gd name="connsiteY149" fmla="*/ 1219200 h 3000375"/>
              <a:gd name="connsiteX150" fmla="*/ 4143375 w 5348300"/>
              <a:gd name="connsiteY150" fmla="*/ 1214438 h 3000375"/>
              <a:gd name="connsiteX151" fmla="*/ 4191000 w 5348300"/>
              <a:gd name="connsiteY151" fmla="*/ 1209675 h 3000375"/>
              <a:gd name="connsiteX152" fmla="*/ 4224338 w 5348300"/>
              <a:gd name="connsiteY152" fmla="*/ 1200150 h 3000375"/>
              <a:gd name="connsiteX153" fmla="*/ 4238625 w 5348300"/>
              <a:gd name="connsiteY153" fmla="*/ 1190625 h 3000375"/>
              <a:gd name="connsiteX154" fmla="*/ 4248150 w 5348300"/>
              <a:gd name="connsiteY154" fmla="*/ 1176338 h 3000375"/>
              <a:gd name="connsiteX155" fmla="*/ 4252913 w 5348300"/>
              <a:gd name="connsiteY155" fmla="*/ 1162050 h 3000375"/>
              <a:gd name="connsiteX156" fmla="*/ 4271963 w 5348300"/>
              <a:gd name="connsiteY156" fmla="*/ 1143000 h 3000375"/>
              <a:gd name="connsiteX157" fmla="*/ 4286250 w 5348300"/>
              <a:gd name="connsiteY157" fmla="*/ 1138238 h 3000375"/>
              <a:gd name="connsiteX158" fmla="*/ 4305300 w 5348300"/>
              <a:gd name="connsiteY158" fmla="*/ 1123950 h 3000375"/>
              <a:gd name="connsiteX159" fmla="*/ 4333875 w 5348300"/>
              <a:gd name="connsiteY159" fmla="*/ 1095375 h 3000375"/>
              <a:gd name="connsiteX160" fmla="*/ 4338638 w 5348300"/>
              <a:gd name="connsiteY160" fmla="*/ 1081088 h 3000375"/>
              <a:gd name="connsiteX161" fmla="*/ 4367213 w 5348300"/>
              <a:gd name="connsiteY161" fmla="*/ 1042988 h 3000375"/>
              <a:gd name="connsiteX162" fmla="*/ 4381500 w 5348300"/>
              <a:gd name="connsiteY162" fmla="*/ 1028700 h 3000375"/>
              <a:gd name="connsiteX163" fmla="*/ 4410075 w 5348300"/>
              <a:gd name="connsiteY163" fmla="*/ 1009650 h 3000375"/>
              <a:gd name="connsiteX164" fmla="*/ 4433888 w 5348300"/>
              <a:gd name="connsiteY164" fmla="*/ 990600 h 3000375"/>
              <a:gd name="connsiteX165" fmla="*/ 4462463 w 5348300"/>
              <a:gd name="connsiteY165" fmla="*/ 971550 h 3000375"/>
              <a:gd name="connsiteX166" fmla="*/ 4519613 w 5348300"/>
              <a:gd name="connsiteY166" fmla="*/ 919163 h 3000375"/>
              <a:gd name="connsiteX167" fmla="*/ 4538663 w 5348300"/>
              <a:gd name="connsiteY167" fmla="*/ 900113 h 3000375"/>
              <a:gd name="connsiteX168" fmla="*/ 4576763 w 5348300"/>
              <a:gd name="connsiteY168" fmla="*/ 871538 h 3000375"/>
              <a:gd name="connsiteX169" fmla="*/ 4605338 w 5348300"/>
              <a:gd name="connsiteY169" fmla="*/ 847725 h 3000375"/>
              <a:gd name="connsiteX170" fmla="*/ 4643438 w 5348300"/>
              <a:gd name="connsiteY170" fmla="*/ 804863 h 3000375"/>
              <a:gd name="connsiteX171" fmla="*/ 4643438 w 5348300"/>
              <a:gd name="connsiteY171" fmla="*/ 804863 h 3000375"/>
              <a:gd name="connsiteX172" fmla="*/ 4657725 w 5348300"/>
              <a:gd name="connsiteY172" fmla="*/ 785813 h 3000375"/>
              <a:gd name="connsiteX173" fmla="*/ 4710113 w 5348300"/>
              <a:gd name="connsiteY173" fmla="*/ 738188 h 3000375"/>
              <a:gd name="connsiteX174" fmla="*/ 4738688 w 5348300"/>
              <a:gd name="connsiteY174" fmla="*/ 700088 h 3000375"/>
              <a:gd name="connsiteX175" fmla="*/ 4748213 w 5348300"/>
              <a:gd name="connsiteY175" fmla="*/ 685800 h 3000375"/>
              <a:gd name="connsiteX176" fmla="*/ 4776788 w 5348300"/>
              <a:gd name="connsiteY176" fmla="*/ 676275 h 3000375"/>
              <a:gd name="connsiteX177" fmla="*/ 4791075 w 5348300"/>
              <a:gd name="connsiteY177" fmla="*/ 671513 h 3000375"/>
              <a:gd name="connsiteX178" fmla="*/ 4814888 w 5348300"/>
              <a:gd name="connsiteY178" fmla="*/ 657225 h 3000375"/>
              <a:gd name="connsiteX179" fmla="*/ 4833938 w 5348300"/>
              <a:gd name="connsiteY179" fmla="*/ 647700 h 3000375"/>
              <a:gd name="connsiteX180" fmla="*/ 4848225 w 5348300"/>
              <a:gd name="connsiteY180" fmla="*/ 638175 h 3000375"/>
              <a:gd name="connsiteX181" fmla="*/ 4862513 w 5348300"/>
              <a:gd name="connsiteY181" fmla="*/ 633413 h 3000375"/>
              <a:gd name="connsiteX182" fmla="*/ 4881563 w 5348300"/>
              <a:gd name="connsiteY182" fmla="*/ 623888 h 3000375"/>
              <a:gd name="connsiteX183" fmla="*/ 4872038 w 5348300"/>
              <a:gd name="connsiteY183" fmla="*/ 609600 h 3000375"/>
              <a:gd name="connsiteX184" fmla="*/ 4857750 w 5348300"/>
              <a:gd name="connsiteY184" fmla="*/ 600075 h 3000375"/>
              <a:gd name="connsiteX185" fmla="*/ 4862513 w 5348300"/>
              <a:gd name="connsiteY185" fmla="*/ 585788 h 3000375"/>
              <a:gd name="connsiteX186" fmla="*/ 4886325 w 5348300"/>
              <a:gd name="connsiteY186" fmla="*/ 581025 h 3000375"/>
              <a:gd name="connsiteX187" fmla="*/ 4900613 w 5348300"/>
              <a:gd name="connsiteY187" fmla="*/ 576263 h 3000375"/>
              <a:gd name="connsiteX188" fmla="*/ 4919663 w 5348300"/>
              <a:gd name="connsiteY188" fmla="*/ 533400 h 3000375"/>
              <a:gd name="connsiteX189" fmla="*/ 4943475 w 5348300"/>
              <a:gd name="connsiteY189" fmla="*/ 519113 h 3000375"/>
              <a:gd name="connsiteX190" fmla="*/ 4962525 w 5348300"/>
              <a:gd name="connsiteY190" fmla="*/ 500063 h 3000375"/>
              <a:gd name="connsiteX191" fmla="*/ 4995863 w 5348300"/>
              <a:gd name="connsiteY191" fmla="*/ 476250 h 3000375"/>
              <a:gd name="connsiteX192" fmla="*/ 5024438 w 5348300"/>
              <a:gd name="connsiteY192" fmla="*/ 447675 h 3000375"/>
              <a:gd name="connsiteX193" fmla="*/ 5038725 w 5348300"/>
              <a:gd name="connsiteY193" fmla="*/ 433388 h 3000375"/>
              <a:gd name="connsiteX194" fmla="*/ 5048250 w 5348300"/>
              <a:gd name="connsiteY194" fmla="*/ 414338 h 3000375"/>
              <a:gd name="connsiteX195" fmla="*/ 5057775 w 5348300"/>
              <a:gd name="connsiteY195" fmla="*/ 390525 h 3000375"/>
              <a:gd name="connsiteX196" fmla="*/ 5067300 w 5348300"/>
              <a:gd name="connsiteY196" fmla="*/ 376238 h 3000375"/>
              <a:gd name="connsiteX197" fmla="*/ 5072063 w 5348300"/>
              <a:gd name="connsiteY197" fmla="*/ 361950 h 3000375"/>
              <a:gd name="connsiteX198" fmla="*/ 5086350 w 5348300"/>
              <a:gd name="connsiteY198" fmla="*/ 347663 h 3000375"/>
              <a:gd name="connsiteX199" fmla="*/ 5095875 w 5348300"/>
              <a:gd name="connsiteY199" fmla="*/ 333375 h 3000375"/>
              <a:gd name="connsiteX200" fmla="*/ 5129213 w 5348300"/>
              <a:gd name="connsiteY200" fmla="*/ 314325 h 3000375"/>
              <a:gd name="connsiteX201" fmla="*/ 5157788 w 5348300"/>
              <a:gd name="connsiteY201" fmla="*/ 300038 h 3000375"/>
              <a:gd name="connsiteX202" fmla="*/ 5172075 w 5348300"/>
              <a:gd name="connsiteY202" fmla="*/ 285750 h 3000375"/>
              <a:gd name="connsiteX203" fmla="*/ 5191125 w 5348300"/>
              <a:gd name="connsiteY203" fmla="*/ 271463 h 3000375"/>
              <a:gd name="connsiteX204" fmla="*/ 5219700 w 5348300"/>
              <a:gd name="connsiteY204" fmla="*/ 242888 h 3000375"/>
              <a:gd name="connsiteX205" fmla="*/ 5229225 w 5348300"/>
              <a:gd name="connsiteY205" fmla="*/ 228600 h 3000375"/>
              <a:gd name="connsiteX206" fmla="*/ 5238750 w 5348300"/>
              <a:gd name="connsiteY206" fmla="*/ 185738 h 3000375"/>
              <a:gd name="connsiteX207" fmla="*/ 5253038 w 5348300"/>
              <a:gd name="connsiteY207" fmla="*/ 142875 h 3000375"/>
              <a:gd name="connsiteX208" fmla="*/ 5257800 w 5348300"/>
              <a:gd name="connsiteY208" fmla="*/ 128588 h 3000375"/>
              <a:gd name="connsiteX209" fmla="*/ 5267325 w 5348300"/>
              <a:gd name="connsiteY209" fmla="*/ 85725 h 3000375"/>
              <a:gd name="connsiteX210" fmla="*/ 5324475 w 5348300"/>
              <a:gd name="connsiteY210" fmla="*/ 19050 h 3000375"/>
              <a:gd name="connsiteX211" fmla="*/ 5343525 w 5348300"/>
              <a:gd name="connsiteY211" fmla="*/ 0 h 3000375"/>
              <a:gd name="connsiteX212" fmla="*/ 5348288 w 5348300"/>
              <a:gd name="connsiteY212"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105275 w 5348300"/>
              <a:gd name="connsiteY142" fmla="*/ 1262063 h 3000375"/>
              <a:gd name="connsiteX143" fmla="*/ 4095750 w 5348300"/>
              <a:gd name="connsiteY143" fmla="*/ 1247775 h 3000375"/>
              <a:gd name="connsiteX144" fmla="*/ 4086225 w 5348300"/>
              <a:gd name="connsiteY144" fmla="*/ 1228725 h 3000375"/>
              <a:gd name="connsiteX145" fmla="*/ 3967163 w 5348300"/>
              <a:gd name="connsiteY145" fmla="*/ 1266825 h 3000375"/>
              <a:gd name="connsiteX146" fmla="*/ 4076700 w 5348300"/>
              <a:gd name="connsiteY146" fmla="*/ 1228725 h 3000375"/>
              <a:gd name="connsiteX147" fmla="*/ 4110038 w 5348300"/>
              <a:gd name="connsiteY147" fmla="*/ 1223963 h 3000375"/>
              <a:gd name="connsiteX148" fmla="*/ 4129088 w 5348300"/>
              <a:gd name="connsiteY148" fmla="*/ 1219200 h 3000375"/>
              <a:gd name="connsiteX149" fmla="*/ 4143375 w 5348300"/>
              <a:gd name="connsiteY149" fmla="*/ 1214438 h 3000375"/>
              <a:gd name="connsiteX150" fmla="*/ 4191000 w 5348300"/>
              <a:gd name="connsiteY150" fmla="*/ 1209675 h 3000375"/>
              <a:gd name="connsiteX151" fmla="*/ 4224338 w 5348300"/>
              <a:gd name="connsiteY151" fmla="*/ 1200150 h 3000375"/>
              <a:gd name="connsiteX152" fmla="*/ 4238625 w 5348300"/>
              <a:gd name="connsiteY152" fmla="*/ 1190625 h 3000375"/>
              <a:gd name="connsiteX153" fmla="*/ 4248150 w 5348300"/>
              <a:gd name="connsiteY153" fmla="*/ 1176338 h 3000375"/>
              <a:gd name="connsiteX154" fmla="*/ 4252913 w 5348300"/>
              <a:gd name="connsiteY154" fmla="*/ 1162050 h 3000375"/>
              <a:gd name="connsiteX155" fmla="*/ 4271963 w 5348300"/>
              <a:gd name="connsiteY155" fmla="*/ 1143000 h 3000375"/>
              <a:gd name="connsiteX156" fmla="*/ 4286250 w 5348300"/>
              <a:gd name="connsiteY156" fmla="*/ 1138238 h 3000375"/>
              <a:gd name="connsiteX157" fmla="*/ 4305300 w 5348300"/>
              <a:gd name="connsiteY157" fmla="*/ 1123950 h 3000375"/>
              <a:gd name="connsiteX158" fmla="*/ 4333875 w 5348300"/>
              <a:gd name="connsiteY158" fmla="*/ 1095375 h 3000375"/>
              <a:gd name="connsiteX159" fmla="*/ 4338638 w 5348300"/>
              <a:gd name="connsiteY159" fmla="*/ 1081088 h 3000375"/>
              <a:gd name="connsiteX160" fmla="*/ 4367213 w 5348300"/>
              <a:gd name="connsiteY160" fmla="*/ 1042988 h 3000375"/>
              <a:gd name="connsiteX161" fmla="*/ 4381500 w 5348300"/>
              <a:gd name="connsiteY161" fmla="*/ 1028700 h 3000375"/>
              <a:gd name="connsiteX162" fmla="*/ 4410075 w 5348300"/>
              <a:gd name="connsiteY162" fmla="*/ 1009650 h 3000375"/>
              <a:gd name="connsiteX163" fmla="*/ 4433888 w 5348300"/>
              <a:gd name="connsiteY163" fmla="*/ 990600 h 3000375"/>
              <a:gd name="connsiteX164" fmla="*/ 4462463 w 5348300"/>
              <a:gd name="connsiteY164" fmla="*/ 971550 h 3000375"/>
              <a:gd name="connsiteX165" fmla="*/ 4519613 w 5348300"/>
              <a:gd name="connsiteY165" fmla="*/ 919163 h 3000375"/>
              <a:gd name="connsiteX166" fmla="*/ 4538663 w 5348300"/>
              <a:gd name="connsiteY166" fmla="*/ 900113 h 3000375"/>
              <a:gd name="connsiteX167" fmla="*/ 4576763 w 5348300"/>
              <a:gd name="connsiteY167" fmla="*/ 871538 h 3000375"/>
              <a:gd name="connsiteX168" fmla="*/ 4605338 w 5348300"/>
              <a:gd name="connsiteY168" fmla="*/ 847725 h 3000375"/>
              <a:gd name="connsiteX169" fmla="*/ 4643438 w 5348300"/>
              <a:gd name="connsiteY169" fmla="*/ 804863 h 3000375"/>
              <a:gd name="connsiteX170" fmla="*/ 4643438 w 5348300"/>
              <a:gd name="connsiteY170" fmla="*/ 804863 h 3000375"/>
              <a:gd name="connsiteX171" fmla="*/ 4657725 w 5348300"/>
              <a:gd name="connsiteY171" fmla="*/ 785813 h 3000375"/>
              <a:gd name="connsiteX172" fmla="*/ 4710113 w 5348300"/>
              <a:gd name="connsiteY172" fmla="*/ 738188 h 3000375"/>
              <a:gd name="connsiteX173" fmla="*/ 4738688 w 5348300"/>
              <a:gd name="connsiteY173" fmla="*/ 700088 h 3000375"/>
              <a:gd name="connsiteX174" fmla="*/ 4748213 w 5348300"/>
              <a:gd name="connsiteY174" fmla="*/ 685800 h 3000375"/>
              <a:gd name="connsiteX175" fmla="*/ 4776788 w 5348300"/>
              <a:gd name="connsiteY175" fmla="*/ 676275 h 3000375"/>
              <a:gd name="connsiteX176" fmla="*/ 4791075 w 5348300"/>
              <a:gd name="connsiteY176" fmla="*/ 671513 h 3000375"/>
              <a:gd name="connsiteX177" fmla="*/ 4814888 w 5348300"/>
              <a:gd name="connsiteY177" fmla="*/ 657225 h 3000375"/>
              <a:gd name="connsiteX178" fmla="*/ 4833938 w 5348300"/>
              <a:gd name="connsiteY178" fmla="*/ 647700 h 3000375"/>
              <a:gd name="connsiteX179" fmla="*/ 4848225 w 5348300"/>
              <a:gd name="connsiteY179" fmla="*/ 638175 h 3000375"/>
              <a:gd name="connsiteX180" fmla="*/ 4862513 w 5348300"/>
              <a:gd name="connsiteY180" fmla="*/ 633413 h 3000375"/>
              <a:gd name="connsiteX181" fmla="*/ 4881563 w 5348300"/>
              <a:gd name="connsiteY181" fmla="*/ 623888 h 3000375"/>
              <a:gd name="connsiteX182" fmla="*/ 4872038 w 5348300"/>
              <a:gd name="connsiteY182" fmla="*/ 609600 h 3000375"/>
              <a:gd name="connsiteX183" fmla="*/ 4857750 w 5348300"/>
              <a:gd name="connsiteY183" fmla="*/ 600075 h 3000375"/>
              <a:gd name="connsiteX184" fmla="*/ 4862513 w 5348300"/>
              <a:gd name="connsiteY184" fmla="*/ 585788 h 3000375"/>
              <a:gd name="connsiteX185" fmla="*/ 4886325 w 5348300"/>
              <a:gd name="connsiteY185" fmla="*/ 581025 h 3000375"/>
              <a:gd name="connsiteX186" fmla="*/ 4900613 w 5348300"/>
              <a:gd name="connsiteY186" fmla="*/ 576263 h 3000375"/>
              <a:gd name="connsiteX187" fmla="*/ 4919663 w 5348300"/>
              <a:gd name="connsiteY187" fmla="*/ 533400 h 3000375"/>
              <a:gd name="connsiteX188" fmla="*/ 4943475 w 5348300"/>
              <a:gd name="connsiteY188" fmla="*/ 519113 h 3000375"/>
              <a:gd name="connsiteX189" fmla="*/ 4962525 w 5348300"/>
              <a:gd name="connsiteY189" fmla="*/ 500063 h 3000375"/>
              <a:gd name="connsiteX190" fmla="*/ 4995863 w 5348300"/>
              <a:gd name="connsiteY190" fmla="*/ 476250 h 3000375"/>
              <a:gd name="connsiteX191" fmla="*/ 5024438 w 5348300"/>
              <a:gd name="connsiteY191" fmla="*/ 447675 h 3000375"/>
              <a:gd name="connsiteX192" fmla="*/ 5038725 w 5348300"/>
              <a:gd name="connsiteY192" fmla="*/ 433388 h 3000375"/>
              <a:gd name="connsiteX193" fmla="*/ 5048250 w 5348300"/>
              <a:gd name="connsiteY193" fmla="*/ 414338 h 3000375"/>
              <a:gd name="connsiteX194" fmla="*/ 5057775 w 5348300"/>
              <a:gd name="connsiteY194" fmla="*/ 390525 h 3000375"/>
              <a:gd name="connsiteX195" fmla="*/ 5067300 w 5348300"/>
              <a:gd name="connsiteY195" fmla="*/ 376238 h 3000375"/>
              <a:gd name="connsiteX196" fmla="*/ 5072063 w 5348300"/>
              <a:gd name="connsiteY196" fmla="*/ 361950 h 3000375"/>
              <a:gd name="connsiteX197" fmla="*/ 5086350 w 5348300"/>
              <a:gd name="connsiteY197" fmla="*/ 347663 h 3000375"/>
              <a:gd name="connsiteX198" fmla="*/ 5095875 w 5348300"/>
              <a:gd name="connsiteY198" fmla="*/ 333375 h 3000375"/>
              <a:gd name="connsiteX199" fmla="*/ 5129213 w 5348300"/>
              <a:gd name="connsiteY199" fmla="*/ 314325 h 3000375"/>
              <a:gd name="connsiteX200" fmla="*/ 5157788 w 5348300"/>
              <a:gd name="connsiteY200" fmla="*/ 300038 h 3000375"/>
              <a:gd name="connsiteX201" fmla="*/ 5172075 w 5348300"/>
              <a:gd name="connsiteY201" fmla="*/ 285750 h 3000375"/>
              <a:gd name="connsiteX202" fmla="*/ 5191125 w 5348300"/>
              <a:gd name="connsiteY202" fmla="*/ 271463 h 3000375"/>
              <a:gd name="connsiteX203" fmla="*/ 5219700 w 5348300"/>
              <a:gd name="connsiteY203" fmla="*/ 242888 h 3000375"/>
              <a:gd name="connsiteX204" fmla="*/ 5229225 w 5348300"/>
              <a:gd name="connsiteY204" fmla="*/ 228600 h 3000375"/>
              <a:gd name="connsiteX205" fmla="*/ 5238750 w 5348300"/>
              <a:gd name="connsiteY205" fmla="*/ 185738 h 3000375"/>
              <a:gd name="connsiteX206" fmla="*/ 5253038 w 5348300"/>
              <a:gd name="connsiteY206" fmla="*/ 142875 h 3000375"/>
              <a:gd name="connsiteX207" fmla="*/ 5257800 w 5348300"/>
              <a:gd name="connsiteY207" fmla="*/ 128588 h 3000375"/>
              <a:gd name="connsiteX208" fmla="*/ 5267325 w 5348300"/>
              <a:gd name="connsiteY208" fmla="*/ 85725 h 3000375"/>
              <a:gd name="connsiteX209" fmla="*/ 5324475 w 5348300"/>
              <a:gd name="connsiteY209" fmla="*/ 19050 h 3000375"/>
              <a:gd name="connsiteX210" fmla="*/ 5343525 w 5348300"/>
              <a:gd name="connsiteY210" fmla="*/ 0 h 3000375"/>
              <a:gd name="connsiteX211" fmla="*/ 5348288 w 5348300"/>
              <a:gd name="connsiteY211"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105275 w 5348300"/>
              <a:gd name="connsiteY142" fmla="*/ 1262063 h 3000375"/>
              <a:gd name="connsiteX143" fmla="*/ 4095750 w 5348300"/>
              <a:gd name="connsiteY143" fmla="*/ 1247775 h 3000375"/>
              <a:gd name="connsiteX144" fmla="*/ 4086225 w 5348300"/>
              <a:gd name="connsiteY144" fmla="*/ 1228725 h 3000375"/>
              <a:gd name="connsiteX145" fmla="*/ 4076700 w 5348300"/>
              <a:gd name="connsiteY145" fmla="*/ 1228725 h 3000375"/>
              <a:gd name="connsiteX146" fmla="*/ 4110038 w 5348300"/>
              <a:gd name="connsiteY146" fmla="*/ 1223963 h 3000375"/>
              <a:gd name="connsiteX147" fmla="*/ 4129088 w 5348300"/>
              <a:gd name="connsiteY147" fmla="*/ 1219200 h 3000375"/>
              <a:gd name="connsiteX148" fmla="*/ 4143375 w 5348300"/>
              <a:gd name="connsiteY148" fmla="*/ 1214438 h 3000375"/>
              <a:gd name="connsiteX149" fmla="*/ 4191000 w 5348300"/>
              <a:gd name="connsiteY149" fmla="*/ 1209675 h 3000375"/>
              <a:gd name="connsiteX150" fmla="*/ 4224338 w 5348300"/>
              <a:gd name="connsiteY150" fmla="*/ 1200150 h 3000375"/>
              <a:gd name="connsiteX151" fmla="*/ 4238625 w 5348300"/>
              <a:gd name="connsiteY151" fmla="*/ 1190625 h 3000375"/>
              <a:gd name="connsiteX152" fmla="*/ 4248150 w 5348300"/>
              <a:gd name="connsiteY152" fmla="*/ 1176338 h 3000375"/>
              <a:gd name="connsiteX153" fmla="*/ 4252913 w 5348300"/>
              <a:gd name="connsiteY153" fmla="*/ 1162050 h 3000375"/>
              <a:gd name="connsiteX154" fmla="*/ 4271963 w 5348300"/>
              <a:gd name="connsiteY154" fmla="*/ 1143000 h 3000375"/>
              <a:gd name="connsiteX155" fmla="*/ 4286250 w 5348300"/>
              <a:gd name="connsiteY155" fmla="*/ 1138238 h 3000375"/>
              <a:gd name="connsiteX156" fmla="*/ 4305300 w 5348300"/>
              <a:gd name="connsiteY156" fmla="*/ 1123950 h 3000375"/>
              <a:gd name="connsiteX157" fmla="*/ 4333875 w 5348300"/>
              <a:gd name="connsiteY157" fmla="*/ 1095375 h 3000375"/>
              <a:gd name="connsiteX158" fmla="*/ 4338638 w 5348300"/>
              <a:gd name="connsiteY158" fmla="*/ 1081088 h 3000375"/>
              <a:gd name="connsiteX159" fmla="*/ 4367213 w 5348300"/>
              <a:gd name="connsiteY159" fmla="*/ 1042988 h 3000375"/>
              <a:gd name="connsiteX160" fmla="*/ 4381500 w 5348300"/>
              <a:gd name="connsiteY160" fmla="*/ 1028700 h 3000375"/>
              <a:gd name="connsiteX161" fmla="*/ 4410075 w 5348300"/>
              <a:gd name="connsiteY161" fmla="*/ 1009650 h 3000375"/>
              <a:gd name="connsiteX162" fmla="*/ 4433888 w 5348300"/>
              <a:gd name="connsiteY162" fmla="*/ 990600 h 3000375"/>
              <a:gd name="connsiteX163" fmla="*/ 4462463 w 5348300"/>
              <a:gd name="connsiteY163" fmla="*/ 971550 h 3000375"/>
              <a:gd name="connsiteX164" fmla="*/ 4519613 w 5348300"/>
              <a:gd name="connsiteY164" fmla="*/ 919163 h 3000375"/>
              <a:gd name="connsiteX165" fmla="*/ 4538663 w 5348300"/>
              <a:gd name="connsiteY165" fmla="*/ 900113 h 3000375"/>
              <a:gd name="connsiteX166" fmla="*/ 4576763 w 5348300"/>
              <a:gd name="connsiteY166" fmla="*/ 871538 h 3000375"/>
              <a:gd name="connsiteX167" fmla="*/ 4605338 w 5348300"/>
              <a:gd name="connsiteY167" fmla="*/ 847725 h 3000375"/>
              <a:gd name="connsiteX168" fmla="*/ 4643438 w 5348300"/>
              <a:gd name="connsiteY168" fmla="*/ 804863 h 3000375"/>
              <a:gd name="connsiteX169" fmla="*/ 4643438 w 5348300"/>
              <a:gd name="connsiteY169" fmla="*/ 804863 h 3000375"/>
              <a:gd name="connsiteX170" fmla="*/ 4657725 w 5348300"/>
              <a:gd name="connsiteY170" fmla="*/ 785813 h 3000375"/>
              <a:gd name="connsiteX171" fmla="*/ 4710113 w 5348300"/>
              <a:gd name="connsiteY171" fmla="*/ 738188 h 3000375"/>
              <a:gd name="connsiteX172" fmla="*/ 4738688 w 5348300"/>
              <a:gd name="connsiteY172" fmla="*/ 700088 h 3000375"/>
              <a:gd name="connsiteX173" fmla="*/ 4748213 w 5348300"/>
              <a:gd name="connsiteY173" fmla="*/ 685800 h 3000375"/>
              <a:gd name="connsiteX174" fmla="*/ 4776788 w 5348300"/>
              <a:gd name="connsiteY174" fmla="*/ 676275 h 3000375"/>
              <a:gd name="connsiteX175" fmla="*/ 4791075 w 5348300"/>
              <a:gd name="connsiteY175" fmla="*/ 671513 h 3000375"/>
              <a:gd name="connsiteX176" fmla="*/ 4814888 w 5348300"/>
              <a:gd name="connsiteY176" fmla="*/ 657225 h 3000375"/>
              <a:gd name="connsiteX177" fmla="*/ 4833938 w 5348300"/>
              <a:gd name="connsiteY177" fmla="*/ 647700 h 3000375"/>
              <a:gd name="connsiteX178" fmla="*/ 4848225 w 5348300"/>
              <a:gd name="connsiteY178" fmla="*/ 638175 h 3000375"/>
              <a:gd name="connsiteX179" fmla="*/ 4862513 w 5348300"/>
              <a:gd name="connsiteY179" fmla="*/ 633413 h 3000375"/>
              <a:gd name="connsiteX180" fmla="*/ 4881563 w 5348300"/>
              <a:gd name="connsiteY180" fmla="*/ 623888 h 3000375"/>
              <a:gd name="connsiteX181" fmla="*/ 4872038 w 5348300"/>
              <a:gd name="connsiteY181" fmla="*/ 609600 h 3000375"/>
              <a:gd name="connsiteX182" fmla="*/ 4857750 w 5348300"/>
              <a:gd name="connsiteY182" fmla="*/ 600075 h 3000375"/>
              <a:gd name="connsiteX183" fmla="*/ 4862513 w 5348300"/>
              <a:gd name="connsiteY183" fmla="*/ 585788 h 3000375"/>
              <a:gd name="connsiteX184" fmla="*/ 4886325 w 5348300"/>
              <a:gd name="connsiteY184" fmla="*/ 581025 h 3000375"/>
              <a:gd name="connsiteX185" fmla="*/ 4900613 w 5348300"/>
              <a:gd name="connsiteY185" fmla="*/ 576263 h 3000375"/>
              <a:gd name="connsiteX186" fmla="*/ 4919663 w 5348300"/>
              <a:gd name="connsiteY186" fmla="*/ 533400 h 3000375"/>
              <a:gd name="connsiteX187" fmla="*/ 4943475 w 5348300"/>
              <a:gd name="connsiteY187" fmla="*/ 519113 h 3000375"/>
              <a:gd name="connsiteX188" fmla="*/ 4962525 w 5348300"/>
              <a:gd name="connsiteY188" fmla="*/ 500063 h 3000375"/>
              <a:gd name="connsiteX189" fmla="*/ 4995863 w 5348300"/>
              <a:gd name="connsiteY189" fmla="*/ 476250 h 3000375"/>
              <a:gd name="connsiteX190" fmla="*/ 5024438 w 5348300"/>
              <a:gd name="connsiteY190" fmla="*/ 447675 h 3000375"/>
              <a:gd name="connsiteX191" fmla="*/ 5038725 w 5348300"/>
              <a:gd name="connsiteY191" fmla="*/ 433388 h 3000375"/>
              <a:gd name="connsiteX192" fmla="*/ 5048250 w 5348300"/>
              <a:gd name="connsiteY192" fmla="*/ 414338 h 3000375"/>
              <a:gd name="connsiteX193" fmla="*/ 5057775 w 5348300"/>
              <a:gd name="connsiteY193" fmla="*/ 390525 h 3000375"/>
              <a:gd name="connsiteX194" fmla="*/ 5067300 w 5348300"/>
              <a:gd name="connsiteY194" fmla="*/ 376238 h 3000375"/>
              <a:gd name="connsiteX195" fmla="*/ 5072063 w 5348300"/>
              <a:gd name="connsiteY195" fmla="*/ 361950 h 3000375"/>
              <a:gd name="connsiteX196" fmla="*/ 5086350 w 5348300"/>
              <a:gd name="connsiteY196" fmla="*/ 347663 h 3000375"/>
              <a:gd name="connsiteX197" fmla="*/ 5095875 w 5348300"/>
              <a:gd name="connsiteY197" fmla="*/ 333375 h 3000375"/>
              <a:gd name="connsiteX198" fmla="*/ 5129213 w 5348300"/>
              <a:gd name="connsiteY198" fmla="*/ 314325 h 3000375"/>
              <a:gd name="connsiteX199" fmla="*/ 5157788 w 5348300"/>
              <a:gd name="connsiteY199" fmla="*/ 300038 h 3000375"/>
              <a:gd name="connsiteX200" fmla="*/ 5172075 w 5348300"/>
              <a:gd name="connsiteY200" fmla="*/ 285750 h 3000375"/>
              <a:gd name="connsiteX201" fmla="*/ 5191125 w 5348300"/>
              <a:gd name="connsiteY201" fmla="*/ 271463 h 3000375"/>
              <a:gd name="connsiteX202" fmla="*/ 5219700 w 5348300"/>
              <a:gd name="connsiteY202" fmla="*/ 242888 h 3000375"/>
              <a:gd name="connsiteX203" fmla="*/ 5229225 w 5348300"/>
              <a:gd name="connsiteY203" fmla="*/ 228600 h 3000375"/>
              <a:gd name="connsiteX204" fmla="*/ 5238750 w 5348300"/>
              <a:gd name="connsiteY204" fmla="*/ 185738 h 3000375"/>
              <a:gd name="connsiteX205" fmla="*/ 5253038 w 5348300"/>
              <a:gd name="connsiteY205" fmla="*/ 142875 h 3000375"/>
              <a:gd name="connsiteX206" fmla="*/ 5257800 w 5348300"/>
              <a:gd name="connsiteY206" fmla="*/ 128588 h 3000375"/>
              <a:gd name="connsiteX207" fmla="*/ 5267325 w 5348300"/>
              <a:gd name="connsiteY207" fmla="*/ 85725 h 3000375"/>
              <a:gd name="connsiteX208" fmla="*/ 5324475 w 5348300"/>
              <a:gd name="connsiteY208" fmla="*/ 19050 h 3000375"/>
              <a:gd name="connsiteX209" fmla="*/ 5343525 w 5348300"/>
              <a:gd name="connsiteY209" fmla="*/ 0 h 3000375"/>
              <a:gd name="connsiteX210" fmla="*/ 5348288 w 5348300"/>
              <a:gd name="connsiteY210"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105275 w 5348300"/>
              <a:gd name="connsiteY142" fmla="*/ 1262063 h 3000375"/>
              <a:gd name="connsiteX143" fmla="*/ 4095750 w 5348300"/>
              <a:gd name="connsiteY143" fmla="*/ 1247775 h 3000375"/>
              <a:gd name="connsiteX144" fmla="*/ 4086225 w 5348300"/>
              <a:gd name="connsiteY144" fmla="*/ 1228725 h 3000375"/>
              <a:gd name="connsiteX145" fmla="*/ 4110038 w 5348300"/>
              <a:gd name="connsiteY145" fmla="*/ 1223963 h 3000375"/>
              <a:gd name="connsiteX146" fmla="*/ 4129088 w 5348300"/>
              <a:gd name="connsiteY146" fmla="*/ 1219200 h 3000375"/>
              <a:gd name="connsiteX147" fmla="*/ 4143375 w 5348300"/>
              <a:gd name="connsiteY147" fmla="*/ 1214438 h 3000375"/>
              <a:gd name="connsiteX148" fmla="*/ 4191000 w 5348300"/>
              <a:gd name="connsiteY148" fmla="*/ 1209675 h 3000375"/>
              <a:gd name="connsiteX149" fmla="*/ 4224338 w 5348300"/>
              <a:gd name="connsiteY149" fmla="*/ 1200150 h 3000375"/>
              <a:gd name="connsiteX150" fmla="*/ 4238625 w 5348300"/>
              <a:gd name="connsiteY150" fmla="*/ 1190625 h 3000375"/>
              <a:gd name="connsiteX151" fmla="*/ 4248150 w 5348300"/>
              <a:gd name="connsiteY151" fmla="*/ 1176338 h 3000375"/>
              <a:gd name="connsiteX152" fmla="*/ 4252913 w 5348300"/>
              <a:gd name="connsiteY152" fmla="*/ 1162050 h 3000375"/>
              <a:gd name="connsiteX153" fmla="*/ 4271963 w 5348300"/>
              <a:gd name="connsiteY153" fmla="*/ 1143000 h 3000375"/>
              <a:gd name="connsiteX154" fmla="*/ 4286250 w 5348300"/>
              <a:gd name="connsiteY154" fmla="*/ 1138238 h 3000375"/>
              <a:gd name="connsiteX155" fmla="*/ 4305300 w 5348300"/>
              <a:gd name="connsiteY155" fmla="*/ 1123950 h 3000375"/>
              <a:gd name="connsiteX156" fmla="*/ 4333875 w 5348300"/>
              <a:gd name="connsiteY156" fmla="*/ 1095375 h 3000375"/>
              <a:gd name="connsiteX157" fmla="*/ 4338638 w 5348300"/>
              <a:gd name="connsiteY157" fmla="*/ 1081088 h 3000375"/>
              <a:gd name="connsiteX158" fmla="*/ 4367213 w 5348300"/>
              <a:gd name="connsiteY158" fmla="*/ 1042988 h 3000375"/>
              <a:gd name="connsiteX159" fmla="*/ 4381500 w 5348300"/>
              <a:gd name="connsiteY159" fmla="*/ 1028700 h 3000375"/>
              <a:gd name="connsiteX160" fmla="*/ 4410075 w 5348300"/>
              <a:gd name="connsiteY160" fmla="*/ 1009650 h 3000375"/>
              <a:gd name="connsiteX161" fmla="*/ 4433888 w 5348300"/>
              <a:gd name="connsiteY161" fmla="*/ 990600 h 3000375"/>
              <a:gd name="connsiteX162" fmla="*/ 4462463 w 5348300"/>
              <a:gd name="connsiteY162" fmla="*/ 971550 h 3000375"/>
              <a:gd name="connsiteX163" fmla="*/ 4519613 w 5348300"/>
              <a:gd name="connsiteY163" fmla="*/ 919163 h 3000375"/>
              <a:gd name="connsiteX164" fmla="*/ 4538663 w 5348300"/>
              <a:gd name="connsiteY164" fmla="*/ 900113 h 3000375"/>
              <a:gd name="connsiteX165" fmla="*/ 4576763 w 5348300"/>
              <a:gd name="connsiteY165" fmla="*/ 871538 h 3000375"/>
              <a:gd name="connsiteX166" fmla="*/ 4605338 w 5348300"/>
              <a:gd name="connsiteY166" fmla="*/ 847725 h 3000375"/>
              <a:gd name="connsiteX167" fmla="*/ 4643438 w 5348300"/>
              <a:gd name="connsiteY167" fmla="*/ 804863 h 3000375"/>
              <a:gd name="connsiteX168" fmla="*/ 4643438 w 5348300"/>
              <a:gd name="connsiteY168" fmla="*/ 804863 h 3000375"/>
              <a:gd name="connsiteX169" fmla="*/ 4657725 w 5348300"/>
              <a:gd name="connsiteY169" fmla="*/ 785813 h 3000375"/>
              <a:gd name="connsiteX170" fmla="*/ 4710113 w 5348300"/>
              <a:gd name="connsiteY170" fmla="*/ 738188 h 3000375"/>
              <a:gd name="connsiteX171" fmla="*/ 4738688 w 5348300"/>
              <a:gd name="connsiteY171" fmla="*/ 700088 h 3000375"/>
              <a:gd name="connsiteX172" fmla="*/ 4748213 w 5348300"/>
              <a:gd name="connsiteY172" fmla="*/ 685800 h 3000375"/>
              <a:gd name="connsiteX173" fmla="*/ 4776788 w 5348300"/>
              <a:gd name="connsiteY173" fmla="*/ 676275 h 3000375"/>
              <a:gd name="connsiteX174" fmla="*/ 4791075 w 5348300"/>
              <a:gd name="connsiteY174" fmla="*/ 671513 h 3000375"/>
              <a:gd name="connsiteX175" fmla="*/ 4814888 w 5348300"/>
              <a:gd name="connsiteY175" fmla="*/ 657225 h 3000375"/>
              <a:gd name="connsiteX176" fmla="*/ 4833938 w 5348300"/>
              <a:gd name="connsiteY176" fmla="*/ 647700 h 3000375"/>
              <a:gd name="connsiteX177" fmla="*/ 4848225 w 5348300"/>
              <a:gd name="connsiteY177" fmla="*/ 638175 h 3000375"/>
              <a:gd name="connsiteX178" fmla="*/ 4862513 w 5348300"/>
              <a:gd name="connsiteY178" fmla="*/ 633413 h 3000375"/>
              <a:gd name="connsiteX179" fmla="*/ 4881563 w 5348300"/>
              <a:gd name="connsiteY179" fmla="*/ 623888 h 3000375"/>
              <a:gd name="connsiteX180" fmla="*/ 4872038 w 5348300"/>
              <a:gd name="connsiteY180" fmla="*/ 609600 h 3000375"/>
              <a:gd name="connsiteX181" fmla="*/ 4857750 w 5348300"/>
              <a:gd name="connsiteY181" fmla="*/ 600075 h 3000375"/>
              <a:gd name="connsiteX182" fmla="*/ 4862513 w 5348300"/>
              <a:gd name="connsiteY182" fmla="*/ 585788 h 3000375"/>
              <a:gd name="connsiteX183" fmla="*/ 4886325 w 5348300"/>
              <a:gd name="connsiteY183" fmla="*/ 581025 h 3000375"/>
              <a:gd name="connsiteX184" fmla="*/ 4900613 w 5348300"/>
              <a:gd name="connsiteY184" fmla="*/ 576263 h 3000375"/>
              <a:gd name="connsiteX185" fmla="*/ 4919663 w 5348300"/>
              <a:gd name="connsiteY185" fmla="*/ 533400 h 3000375"/>
              <a:gd name="connsiteX186" fmla="*/ 4943475 w 5348300"/>
              <a:gd name="connsiteY186" fmla="*/ 519113 h 3000375"/>
              <a:gd name="connsiteX187" fmla="*/ 4962525 w 5348300"/>
              <a:gd name="connsiteY187" fmla="*/ 500063 h 3000375"/>
              <a:gd name="connsiteX188" fmla="*/ 4995863 w 5348300"/>
              <a:gd name="connsiteY188" fmla="*/ 476250 h 3000375"/>
              <a:gd name="connsiteX189" fmla="*/ 5024438 w 5348300"/>
              <a:gd name="connsiteY189" fmla="*/ 447675 h 3000375"/>
              <a:gd name="connsiteX190" fmla="*/ 5038725 w 5348300"/>
              <a:gd name="connsiteY190" fmla="*/ 433388 h 3000375"/>
              <a:gd name="connsiteX191" fmla="*/ 5048250 w 5348300"/>
              <a:gd name="connsiteY191" fmla="*/ 414338 h 3000375"/>
              <a:gd name="connsiteX192" fmla="*/ 5057775 w 5348300"/>
              <a:gd name="connsiteY192" fmla="*/ 390525 h 3000375"/>
              <a:gd name="connsiteX193" fmla="*/ 5067300 w 5348300"/>
              <a:gd name="connsiteY193" fmla="*/ 376238 h 3000375"/>
              <a:gd name="connsiteX194" fmla="*/ 5072063 w 5348300"/>
              <a:gd name="connsiteY194" fmla="*/ 361950 h 3000375"/>
              <a:gd name="connsiteX195" fmla="*/ 5086350 w 5348300"/>
              <a:gd name="connsiteY195" fmla="*/ 347663 h 3000375"/>
              <a:gd name="connsiteX196" fmla="*/ 5095875 w 5348300"/>
              <a:gd name="connsiteY196" fmla="*/ 333375 h 3000375"/>
              <a:gd name="connsiteX197" fmla="*/ 5129213 w 5348300"/>
              <a:gd name="connsiteY197" fmla="*/ 314325 h 3000375"/>
              <a:gd name="connsiteX198" fmla="*/ 5157788 w 5348300"/>
              <a:gd name="connsiteY198" fmla="*/ 300038 h 3000375"/>
              <a:gd name="connsiteX199" fmla="*/ 5172075 w 5348300"/>
              <a:gd name="connsiteY199" fmla="*/ 285750 h 3000375"/>
              <a:gd name="connsiteX200" fmla="*/ 5191125 w 5348300"/>
              <a:gd name="connsiteY200" fmla="*/ 271463 h 3000375"/>
              <a:gd name="connsiteX201" fmla="*/ 5219700 w 5348300"/>
              <a:gd name="connsiteY201" fmla="*/ 242888 h 3000375"/>
              <a:gd name="connsiteX202" fmla="*/ 5229225 w 5348300"/>
              <a:gd name="connsiteY202" fmla="*/ 228600 h 3000375"/>
              <a:gd name="connsiteX203" fmla="*/ 5238750 w 5348300"/>
              <a:gd name="connsiteY203" fmla="*/ 185738 h 3000375"/>
              <a:gd name="connsiteX204" fmla="*/ 5253038 w 5348300"/>
              <a:gd name="connsiteY204" fmla="*/ 142875 h 3000375"/>
              <a:gd name="connsiteX205" fmla="*/ 5257800 w 5348300"/>
              <a:gd name="connsiteY205" fmla="*/ 128588 h 3000375"/>
              <a:gd name="connsiteX206" fmla="*/ 5267325 w 5348300"/>
              <a:gd name="connsiteY206" fmla="*/ 85725 h 3000375"/>
              <a:gd name="connsiteX207" fmla="*/ 5324475 w 5348300"/>
              <a:gd name="connsiteY207" fmla="*/ 19050 h 3000375"/>
              <a:gd name="connsiteX208" fmla="*/ 5343525 w 5348300"/>
              <a:gd name="connsiteY208" fmla="*/ 0 h 3000375"/>
              <a:gd name="connsiteX209" fmla="*/ 5348288 w 5348300"/>
              <a:gd name="connsiteY209"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105275 w 5348300"/>
              <a:gd name="connsiteY142" fmla="*/ 1262063 h 3000375"/>
              <a:gd name="connsiteX143" fmla="*/ 4086225 w 5348300"/>
              <a:gd name="connsiteY143" fmla="*/ 1228725 h 3000375"/>
              <a:gd name="connsiteX144" fmla="*/ 4110038 w 5348300"/>
              <a:gd name="connsiteY144" fmla="*/ 1223963 h 3000375"/>
              <a:gd name="connsiteX145" fmla="*/ 4129088 w 5348300"/>
              <a:gd name="connsiteY145" fmla="*/ 1219200 h 3000375"/>
              <a:gd name="connsiteX146" fmla="*/ 4143375 w 5348300"/>
              <a:gd name="connsiteY146" fmla="*/ 1214438 h 3000375"/>
              <a:gd name="connsiteX147" fmla="*/ 4191000 w 5348300"/>
              <a:gd name="connsiteY147" fmla="*/ 1209675 h 3000375"/>
              <a:gd name="connsiteX148" fmla="*/ 4224338 w 5348300"/>
              <a:gd name="connsiteY148" fmla="*/ 1200150 h 3000375"/>
              <a:gd name="connsiteX149" fmla="*/ 4238625 w 5348300"/>
              <a:gd name="connsiteY149" fmla="*/ 1190625 h 3000375"/>
              <a:gd name="connsiteX150" fmla="*/ 4248150 w 5348300"/>
              <a:gd name="connsiteY150" fmla="*/ 1176338 h 3000375"/>
              <a:gd name="connsiteX151" fmla="*/ 4252913 w 5348300"/>
              <a:gd name="connsiteY151" fmla="*/ 1162050 h 3000375"/>
              <a:gd name="connsiteX152" fmla="*/ 4271963 w 5348300"/>
              <a:gd name="connsiteY152" fmla="*/ 1143000 h 3000375"/>
              <a:gd name="connsiteX153" fmla="*/ 4286250 w 5348300"/>
              <a:gd name="connsiteY153" fmla="*/ 1138238 h 3000375"/>
              <a:gd name="connsiteX154" fmla="*/ 4305300 w 5348300"/>
              <a:gd name="connsiteY154" fmla="*/ 1123950 h 3000375"/>
              <a:gd name="connsiteX155" fmla="*/ 4333875 w 5348300"/>
              <a:gd name="connsiteY155" fmla="*/ 1095375 h 3000375"/>
              <a:gd name="connsiteX156" fmla="*/ 4338638 w 5348300"/>
              <a:gd name="connsiteY156" fmla="*/ 1081088 h 3000375"/>
              <a:gd name="connsiteX157" fmla="*/ 4367213 w 5348300"/>
              <a:gd name="connsiteY157" fmla="*/ 1042988 h 3000375"/>
              <a:gd name="connsiteX158" fmla="*/ 4381500 w 5348300"/>
              <a:gd name="connsiteY158" fmla="*/ 1028700 h 3000375"/>
              <a:gd name="connsiteX159" fmla="*/ 4410075 w 5348300"/>
              <a:gd name="connsiteY159" fmla="*/ 1009650 h 3000375"/>
              <a:gd name="connsiteX160" fmla="*/ 4433888 w 5348300"/>
              <a:gd name="connsiteY160" fmla="*/ 990600 h 3000375"/>
              <a:gd name="connsiteX161" fmla="*/ 4462463 w 5348300"/>
              <a:gd name="connsiteY161" fmla="*/ 971550 h 3000375"/>
              <a:gd name="connsiteX162" fmla="*/ 4519613 w 5348300"/>
              <a:gd name="connsiteY162" fmla="*/ 919163 h 3000375"/>
              <a:gd name="connsiteX163" fmla="*/ 4538663 w 5348300"/>
              <a:gd name="connsiteY163" fmla="*/ 900113 h 3000375"/>
              <a:gd name="connsiteX164" fmla="*/ 4576763 w 5348300"/>
              <a:gd name="connsiteY164" fmla="*/ 871538 h 3000375"/>
              <a:gd name="connsiteX165" fmla="*/ 4605338 w 5348300"/>
              <a:gd name="connsiteY165" fmla="*/ 847725 h 3000375"/>
              <a:gd name="connsiteX166" fmla="*/ 4643438 w 5348300"/>
              <a:gd name="connsiteY166" fmla="*/ 804863 h 3000375"/>
              <a:gd name="connsiteX167" fmla="*/ 4643438 w 5348300"/>
              <a:gd name="connsiteY167" fmla="*/ 804863 h 3000375"/>
              <a:gd name="connsiteX168" fmla="*/ 4657725 w 5348300"/>
              <a:gd name="connsiteY168" fmla="*/ 785813 h 3000375"/>
              <a:gd name="connsiteX169" fmla="*/ 4710113 w 5348300"/>
              <a:gd name="connsiteY169" fmla="*/ 738188 h 3000375"/>
              <a:gd name="connsiteX170" fmla="*/ 4738688 w 5348300"/>
              <a:gd name="connsiteY170" fmla="*/ 700088 h 3000375"/>
              <a:gd name="connsiteX171" fmla="*/ 4748213 w 5348300"/>
              <a:gd name="connsiteY171" fmla="*/ 685800 h 3000375"/>
              <a:gd name="connsiteX172" fmla="*/ 4776788 w 5348300"/>
              <a:gd name="connsiteY172" fmla="*/ 676275 h 3000375"/>
              <a:gd name="connsiteX173" fmla="*/ 4791075 w 5348300"/>
              <a:gd name="connsiteY173" fmla="*/ 671513 h 3000375"/>
              <a:gd name="connsiteX174" fmla="*/ 4814888 w 5348300"/>
              <a:gd name="connsiteY174" fmla="*/ 657225 h 3000375"/>
              <a:gd name="connsiteX175" fmla="*/ 4833938 w 5348300"/>
              <a:gd name="connsiteY175" fmla="*/ 647700 h 3000375"/>
              <a:gd name="connsiteX176" fmla="*/ 4848225 w 5348300"/>
              <a:gd name="connsiteY176" fmla="*/ 638175 h 3000375"/>
              <a:gd name="connsiteX177" fmla="*/ 4862513 w 5348300"/>
              <a:gd name="connsiteY177" fmla="*/ 633413 h 3000375"/>
              <a:gd name="connsiteX178" fmla="*/ 4881563 w 5348300"/>
              <a:gd name="connsiteY178" fmla="*/ 623888 h 3000375"/>
              <a:gd name="connsiteX179" fmla="*/ 4872038 w 5348300"/>
              <a:gd name="connsiteY179" fmla="*/ 609600 h 3000375"/>
              <a:gd name="connsiteX180" fmla="*/ 4857750 w 5348300"/>
              <a:gd name="connsiteY180" fmla="*/ 600075 h 3000375"/>
              <a:gd name="connsiteX181" fmla="*/ 4862513 w 5348300"/>
              <a:gd name="connsiteY181" fmla="*/ 585788 h 3000375"/>
              <a:gd name="connsiteX182" fmla="*/ 4886325 w 5348300"/>
              <a:gd name="connsiteY182" fmla="*/ 581025 h 3000375"/>
              <a:gd name="connsiteX183" fmla="*/ 4900613 w 5348300"/>
              <a:gd name="connsiteY183" fmla="*/ 576263 h 3000375"/>
              <a:gd name="connsiteX184" fmla="*/ 4919663 w 5348300"/>
              <a:gd name="connsiteY184" fmla="*/ 533400 h 3000375"/>
              <a:gd name="connsiteX185" fmla="*/ 4943475 w 5348300"/>
              <a:gd name="connsiteY185" fmla="*/ 519113 h 3000375"/>
              <a:gd name="connsiteX186" fmla="*/ 4962525 w 5348300"/>
              <a:gd name="connsiteY186" fmla="*/ 500063 h 3000375"/>
              <a:gd name="connsiteX187" fmla="*/ 4995863 w 5348300"/>
              <a:gd name="connsiteY187" fmla="*/ 476250 h 3000375"/>
              <a:gd name="connsiteX188" fmla="*/ 5024438 w 5348300"/>
              <a:gd name="connsiteY188" fmla="*/ 447675 h 3000375"/>
              <a:gd name="connsiteX189" fmla="*/ 5038725 w 5348300"/>
              <a:gd name="connsiteY189" fmla="*/ 433388 h 3000375"/>
              <a:gd name="connsiteX190" fmla="*/ 5048250 w 5348300"/>
              <a:gd name="connsiteY190" fmla="*/ 414338 h 3000375"/>
              <a:gd name="connsiteX191" fmla="*/ 5057775 w 5348300"/>
              <a:gd name="connsiteY191" fmla="*/ 390525 h 3000375"/>
              <a:gd name="connsiteX192" fmla="*/ 5067300 w 5348300"/>
              <a:gd name="connsiteY192" fmla="*/ 376238 h 3000375"/>
              <a:gd name="connsiteX193" fmla="*/ 5072063 w 5348300"/>
              <a:gd name="connsiteY193" fmla="*/ 361950 h 3000375"/>
              <a:gd name="connsiteX194" fmla="*/ 5086350 w 5348300"/>
              <a:gd name="connsiteY194" fmla="*/ 347663 h 3000375"/>
              <a:gd name="connsiteX195" fmla="*/ 5095875 w 5348300"/>
              <a:gd name="connsiteY195" fmla="*/ 333375 h 3000375"/>
              <a:gd name="connsiteX196" fmla="*/ 5129213 w 5348300"/>
              <a:gd name="connsiteY196" fmla="*/ 314325 h 3000375"/>
              <a:gd name="connsiteX197" fmla="*/ 5157788 w 5348300"/>
              <a:gd name="connsiteY197" fmla="*/ 300038 h 3000375"/>
              <a:gd name="connsiteX198" fmla="*/ 5172075 w 5348300"/>
              <a:gd name="connsiteY198" fmla="*/ 285750 h 3000375"/>
              <a:gd name="connsiteX199" fmla="*/ 5191125 w 5348300"/>
              <a:gd name="connsiteY199" fmla="*/ 271463 h 3000375"/>
              <a:gd name="connsiteX200" fmla="*/ 5219700 w 5348300"/>
              <a:gd name="connsiteY200" fmla="*/ 242888 h 3000375"/>
              <a:gd name="connsiteX201" fmla="*/ 5229225 w 5348300"/>
              <a:gd name="connsiteY201" fmla="*/ 228600 h 3000375"/>
              <a:gd name="connsiteX202" fmla="*/ 5238750 w 5348300"/>
              <a:gd name="connsiteY202" fmla="*/ 185738 h 3000375"/>
              <a:gd name="connsiteX203" fmla="*/ 5253038 w 5348300"/>
              <a:gd name="connsiteY203" fmla="*/ 142875 h 3000375"/>
              <a:gd name="connsiteX204" fmla="*/ 5257800 w 5348300"/>
              <a:gd name="connsiteY204" fmla="*/ 128588 h 3000375"/>
              <a:gd name="connsiteX205" fmla="*/ 5267325 w 5348300"/>
              <a:gd name="connsiteY205" fmla="*/ 85725 h 3000375"/>
              <a:gd name="connsiteX206" fmla="*/ 5324475 w 5348300"/>
              <a:gd name="connsiteY206" fmla="*/ 19050 h 3000375"/>
              <a:gd name="connsiteX207" fmla="*/ 5343525 w 5348300"/>
              <a:gd name="connsiteY207" fmla="*/ 0 h 3000375"/>
              <a:gd name="connsiteX208" fmla="*/ 5348288 w 5348300"/>
              <a:gd name="connsiteY208"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086225 w 5348300"/>
              <a:gd name="connsiteY142" fmla="*/ 1228725 h 3000375"/>
              <a:gd name="connsiteX143" fmla="*/ 4110038 w 5348300"/>
              <a:gd name="connsiteY143" fmla="*/ 1223963 h 3000375"/>
              <a:gd name="connsiteX144" fmla="*/ 4129088 w 5348300"/>
              <a:gd name="connsiteY144" fmla="*/ 1219200 h 3000375"/>
              <a:gd name="connsiteX145" fmla="*/ 4143375 w 5348300"/>
              <a:gd name="connsiteY145" fmla="*/ 1214438 h 3000375"/>
              <a:gd name="connsiteX146" fmla="*/ 4191000 w 5348300"/>
              <a:gd name="connsiteY146" fmla="*/ 1209675 h 3000375"/>
              <a:gd name="connsiteX147" fmla="*/ 4224338 w 5348300"/>
              <a:gd name="connsiteY147" fmla="*/ 1200150 h 3000375"/>
              <a:gd name="connsiteX148" fmla="*/ 4238625 w 5348300"/>
              <a:gd name="connsiteY148" fmla="*/ 1190625 h 3000375"/>
              <a:gd name="connsiteX149" fmla="*/ 4248150 w 5348300"/>
              <a:gd name="connsiteY149" fmla="*/ 1176338 h 3000375"/>
              <a:gd name="connsiteX150" fmla="*/ 4252913 w 5348300"/>
              <a:gd name="connsiteY150" fmla="*/ 1162050 h 3000375"/>
              <a:gd name="connsiteX151" fmla="*/ 4271963 w 5348300"/>
              <a:gd name="connsiteY151" fmla="*/ 1143000 h 3000375"/>
              <a:gd name="connsiteX152" fmla="*/ 4286250 w 5348300"/>
              <a:gd name="connsiteY152" fmla="*/ 1138238 h 3000375"/>
              <a:gd name="connsiteX153" fmla="*/ 4305300 w 5348300"/>
              <a:gd name="connsiteY153" fmla="*/ 1123950 h 3000375"/>
              <a:gd name="connsiteX154" fmla="*/ 4333875 w 5348300"/>
              <a:gd name="connsiteY154" fmla="*/ 1095375 h 3000375"/>
              <a:gd name="connsiteX155" fmla="*/ 4338638 w 5348300"/>
              <a:gd name="connsiteY155" fmla="*/ 1081088 h 3000375"/>
              <a:gd name="connsiteX156" fmla="*/ 4367213 w 5348300"/>
              <a:gd name="connsiteY156" fmla="*/ 1042988 h 3000375"/>
              <a:gd name="connsiteX157" fmla="*/ 4381500 w 5348300"/>
              <a:gd name="connsiteY157" fmla="*/ 1028700 h 3000375"/>
              <a:gd name="connsiteX158" fmla="*/ 4410075 w 5348300"/>
              <a:gd name="connsiteY158" fmla="*/ 1009650 h 3000375"/>
              <a:gd name="connsiteX159" fmla="*/ 4433888 w 5348300"/>
              <a:gd name="connsiteY159" fmla="*/ 990600 h 3000375"/>
              <a:gd name="connsiteX160" fmla="*/ 4462463 w 5348300"/>
              <a:gd name="connsiteY160" fmla="*/ 971550 h 3000375"/>
              <a:gd name="connsiteX161" fmla="*/ 4519613 w 5348300"/>
              <a:gd name="connsiteY161" fmla="*/ 919163 h 3000375"/>
              <a:gd name="connsiteX162" fmla="*/ 4538663 w 5348300"/>
              <a:gd name="connsiteY162" fmla="*/ 900113 h 3000375"/>
              <a:gd name="connsiteX163" fmla="*/ 4576763 w 5348300"/>
              <a:gd name="connsiteY163" fmla="*/ 871538 h 3000375"/>
              <a:gd name="connsiteX164" fmla="*/ 4605338 w 5348300"/>
              <a:gd name="connsiteY164" fmla="*/ 847725 h 3000375"/>
              <a:gd name="connsiteX165" fmla="*/ 4643438 w 5348300"/>
              <a:gd name="connsiteY165" fmla="*/ 804863 h 3000375"/>
              <a:gd name="connsiteX166" fmla="*/ 4643438 w 5348300"/>
              <a:gd name="connsiteY166" fmla="*/ 804863 h 3000375"/>
              <a:gd name="connsiteX167" fmla="*/ 4657725 w 5348300"/>
              <a:gd name="connsiteY167" fmla="*/ 785813 h 3000375"/>
              <a:gd name="connsiteX168" fmla="*/ 4710113 w 5348300"/>
              <a:gd name="connsiteY168" fmla="*/ 738188 h 3000375"/>
              <a:gd name="connsiteX169" fmla="*/ 4738688 w 5348300"/>
              <a:gd name="connsiteY169" fmla="*/ 700088 h 3000375"/>
              <a:gd name="connsiteX170" fmla="*/ 4748213 w 5348300"/>
              <a:gd name="connsiteY170" fmla="*/ 685800 h 3000375"/>
              <a:gd name="connsiteX171" fmla="*/ 4776788 w 5348300"/>
              <a:gd name="connsiteY171" fmla="*/ 676275 h 3000375"/>
              <a:gd name="connsiteX172" fmla="*/ 4791075 w 5348300"/>
              <a:gd name="connsiteY172" fmla="*/ 671513 h 3000375"/>
              <a:gd name="connsiteX173" fmla="*/ 4814888 w 5348300"/>
              <a:gd name="connsiteY173" fmla="*/ 657225 h 3000375"/>
              <a:gd name="connsiteX174" fmla="*/ 4833938 w 5348300"/>
              <a:gd name="connsiteY174" fmla="*/ 647700 h 3000375"/>
              <a:gd name="connsiteX175" fmla="*/ 4848225 w 5348300"/>
              <a:gd name="connsiteY175" fmla="*/ 638175 h 3000375"/>
              <a:gd name="connsiteX176" fmla="*/ 4862513 w 5348300"/>
              <a:gd name="connsiteY176" fmla="*/ 633413 h 3000375"/>
              <a:gd name="connsiteX177" fmla="*/ 4881563 w 5348300"/>
              <a:gd name="connsiteY177" fmla="*/ 623888 h 3000375"/>
              <a:gd name="connsiteX178" fmla="*/ 4872038 w 5348300"/>
              <a:gd name="connsiteY178" fmla="*/ 609600 h 3000375"/>
              <a:gd name="connsiteX179" fmla="*/ 4857750 w 5348300"/>
              <a:gd name="connsiteY179" fmla="*/ 600075 h 3000375"/>
              <a:gd name="connsiteX180" fmla="*/ 4862513 w 5348300"/>
              <a:gd name="connsiteY180" fmla="*/ 585788 h 3000375"/>
              <a:gd name="connsiteX181" fmla="*/ 4886325 w 5348300"/>
              <a:gd name="connsiteY181" fmla="*/ 581025 h 3000375"/>
              <a:gd name="connsiteX182" fmla="*/ 4900613 w 5348300"/>
              <a:gd name="connsiteY182" fmla="*/ 576263 h 3000375"/>
              <a:gd name="connsiteX183" fmla="*/ 4919663 w 5348300"/>
              <a:gd name="connsiteY183" fmla="*/ 533400 h 3000375"/>
              <a:gd name="connsiteX184" fmla="*/ 4943475 w 5348300"/>
              <a:gd name="connsiteY184" fmla="*/ 519113 h 3000375"/>
              <a:gd name="connsiteX185" fmla="*/ 4962525 w 5348300"/>
              <a:gd name="connsiteY185" fmla="*/ 500063 h 3000375"/>
              <a:gd name="connsiteX186" fmla="*/ 4995863 w 5348300"/>
              <a:gd name="connsiteY186" fmla="*/ 476250 h 3000375"/>
              <a:gd name="connsiteX187" fmla="*/ 5024438 w 5348300"/>
              <a:gd name="connsiteY187" fmla="*/ 447675 h 3000375"/>
              <a:gd name="connsiteX188" fmla="*/ 5038725 w 5348300"/>
              <a:gd name="connsiteY188" fmla="*/ 433388 h 3000375"/>
              <a:gd name="connsiteX189" fmla="*/ 5048250 w 5348300"/>
              <a:gd name="connsiteY189" fmla="*/ 414338 h 3000375"/>
              <a:gd name="connsiteX190" fmla="*/ 5057775 w 5348300"/>
              <a:gd name="connsiteY190" fmla="*/ 390525 h 3000375"/>
              <a:gd name="connsiteX191" fmla="*/ 5067300 w 5348300"/>
              <a:gd name="connsiteY191" fmla="*/ 376238 h 3000375"/>
              <a:gd name="connsiteX192" fmla="*/ 5072063 w 5348300"/>
              <a:gd name="connsiteY192" fmla="*/ 361950 h 3000375"/>
              <a:gd name="connsiteX193" fmla="*/ 5086350 w 5348300"/>
              <a:gd name="connsiteY193" fmla="*/ 347663 h 3000375"/>
              <a:gd name="connsiteX194" fmla="*/ 5095875 w 5348300"/>
              <a:gd name="connsiteY194" fmla="*/ 333375 h 3000375"/>
              <a:gd name="connsiteX195" fmla="*/ 5129213 w 5348300"/>
              <a:gd name="connsiteY195" fmla="*/ 314325 h 3000375"/>
              <a:gd name="connsiteX196" fmla="*/ 5157788 w 5348300"/>
              <a:gd name="connsiteY196" fmla="*/ 300038 h 3000375"/>
              <a:gd name="connsiteX197" fmla="*/ 5172075 w 5348300"/>
              <a:gd name="connsiteY197" fmla="*/ 285750 h 3000375"/>
              <a:gd name="connsiteX198" fmla="*/ 5191125 w 5348300"/>
              <a:gd name="connsiteY198" fmla="*/ 271463 h 3000375"/>
              <a:gd name="connsiteX199" fmla="*/ 5219700 w 5348300"/>
              <a:gd name="connsiteY199" fmla="*/ 242888 h 3000375"/>
              <a:gd name="connsiteX200" fmla="*/ 5229225 w 5348300"/>
              <a:gd name="connsiteY200" fmla="*/ 228600 h 3000375"/>
              <a:gd name="connsiteX201" fmla="*/ 5238750 w 5348300"/>
              <a:gd name="connsiteY201" fmla="*/ 185738 h 3000375"/>
              <a:gd name="connsiteX202" fmla="*/ 5253038 w 5348300"/>
              <a:gd name="connsiteY202" fmla="*/ 142875 h 3000375"/>
              <a:gd name="connsiteX203" fmla="*/ 5257800 w 5348300"/>
              <a:gd name="connsiteY203" fmla="*/ 128588 h 3000375"/>
              <a:gd name="connsiteX204" fmla="*/ 5267325 w 5348300"/>
              <a:gd name="connsiteY204" fmla="*/ 85725 h 3000375"/>
              <a:gd name="connsiteX205" fmla="*/ 5324475 w 5348300"/>
              <a:gd name="connsiteY205" fmla="*/ 19050 h 3000375"/>
              <a:gd name="connsiteX206" fmla="*/ 5343525 w 5348300"/>
              <a:gd name="connsiteY206" fmla="*/ 0 h 3000375"/>
              <a:gd name="connsiteX207" fmla="*/ 5348288 w 5348300"/>
              <a:gd name="connsiteY207"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086225 w 5348300"/>
              <a:gd name="connsiteY141" fmla="*/ 1228725 h 3000375"/>
              <a:gd name="connsiteX142" fmla="*/ 4110038 w 5348300"/>
              <a:gd name="connsiteY142" fmla="*/ 1223963 h 3000375"/>
              <a:gd name="connsiteX143" fmla="*/ 4129088 w 5348300"/>
              <a:gd name="connsiteY143" fmla="*/ 1219200 h 3000375"/>
              <a:gd name="connsiteX144" fmla="*/ 4143375 w 5348300"/>
              <a:gd name="connsiteY144" fmla="*/ 1214438 h 3000375"/>
              <a:gd name="connsiteX145" fmla="*/ 4191000 w 5348300"/>
              <a:gd name="connsiteY145" fmla="*/ 1209675 h 3000375"/>
              <a:gd name="connsiteX146" fmla="*/ 4224338 w 5348300"/>
              <a:gd name="connsiteY146" fmla="*/ 1200150 h 3000375"/>
              <a:gd name="connsiteX147" fmla="*/ 4238625 w 5348300"/>
              <a:gd name="connsiteY147" fmla="*/ 1190625 h 3000375"/>
              <a:gd name="connsiteX148" fmla="*/ 4248150 w 5348300"/>
              <a:gd name="connsiteY148" fmla="*/ 1176338 h 3000375"/>
              <a:gd name="connsiteX149" fmla="*/ 4252913 w 5348300"/>
              <a:gd name="connsiteY149" fmla="*/ 1162050 h 3000375"/>
              <a:gd name="connsiteX150" fmla="*/ 4271963 w 5348300"/>
              <a:gd name="connsiteY150" fmla="*/ 1143000 h 3000375"/>
              <a:gd name="connsiteX151" fmla="*/ 4286250 w 5348300"/>
              <a:gd name="connsiteY151" fmla="*/ 1138238 h 3000375"/>
              <a:gd name="connsiteX152" fmla="*/ 4305300 w 5348300"/>
              <a:gd name="connsiteY152" fmla="*/ 1123950 h 3000375"/>
              <a:gd name="connsiteX153" fmla="*/ 4333875 w 5348300"/>
              <a:gd name="connsiteY153" fmla="*/ 1095375 h 3000375"/>
              <a:gd name="connsiteX154" fmla="*/ 4338638 w 5348300"/>
              <a:gd name="connsiteY154" fmla="*/ 1081088 h 3000375"/>
              <a:gd name="connsiteX155" fmla="*/ 4367213 w 5348300"/>
              <a:gd name="connsiteY155" fmla="*/ 1042988 h 3000375"/>
              <a:gd name="connsiteX156" fmla="*/ 4381500 w 5348300"/>
              <a:gd name="connsiteY156" fmla="*/ 1028700 h 3000375"/>
              <a:gd name="connsiteX157" fmla="*/ 4410075 w 5348300"/>
              <a:gd name="connsiteY157" fmla="*/ 1009650 h 3000375"/>
              <a:gd name="connsiteX158" fmla="*/ 4433888 w 5348300"/>
              <a:gd name="connsiteY158" fmla="*/ 990600 h 3000375"/>
              <a:gd name="connsiteX159" fmla="*/ 4462463 w 5348300"/>
              <a:gd name="connsiteY159" fmla="*/ 971550 h 3000375"/>
              <a:gd name="connsiteX160" fmla="*/ 4519613 w 5348300"/>
              <a:gd name="connsiteY160" fmla="*/ 919163 h 3000375"/>
              <a:gd name="connsiteX161" fmla="*/ 4538663 w 5348300"/>
              <a:gd name="connsiteY161" fmla="*/ 900113 h 3000375"/>
              <a:gd name="connsiteX162" fmla="*/ 4576763 w 5348300"/>
              <a:gd name="connsiteY162" fmla="*/ 871538 h 3000375"/>
              <a:gd name="connsiteX163" fmla="*/ 4605338 w 5348300"/>
              <a:gd name="connsiteY163" fmla="*/ 847725 h 3000375"/>
              <a:gd name="connsiteX164" fmla="*/ 4643438 w 5348300"/>
              <a:gd name="connsiteY164" fmla="*/ 804863 h 3000375"/>
              <a:gd name="connsiteX165" fmla="*/ 4643438 w 5348300"/>
              <a:gd name="connsiteY165" fmla="*/ 804863 h 3000375"/>
              <a:gd name="connsiteX166" fmla="*/ 4657725 w 5348300"/>
              <a:gd name="connsiteY166" fmla="*/ 785813 h 3000375"/>
              <a:gd name="connsiteX167" fmla="*/ 4710113 w 5348300"/>
              <a:gd name="connsiteY167" fmla="*/ 738188 h 3000375"/>
              <a:gd name="connsiteX168" fmla="*/ 4738688 w 5348300"/>
              <a:gd name="connsiteY168" fmla="*/ 700088 h 3000375"/>
              <a:gd name="connsiteX169" fmla="*/ 4748213 w 5348300"/>
              <a:gd name="connsiteY169" fmla="*/ 685800 h 3000375"/>
              <a:gd name="connsiteX170" fmla="*/ 4776788 w 5348300"/>
              <a:gd name="connsiteY170" fmla="*/ 676275 h 3000375"/>
              <a:gd name="connsiteX171" fmla="*/ 4791075 w 5348300"/>
              <a:gd name="connsiteY171" fmla="*/ 671513 h 3000375"/>
              <a:gd name="connsiteX172" fmla="*/ 4814888 w 5348300"/>
              <a:gd name="connsiteY172" fmla="*/ 657225 h 3000375"/>
              <a:gd name="connsiteX173" fmla="*/ 4833938 w 5348300"/>
              <a:gd name="connsiteY173" fmla="*/ 647700 h 3000375"/>
              <a:gd name="connsiteX174" fmla="*/ 4848225 w 5348300"/>
              <a:gd name="connsiteY174" fmla="*/ 638175 h 3000375"/>
              <a:gd name="connsiteX175" fmla="*/ 4862513 w 5348300"/>
              <a:gd name="connsiteY175" fmla="*/ 633413 h 3000375"/>
              <a:gd name="connsiteX176" fmla="*/ 4881563 w 5348300"/>
              <a:gd name="connsiteY176" fmla="*/ 623888 h 3000375"/>
              <a:gd name="connsiteX177" fmla="*/ 4872038 w 5348300"/>
              <a:gd name="connsiteY177" fmla="*/ 609600 h 3000375"/>
              <a:gd name="connsiteX178" fmla="*/ 4857750 w 5348300"/>
              <a:gd name="connsiteY178" fmla="*/ 600075 h 3000375"/>
              <a:gd name="connsiteX179" fmla="*/ 4862513 w 5348300"/>
              <a:gd name="connsiteY179" fmla="*/ 585788 h 3000375"/>
              <a:gd name="connsiteX180" fmla="*/ 4886325 w 5348300"/>
              <a:gd name="connsiteY180" fmla="*/ 581025 h 3000375"/>
              <a:gd name="connsiteX181" fmla="*/ 4900613 w 5348300"/>
              <a:gd name="connsiteY181" fmla="*/ 576263 h 3000375"/>
              <a:gd name="connsiteX182" fmla="*/ 4919663 w 5348300"/>
              <a:gd name="connsiteY182" fmla="*/ 533400 h 3000375"/>
              <a:gd name="connsiteX183" fmla="*/ 4943475 w 5348300"/>
              <a:gd name="connsiteY183" fmla="*/ 519113 h 3000375"/>
              <a:gd name="connsiteX184" fmla="*/ 4962525 w 5348300"/>
              <a:gd name="connsiteY184" fmla="*/ 500063 h 3000375"/>
              <a:gd name="connsiteX185" fmla="*/ 4995863 w 5348300"/>
              <a:gd name="connsiteY185" fmla="*/ 476250 h 3000375"/>
              <a:gd name="connsiteX186" fmla="*/ 5024438 w 5348300"/>
              <a:gd name="connsiteY186" fmla="*/ 447675 h 3000375"/>
              <a:gd name="connsiteX187" fmla="*/ 5038725 w 5348300"/>
              <a:gd name="connsiteY187" fmla="*/ 433388 h 3000375"/>
              <a:gd name="connsiteX188" fmla="*/ 5048250 w 5348300"/>
              <a:gd name="connsiteY188" fmla="*/ 414338 h 3000375"/>
              <a:gd name="connsiteX189" fmla="*/ 5057775 w 5348300"/>
              <a:gd name="connsiteY189" fmla="*/ 390525 h 3000375"/>
              <a:gd name="connsiteX190" fmla="*/ 5067300 w 5348300"/>
              <a:gd name="connsiteY190" fmla="*/ 376238 h 3000375"/>
              <a:gd name="connsiteX191" fmla="*/ 5072063 w 5348300"/>
              <a:gd name="connsiteY191" fmla="*/ 361950 h 3000375"/>
              <a:gd name="connsiteX192" fmla="*/ 5086350 w 5348300"/>
              <a:gd name="connsiteY192" fmla="*/ 347663 h 3000375"/>
              <a:gd name="connsiteX193" fmla="*/ 5095875 w 5348300"/>
              <a:gd name="connsiteY193" fmla="*/ 333375 h 3000375"/>
              <a:gd name="connsiteX194" fmla="*/ 5129213 w 5348300"/>
              <a:gd name="connsiteY194" fmla="*/ 314325 h 3000375"/>
              <a:gd name="connsiteX195" fmla="*/ 5157788 w 5348300"/>
              <a:gd name="connsiteY195" fmla="*/ 300038 h 3000375"/>
              <a:gd name="connsiteX196" fmla="*/ 5172075 w 5348300"/>
              <a:gd name="connsiteY196" fmla="*/ 285750 h 3000375"/>
              <a:gd name="connsiteX197" fmla="*/ 5191125 w 5348300"/>
              <a:gd name="connsiteY197" fmla="*/ 271463 h 3000375"/>
              <a:gd name="connsiteX198" fmla="*/ 5219700 w 5348300"/>
              <a:gd name="connsiteY198" fmla="*/ 242888 h 3000375"/>
              <a:gd name="connsiteX199" fmla="*/ 5229225 w 5348300"/>
              <a:gd name="connsiteY199" fmla="*/ 228600 h 3000375"/>
              <a:gd name="connsiteX200" fmla="*/ 5238750 w 5348300"/>
              <a:gd name="connsiteY200" fmla="*/ 185738 h 3000375"/>
              <a:gd name="connsiteX201" fmla="*/ 5253038 w 5348300"/>
              <a:gd name="connsiteY201" fmla="*/ 142875 h 3000375"/>
              <a:gd name="connsiteX202" fmla="*/ 5257800 w 5348300"/>
              <a:gd name="connsiteY202" fmla="*/ 128588 h 3000375"/>
              <a:gd name="connsiteX203" fmla="*/ 5267325 w 5348300"/>
              <a:gd name="connsiteY203" fmla="*/ 85725 h 3000375"/>
              <a:gd name="connsiteX204" fmla="*/ 5324475 w 5348300"/>
              <a:gd name="connsiteY204" fmla="*/ 19050 h 3000375"/>
              <a:gd name="connsiteX205" fmla="*/ 5343525 w 5348300"/>
              <a:gd name="connsiteY205" fmla="*/ 0 h 3000375"/>
              <a:gd name="connsiteX206" fmla="*/ 5348288 w 5348300"/>
              <a:gd name="connsiteY206"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86225 w 5348300"/>
              <a:gd name="connsiteY140" fmla="*/ 1228725 h 3000375"/>
              <a:gd name="connsiteX141" fmla="*/ 4110038 w 5348300"/>
              <a:gd name="connsiteY141" fmla="*/ 1223963 h 3000375"/>
              <a:gd name="connsiteX142" fmla="*/ 4129088 w 5348300"/>
              <a:gd name="connsiteY142" fmla="*/ 1219200 h 3000375"/>
              <a:gd name="connsiteX143" fmla="*/ 4143375 w 5348300"/>
              <a:gd name="connsiteY143" fmla="*/ 1214438 h 3000375"/>
              <a:gd name="connsiteX144" fmla="*/ 4191000 w 5348300"/>
              <a:gd name="connsiteY144" fmla="*/ 1209675 h 3000375"/>
              <a:gd name="connsiteX145" fmla="*/ 4224338 w 5348300"/>
              <a:gd name="connsiteY145" fmla="*/ 1200150 h 3000375"/>
              <a:gd name="connsiteX146" fmla="*/ 4238625 w 5348300"/>
              <a:gd name="connsiteY146" fmla="*/ 1190625 h 3000375"/>
              <a:gd name="connsiteX147" fmla="*/ 4248150 w 5348300"/>
              <a:gd name="connsiteY147" fmla="*/ 1176338 h 3000375"/>
              <a:gd name="connsiteX148" fmla="*/ 4252913 w 5348300"/>
              <a:gd name="connsiteY148" fmla="*/ 1162050 h 3000375"/>
              <a:gd name="connsiteX149" fmla="*/ 4271963 w 5348300"/>
              <a:gd name="connsiteY149" fmla="*/ 1143000 h 3000375"/>
              <a:gd name="connsiteX150" fmla="*/ 4286250 w 5348300"/>
              <a:gd name="connsiteY150" fmla="*/ 1138238 h 3000375"/>
              <a:gd name="connsiteX151" fmla="*/ 4305300 w 5348300"/>
              <a:gd name="connsiteY151" fmla="*/ 1123950 h 3000375"/>
              <a:gd name="connsiteX152" fmla="*/ 4333875 w 5348300"/>
              <a:gd name="connsiteY152" fmla="*/ 1095375 h 3000375"/>
              <a:gd name="connsiteX153" fmla="*/ 4338638 w 5348300"/>
              <a:gd name="connsiteY153" fmla="*/ 1081088 h 3000375"/>
              <a:gd name="connsiteX154" fmla="*/ 4367213 w 5348300"/>
              <a:gd name="connsiteY154" fmla="*/ 1042988 h 3000375"/>
              <a:gd name="connsiteX155" fmla="*/ 4381500 w 5348300"/>
              <a:gd name="connsiteY155" fmla="*/ 1028700 h 3000375"/>
              <a:gd name="connsiteX156" fmla="*/ 4410075 w 5348300"/>
              <a:gd name="connsiteY156" fmla="*/ 1009650 h 3000375"/>
              <a:gd name="connsiteX157" fmla="*/ 4433888 w 5348300"/>
              <a:gd name="connsiteY157" fmla="*/ 990600 h 3000375"/>
              <a:gd name="connsiteX158" fmla="*/ 4462463 w 5348300"/>
              <a:gd name="connsiteY158" fmla="*/ 971550 h 3000375"/>
              <a:gd name="connsiteX159" fmla="*/ 4519613 w 5348300"/>
              <a:gd name="connsiteY159" fmla="*/ 919163 h 3000375"/>
              <a:gd name="connsiteX160" fmla="*/ 4538663 w 5348300"/>
              <a:gd name="connsiteY160" fmla="*/ 900113 h 3000375"/>
              <a:gd name="connsiteX161" fmla="*/ 4576763 w 5348300"/>
              <a:gd name="connsiteY161" fmla="*/ 871538 h 3000375"/>
              <a:gd name="connsiteX162" fmla="*/ 4605338 w 5348300"/>
              <a:gd name="connsiteY162" fmla="*/ 847725 h 3000375"/>
              <a:gd name="connsiteX163" fmla="*/ 4643438 w 5348300"/>
              <a:gd name="connsiteY163" fmla="*/ 804863 h 3000375"/>
              <a:gd name="connsiteX164" fmla="*/ 4643438 w 5348300"/>
              <a:gd name="connsiteY164" fmla="*/ 804863 h 3000375"/>
              <a:gd name="connsiteX165" fmla="*/ 4657725 w 5348300"/>
              <a:gd name="connsiteY165" fmla="*/ 785813 h 3000375"/>
              <a:gd name="connsiteX166" fmla="*/ 4710113 w 5348300"/>
              <a:gd name="connsiteY166" fmla="*/ 738188 h 3000375"/>
              <a:gd name="connsiteX167" fmla="*/ 4738688 w 5348300"/>
              <a:gd name="connsiteY167" fmla="*/ 700088 h 3000375"/>
              <a:gd name="connsiteX168" fmla="*/ 4748213 w 5348300"/>
              <a:gd name="connsiteY168" fmla="*/ 685800 h 3000375"/>
              <a:gd name="connsiteX169" fmla="*/ 4776788 w 5348300"/>
              <a:gd name="connsiteY169" fmla="*/ 676275 h 3000375"/>
              <a:gd name="connsiteX170" fmla="*/ 4791075 w 5348300"/>
              <a:gd name="connsiteY170" fmla="*/ 671513 h 3000375"/>
              <a:gd name="connsiteX171" fmla="*/ 4814888 w 5348300"/>
              <a:gd name="connsiteY171" fmla="*/ 657225 h 3000375"/>
              <a:gd name="connsiteX172" fmla="*/ 4833938 w 5348300"/>
              <a:gd name="connsiteY172" fmla="*/ 647700 h 3000375"/>
              <a:gd name="connsiteX173" fmla="*/ 4848225 w 5348300"/>
              <a:gd name="connsiteY173" fmla="*/ 638175 h 3000375"/>
              <a:gd name="connsiteX174" fmla="*/ 4862513 w 5348300"/>
              <a:gd name="connsiteY174" fmla="*/ 633413 h 3000375"/>
              <a:gd name="connsiteX175" fmla="*/ 4881563 w 5348300"/>
              <a:gd name="connsiteY175" fmla="*/ 623888 h 3000375"/>
              <a:gd name="connsiteX176" fmla="*/ 4872038 w 5348300"/>
              <a:gd name="connsiteY176" fmla="*/ 609600 h 3000375"/>
              <a:gd name="connsiteX177" fmla="*/ 4857750 w 5348300"/>
              <a:gd name="connsiteY177" fmla="*/ 600075 h 3000375"/>
              <a:gd name="connsiteX178" fmla="*/ 4862513 w 5348300"/>
              <a:gd name="connsiteY178" fmla="*/ 585788 h 3000375"/>
              <a:gd name="connsiteX179" fmla="*/ 4886325 w 5348300"/>
              <a:gd name="connsiteY179" fmla="*/ 581025 h 3000375"/>
              <a:gd name="connsiteX180" fmla="*/ 4900613 w 5348300"/>
              <a:gd name="connsiteY180" fmla="*/ 576263 h 3000375"/>
              <a:gd name="connsiteX181" fmla="*/ 4919663 w 5348300"/>
              <a:gd name="connsiteY181" fmla="*/ 533400 h 3000375"/>
              <a:gd name="connsiteX182" fmla="*/ 4943475 w 5348300"/>
              <a:gd name="connsiteY182" fmla="*/ 519113 h 3000375"/>
              <a:gd name="connsiteX183" fmla="*/ 4962525 w 5348300"/>
              <a:gd name="connsiteY183" fmla="*/ 500063 h 3000375"/>
              <a:gd name="connsiteX184" fmla="*/ 4995863 w 5348300"/>
              <a:gd name="connsiteY184" fmla="*/ 476250 h 3000375"/>
              <a:gd name="connsiteX185" fmla="*/ 5024438 w 5348300"/>
              <a:gd name="connsiteY185" fmla="*/ 447675 h 3000375"/>
              <a:gd name="connsiteX186" fmla="*/ 5038725 w 5348300"/>
              <a:gd name="connsiteY186" fmla="*/ 433388 h 3000375"/>
              <a:gd name="connsiteX187" fmla="*/ 5048250 w 5348300"/>
              <a:gd name="connsiteY187" fmla="*/ 414338 h 3000375"/>
              <a:gd name="connsiteX188" fmla="*/ 5057775 w 5348300"/>
              <a:gd name="connsiteY188" fmla="*/ 390525 h 3000375"/>
              <a:gd name="connsiteX189" fmla="*/ 5067300 w 5348300"/>
              <a:gd name="connsiteY189" fmla="*/ 376238 h 3000375"/>
              <a:gd name="connsiteX190" fmla="*/ 5072063 w 5348300"/>
              <a:gd name="connsiteY190" fmla="*/ 361950 h 3000375"/>
              <a:gd name="connsiteX191" fmla="*/ 5086350 w 5348300"/>
              <a:gd name="connsiteY191" fmla="*/ 347663 h 3000375"/>
              <a:gd name="connsiteX192" fmla="*/ 5095875 w 5348300"/>
              <a:gd name="connsiteY192" fmla="*/ 333375 h 3000375"/>
              <a:gd name="connsiteX193" fmla="*/ 5129213 w 5348300"/>
              <a:gd name="connsiteY193" fmla="*/ 314325 h 3000375"/>
              <a:gd name="connsiteX194" fmla="*/ 5157788 w 5348300"/>
              <a:gd name="connsiteY194" fmla="*/ 300038 h 3000375"/>
              <a:gd name="connsiteX195" fmla="*/ 5172075 w 5348300"/>
              <a:gd name="connsiteY195" fmla="*/ 285750 h 3000375"/>
              <a:gd name="connsiteX196" fmla="*/ 5191125 w 5348300"/>
              <a:gd name="connsiteY196" fmla="*/ 271463 h 3000375"/>
              <a:gd name="connsiteX197" fmla="*/ 5219700 w 5348300"/>
              <a:gd name="connsiteY197" fmla="*/ 242888 h 3000375"/>
              <a:gd name="connsiteX198" fmla="*/ 5229225 w 5348300"/>
              <a:gd name="connsiteY198" fmla="*/ 228600 h 3000375"/>
              <a:gd name="connsiteX199" fmla="*/ 5238750 w 5348300"/>
              <a:gd name="connsiteY199" fmla="*/ 185738 h 3000375"/>
              <a:gd name="connsiteX200" fmla="*/ 5253038 w 5348300"/>
              <a:gd name="connsiteY200" fmla="*/ 142875 h 3000375"/>
              <a:gd name="connsiteX201" fmla="*/ 5257800 w 5348300"/>
              <a:gd name="connsiteY201" fmla="*/ 128588 h 3000375"/>
              <a:gd name="connsiteX202" fmla="*/ 5267325 w 5348300"/>
              <a:gd name="connsiteY202" fmla="*/ 85725 h 3000375"/>
              <a:gd name="connsiteX203" fmla="*/ 5324475 w 5348300"/>
              <a:gd name="connsiteY203" fmla="*/ 19050 h 3000375"/>
              <a:gd name="connsiteX204" fmla="*/ 5343525 w 5348300"/>
              <a:gd name="connsiteY204" fmla="*/ 0 h 3000375"/>
              <a:gd name="connsiteX205" fmla="*/ 5348288 w 5348300"/>
              <a:gd name="connsiteY205"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6225 w 5348300"/>
              <a:gd name="connsiteY139" fmla="*/ 1228725 h 3000375"/>
              <a:gd name="connsiteX140" fmla="*/ 4110038 w 5348300"/>
              <a:gd name="connsiteY140" fmla="*/ 1223963 h 3000375"/>
              <a:gd name="connsiteX141" fmla="*/ 4129088 w 5348300"/>
              <a:gd name="connsiteY141" fmla="*/ 1219200 h 3000375"/>
              <a:gd name="connsiteX142" fmla="*/ 4143375 w 5348300"/>
              <a:gd name="connsiteY142" fmla="*/ 1214438 h 3000375"/>
              <a:gd name="connsiteX143" fmla="*/ 4191000 w 5348300"/>
              <a:gd name="connsiteY143" fmla="*/ 1209675 h 3000375"/>
              <a:gd name="connsiteX144" fmla="*/ 4224338 w 5348300"/>
              <a:gd name="connsiteY144" fmla="*/ 1200150 h 3000375"/>
              <a:gd name="connsiteX145" fmla="*/ 4238625 w 5348300"/>
              <a:gd name="connsiteY145" fmla="*/ 1190625 h 3000375"/>
              <a:gd name="connsiteX146" fmla="*/ 4248150 w 5348300"/>
              <a:gd name="connsiteY146" fmla="*/ 1176338 h 3000375"/>
              <a:gd name="connsiteX147" fmla="*/ 4252913 w 5348300"/>
              <a:gd name="connsiteY147" fmla="*/ 1162050 h 3000375"/>
              <a:gd name="connsiteX148" fmla="*/ 4271963 w 5348300"/>
              <a:gd name="connsiteY148" fmla="*/ 1143000 h 3000375"/>
              <a:gd name="connsiteX149" fmla="*/ 4286250 w 5348300"/>
              <a:gd name="connsiteY149" fmla="*/ 1138238 h 3000375"/>
              <a:gd name="connsiteX150" fmla="*/ 4305300 w 5348300"/>
              <a:gd name="connsiteY150" fmla="*/ 1123950 h 3000375"/>
              <a:gd name="connsiteX151" fmla="*/ 4333875 w 5348300"/>
              <a:gd name="connsiteY151" fmla="*/ 1095375 h 3000375"/>
              <a:gd name="connsiteX152" fmla="*/ 4338638 w 5348300"/>
              <a:gd name="connsiteY152" fmla="*/ 1081088 h 3000375"/>
              <a:gd name="connsiteX153" fmla="*/ 4367213 w 5348300"/>
              <a:gd name="connsiteY153" fmla="*/ 1042988 h 3000375"/>
              <a:gd name="connsiteX154" fmla="*/ 4381500 w 5348300"/>
              <a:gd name="connsiteY154" fmla="*/ 1028700 h 3000375"/>
              <a:gd name="connsiteX155" fmla="*/ 4410075 w 5348300"/>
              <a:gd name="connsiteY155" fmla="*/ 1009650 h 3000375"/>
              <a:gd name="connsiteX156" fmla="*/ 4433888 w 5348300"/>
              <a:gd name="connsiteY156" fmla="*/ 990600 h 3000375"/>
              <a:gd name="connsiteX157" fmla="*/ 4462463 w 5348300"/>
              <a:gd name="connsiteY157" fmla="*/ 971550 h 3000375"/>
              <a:gd name="connsiteX158" fmla="*/ 4519613 w 5348300"/>
              <a:gd name="connsiteY158" fmla="*/ 919163 h 3000375"/>
              <a:gd name="connsiteX159" fmla="*/ 4538663 w 5348300"/>
              <a:gd name="connsiteY159" fmla="*/ 900113 h 3000375"/>
              <a:gd name="connsiteX160" fmla="*/ 4576763 w 5348300"/>
              <a:gd name="connsiteY160" fmla="*/ 871538 h 3000375"/>
              <a:gd name="connsiteX161" fmla="*/ 4605338 w 5348300"/>
              <a:gd name="connsiteY161" fmla="*/ 847725 h 3000375"/>
              <a:gd name="connsiteX162" fmla="*/ 4643438 w 5348300"/>
              <a:gd name="connsiteY162" fmla="*/ 804863 h 3000375"/>
              <a:gd name="connsiteX163" fmla="*/ 4643438 w 5348300"/>
              <a:gd name="connsiteY163" fmla="*/ 804863 h 3000375"/>
              <a:gd name="connsiteX164" fmla="*/ 4657725 w 5348300"/>
              <a:gd name="connsiteY164" fmla="*/ 785813 h 3000375"/>
              <a:gd name="connsiteX165" fmla="*/ 4710113 w 5348300"/>
              <a:gd name="connsiteY165" fmla="*/ 738188 h 3000375"/>
              <a:gd name="connsiteX166" fmla="*/ 4738688 w 5348300"/>
              <a:gd name="connsiteY166" fmla="*/ 700088 h 3000375"/>
              <a:gd name="connsiteX167" fmla="*/ 4748213 w 5348300"/>
              <a:gd name="connsiteY167" fmla="*/ 685800 h 3000375"/>
              <a:gd name="connsiteX168" fmla="*/ 4776788 w 5348300"/>
              <a:gd name="connsiteY168" fmla="*/ 676275 h 3000375"/>
              <a:gd name="connsiteX169" fmla="*/ 4791075 w 5348300"/>
              <a:gd name="connsiteY169" fmla="*/ 671513 h 3000375"/>
              <a:gd name="connsiteX170" fmla="*/ 4814888 w 5348300"/>
              <a:gd name="connsiteY170" fmla="*/ 657225 h 3000375"/>
              <a:gd name="connsiteX171" fmla="*/ 4833938 w 5348300"/>
              <a:gd name="connsiteY171" fmla="*/ 647700 h 3000375"/>
              <a:gd name="connsiteX172" fmla="*/ 4848225 w 5348300"/>
              <a:gd name="connsiteY172" fmla="*/ 638175 h 3000375"/>
              <a:gd name="connsiteX173" fmla="*/ 4862513 w 5348300"/>
              <a:gd name="connsiteY173" fmla="*/ 633413 h 3000375"/>
              <a:gd name="connsiteX174" fmla="*/ 4881563 w 5348300"/>
              <a:gd name="connsiteY174" fmla="*/ 623888 h 3000375"/>
              <a:gd name="connsiteX175" fmla="*/ 4872038 w 5348300"/>
              <a:gd name="connsiteY175" fmla="*/ 609600 h 3000375"/>
              <a:gd name="connsiteX176" fmla="*/ 4857750 w 5348300"/>
              <a:gd name="connsiteY176" fmla="*/ 600075 h 3000375"/>
              <a:gd name="connsiteX177" fmla="*/ 4862513 w 5348300"/>
              <a:gd name="connsiteY177" fmla="*/ 585788 h 3000375"/>
              <a:gd name="connsiteX178" fmla="*/ 4886325 w 5348300"/>
              <a:gd name="connsiteY178" fmla="*/ 581025 h 3000375"/>
              <a:gd name="connsiteX179" fmla="*/ 4900613 w 5348300"/>
              <a:gd name="connsiteY179" fmla="*/ 576263 h 3000375"/>
              <a:gd name="connsiteX180" fmla="*/ 4919663 w 5348300"/>
              <a:gd name="connsiteY180" fmla="*/ 533400 h 3000375"/>
              <a:gd name="connsiteX181" fmla="*/ 4943475 w 5348300"/>
              <a:gd name="connsiteY181" fmla="*/ 519113 h 3000375"/>
              <a:gd name="connsiteX182" fmla="*/ 4962525 w 5348300"/>
              <a:gd name="connsiteY182" fmla="*/ 500063 h 3000375"/>
              <a:gd name="connsiteX183" fmla="*/ 4995863 w 5348300"/>
              <a:gd name="connsiteY183" fmla="*/ 476250 h 3000375"/>
              <a:gd name="connsiteX184" fmla="*/ 5024438 w 5348300"/>
              <a:gd name="connsiteY184" fmla="*/ 447675 h 3000375"/>
              <a:gd name="connsiteX185" fmla="*/ 5038725 w 5348300"/>
              <a:gd name="connsiteY185" fmla="*/ 433388 h 3000375"/>
              <a:gd name="connsiteX186" fmla="*/ 5048250 w 5348300"/>
              <a:gd name="connsiteY186" fmla="*/ 414338 h 3000375"/>
              <a:gd name="connsiteX187" fmla="*/ 5057775 w 5348300"/>
              <a:gd name="connsiteY187" fmla="*/ 390525 h 3000375"/>
              <a:gd name="connsiteX188" fmla="*/ 5067300 w 5348300"/>
              <a:gd name="connsiteY188" fmla="*/ 376238 h 3000375"/>
              <a:gd name="connsiteX189" fmla="*/ 5072063 w 5348300"/>
              <a:gd name="connsiteY189" fmla="*/ 361950 h 3000375"/>
              <a:gd name="connsiteX190" fmla="*/ 5086350 w 5348300"/>
              <a:gd name="connsiteY190" fmla="*/ 347663 h 3000375"/>
              <a:gd name="connsiteX191" fmla="*/ 5095875 w 5348300"/>
              <a:gd name="connsiteY191" fmla="*/ 333375 h 3000375"/>
              <a:gd name="connsiteX192" fmla="*/ 5129213 w 5348300"/>
              <a:gd name="connsiteY192" fmla="*/ 314325 h 3000375"/>
              <a:gd name="connsiteX193" fmla="*/ 5157788 w 5348300"/>
              <a:gd name="connsiteY193" fmla="*/ 300038 h 3000375"/>
              <a:gd name="connsiteX194" fmla="*/ 5172075 w 5348300"/>
              <a:gd name="connsiteY194" fmla="*/ 285750 h 3000375"/>
              <a:gd name="connsiteX195" fmla="*/ 5191125 w 5348300"/>
              <a:gd name="connsiteY195" fmla="*/ 271463 h 3000375"/>
              <a:gd name="connsiteX196" fmla="*/ 5219700 w 5348300"/>
              <a:gd name="connsiteY196" fmla="*/ 242888 h 3000375"/>
              <a:gd name="connsiteX197" fmla="*/ 5229225 w 5348300"/>
              <a:gd name="connsiteY197" fmla="*/ 228600 h 3000375"/>
              <a:gd name="connsiteX198" fmla="*/ 5238750 w 5348300"/>
              <a:gd name="connsiteY198" fmla="*/ 185738 h 3000375"/>
              <a:gd name="connsiteX199" fmla="*/ 5253038 w 5348300"/>
              <a:gd name="connsiteY199" fmla="*/ 142875 h 3000375"/>
              <a:gd name="connsiteX200" fmla="*/ 5257800 w 5348300"/>
              <a:gd name="connsiteY200" fmla="*/ 128588 h 3000375"/>
              <a:gd name="connsiteX201" fmla="*/ 5267325 w 5348300"/>
              <a:gd name="connsiteY201" fmla="*/ 85725 h 3000375"/>
              <a:gd name="connsiteX202" fmla="*/ 5324475 w 5348300"/>
              <a:gd name="connsiteY202" fmla="*/ 19050 h 3000375"/>
              <a:gd name="connsiteX203" fmla="*/ 5343525 w 5348300"/>
              <a:gd name="connsiteY203" fmla="*/ 0 h 3000375"/>
              <a:gd name="connsiteX204" fmla="*/ 5348288 w 5348300"/>
              <a:gd name="connsiteY204"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86225 w 5348300"/>
              <a:gd name="connsiteY138" fmla="*/ 1228725 h 3000375"/>
              <a:gd name="connsiteX139" fmla="*/ 4110038 w 5348300"/>
              <a:gd name="connsiteY139" fmla="*/ 1223963 h 3000375"/>
              <a:gd name="connsiteX140" fmla="*/ 4129088 w 5348300"/>
              <a:gd name="connsiteY140" fmla="*/ 1219200 h 3000375"/>
              <a:gd name="connsiteX141" fmla="*/ 4143375 w 5348300"/>
              <a:gd name="connsiteY141" fmla="*/ 1214438 h 3000375"/>
              <a:gd name="connsiteX142" fmla="*/ 4191000 w 5348300"/>
              <a:gd name="connsiteY142" fmla="*/ 1209675 h 3000375"/>
              <a:gd name="connsiteX143" fmla="*/ 4224338 w 5348300"/>
              <a:gd name="connsiteY143" fmla="*/ 1200150 h 3000375"/>
              <a:gd name="connsiteX144" fmla="*/ 4238625 w 5348300"/>
              <a:gd name="connsiteY144" fmla="*/ 1190625 h 3000375"/>
              <a:gd name="connsiteX145" fmla="*/ 4248150 w 5348300"/>
              <a:gd name="connsiteY145" fmla="*/ 1176338 h 3000375"/>
              <a:gd name="connsiteX146" fmla="*/ 4252913 w 5348300"/>
              <a:gd name="connsiteY146" fmla="*/ 1162050 h 3000375"/>
              <a:gd name="connsiteX147" fmla="*/ 4271963 w 5348300"/>
              <a:gd name="connsiteY147" fmla="*/ 1143000 h 3000375"/>
              <a:gd name="connsiteX148" fmla="*/ 4286250 w 5348300"/>
              <a:gd name="connsiteY148" fmla="*/ 1138238 h 3000375"/>
              <a:gd name="connsiteX149" fmla="*/ 4305300 w 5348300"/>
              <a:gd name="connsiteY149" fmla="*/ 1123950 h 3000375"/>
              <a:gd name="connsiteX150" fmla="*/ 4333875 w 5348300"/>
              <a:gd name="connsiteY150" fmla="*/ 1095375 h 3000375"/>
              <a:gd name="connsiteX151" fmla="*/ 4338638 w 5348300"/>
              <a:gd name="connsiteY151" fmla="*/ 1081088 h 3000375"/>
              <a:gd name="connsiteX152" fmla="*/ 4367213 w 5348300"/>
              <a:gd name="connsiteY152" fmla="*/ 1042988 h 3000375"/>
              <a:gd name="connsiteX153" fmla="*/ 4381500 w 5348300"/>
              <a:gd name="connsiteY153" fmla="*/ 1028700 h 3000375"/>
              <a:gd name="connsiteX154" fmla="*/ 4410075 w 5348300"/>
              <a:gd name="connsiteY154" fmla="*/ 1009650 h 3000375"/>
              <a:gd name="connsiteX155" fmla="*/ 4433888 w 5348300"/>
              <a:gd name="connsiteY155" fmla="*/ 990600 h 3000375"/>
              <a:gd name="connsiteX156" fmla="*/ 4462463 w 5348300"/>
              <a:gd name="connsiteY156" fmla="*/ 971550 h 3000375"/>
              <a:gd name="connsiteX157" fmla="*/ 4519613 w 5348300"/>
              <a:gd name="connsiteY157" fmla="*/ 919163 h 3000375"/>
              <a:gd name="connsiteX158" fmla="*/ 4538663 w 5348300"/>
              <a:gd name="connsiteY158" fmla="*/ 900113 h 3000375"/>
              <a:gd name="connsiteX159" fmla="*/ 4576763 w 5348300"/>
              <a:gd name="connsiteY159" fmla="*/ 871538 h 3000375"/>
              <a:gd name="connsiteX160" fmla="*/ 4605338 w 5348300"/>
              <a:gd name="connsiteY160" fmla="*/ 847725 h 3000375"/>
              <a:gd name="connsiteX161" fmla="*/ 4643438 w 5348300"/>
              <a:gd name="connsiteY161" fmla="*/ 804863 h 3000375"/>
              <a:gd name="connsiteX162" fmla="*/ 4643438 w 5348300"/>
              <a:gd name="connsiteY162" fmla="*/ 804863 h 3000375"/>
              <a:gd name="connsiteX163" fmla="*/ 4657725 w 5348300"/>
              <a:gd name="connsiteY163" fmla="*/ 785813 h 3000375"/>
              <a:gd name="connsiteX164" fmla="*/ 4710113 w 5348300"/>
              <a:gd name="connsiteY164" fmla="*/ 738188 h 3000375"/>
              <a:gd name="connsiteX165" fmla="*/ 4738688 w 5348300"/>
              <a:gd name="connsiteY165" fmla="*/ 700088 h 3000375"/>
              <a:gd name="connsiteX166" fmla="*/ 4748213 w 5348300"/>
              <a:gd name="connsiteY166" fmla="*/ 685800 h 3000375"/>
              <a:gd name="connsiteX167" fmla="*/ 4776788 w 5348300"/>
              <a:gd name="connsiteY167" fmla="*/ 676275 h 3000375"/>
              <a:gd name="connsiteX168" fmla="*/ 4791075 w 5348300"/>
              <a:gd name="connsiteY168" fmla="*/ 671513 h 3000375"/>
              <a:gd name="connsiteX169" fmla="*/ 4814888 w 5348300"/>
              <a:gd name="connsiteY169" fmla="*/ 657225 h 3000375"/>
              <a:gd name="connsiteX170" fmla="*/ 4833938 w 5348300"/>
              <a:gd name="connsiteY170" fmla="*/ 647700 h 3000375"/>
              <a:gd name="connsiteX171" fmla="*/ 4848225 w 5348300"/>
              <a:gd name="connsiteY171" fmla="*/ 638175 h 3000375"/>
              <a:gd name="connsiteX172" fmla="*/ 4862513 w 5348300"/>
              <a:gd name="connsiteY172" fmla="*/ 633413 h 3000375"/>
              <a:gd name="connsiteX173" fmla="*/ 4881563 w 5348300"/>
              <a:gd name="connsiteY173" fmla="*/ 623888 h 3000375"/>
              <a:gd name="connsiteX174" fmla="*/ 4872038 w 5348300"/>
              <a:gd name="connsiteY174" fmla="*/ 609600 h 3000375"/>
              <a:gd name="connsiteX175" fmla="*/ 4857750 w 5348300"/>
              <a:gd name="connsiteY175" fmla="*/ 600075 h 3000375"/>
              <a:gd name="connsiteX176" fmla="*/ 4862513 w 5348300"/>
              <a:gd name="connsiteY176" fmla="*/ 585788 h 3000375"/>
              <a:gd name="connsiteX177" fmla="*/ 4886325 w 5348300"/>
              <a:gd name="connsiteY177" fmla="*/ 581025 h 3000375"/>
              <a:gd name="connsiteX178" fmla="*/ 4900613 w 5348300"/>
              <a:gd name="connsiteY178" fmla="*/ 576263 h 3000375"/>
              <a:gd name="connsiteX179" fmla="*/ 4919663 w 5348300"/>
              <a:gd name="connsiteY179" fmla="*/ 533400 h 3000375"/>
              <a:gd name="connsiteX180" fmla="*/ 4943475 w 5348300"/>
              <a:gd name="connsiteY180" fmla="*/ 519113 h 3000375"/>
              <a:gd name="connsiteX181" fmla="*/ 4962525 w 5348300"/>
              <a:gd name="connsiteY181" fmla="*/ 500063 h 3000375"/>
              <a:gd name="connsiteX182" fmla="*/ 4995863 w 5348300"/>
              <a:gd name="connsiteY182" fmla="*/ 476250 h 3000375"/>
              <a:gd name="connsiteX183" fmla="*/ 5024438 w 5348300"/>
              <a:gd name="connsiteY183" fmla="*/ 447675 h 3000375"/>
              <a:gd name="connsiteX184" fmla="*/ 5038725 w 5348300"/>
              <a:gd name="connsiteY184" fmla="*/ 433388 h 3000375"/>
              <a:gd name="connsiteX185" fmla="*/ 5048250 w 5348300"/>
              <a:gd name="connsiteY185" fmla="*/ 414338 h 3000375"/>
              <a:gd name="connsiteX186" fmla="*/ 5057775 w 5348300"/>
              <a:gd name="connsiteY186" fmla="*/ 390525 h 3000375"/>
              <a:gd name="connsiteX187" fmla="*/ 5067300 w 5348300"/>
              <a:gd name="connsiteY187" fmla="*/ 376238 h 3000375"/>
              <a:gd name="connsiteX188" fmla="*/ 5072063 w 5348300"/>
              <a:gd name="connsiteY188" fmla="*/ 361950 h 3000375"/>
              <a:gd name="connsiteX189" fmla="*/ 5086350 w 5348300"/>
              <a:gd name="connsiteY189" fmla="*/ 347663 h 3000375"/>
              <a:gd name="connsiteX190" fmla="*/ 5095875 w 5348300"/>
              <a:gd name="connsiteY190" fmla="*/ 333375 h 3000375"/>
              <a:gd name="connsiteX191" fmla="*/ 5129213 w 5348300"/>
              <a:gd name="connsiteY191" fmla="*/ 314325 h 3000375"/>
              <a:gd name="connsiteX192" fmla="*/ 5157788 w 5348300"/>
              <a:gd name="connsiteY192" fmla="*/ 300038 h 3000375"/>
              <a:gd name="connsiteX193" fmla="*/ 5172075 w 5348300"/>
              <a:gd name="connsiteY193" fmla="*/ 285750 h 3000375"/>
              <a:gd name="connsiteX194" fmla="*/ 5191125 w 5348300"/>
              <a:gd name="connsiteY194" fmla="*/ 271463 h 3000375"/>
              <a:gd name="connsiteX195" fmla="*/ 5219700 w 5348300"/>
              <a:gd name="connsiteY195" fmla="*/ 242888 h 3000375"/>
              <a:gd name="connsiteX196" fmla="*/ 5229225 w 5348300"/>
              <a:gd name="connsiteY196" fmla="*/ 228600 h 3000375"/>
              <a:gd name="connsiteX197" fmla="*/ 5238750 w 5348300"/>
              <a:gd name="connsiteY197" fmla="*/ 185738 h 3000375"/>
              <a:gd name="connsiteX198" fmla="*/ 5253038 w 5348300"/>
              <a:gd name="connsiteY198" fmla="*/ 142875 h 3000375"/>
              <a:gd name="connsiteX199" fmla="*/ 5257800 w 5348300"/>
              <a:gd name="connsiteY199" fmla="*/ 128588 h 3000375"/>
              <a:gd name="connsiteX200" fmla="*/ 5267325 w 5348300"/>
              <a:gd name="connsiteY200" fmla="*/ 85725 h 3000375"/>
              <a:gd name="connsiteX201" fmla="*/ 5324475 w 5348300"/>
              <a:gd name="connsiteY201" fmla="*/ 19050 h 3000375"/>
              <a:gd name="connsiteX202" fmla="*/ 5343525 w 5348300"/>
              <a:gd name="connsiteY202" fmla="*/ 0 h 3000375"/>
              <a:gd name="connsiteX203" fmla="*/ 5348288 w 5348300"/>
              <a:gd name="connsiteY203"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86225 w 5348300"/>
              <a:gd name="connsiteY137" fmla="*/ 1228725 h 3000375"/>
              <a:gd name="connsiteX138" fmla="*/ 4110038 w 5348300"/>
              <a:gd name="connsiteY138" fmla="*/ 1223963 h 3000375"/>
              <a:gd name="connsiteX139" fmla="*/ 4129088 w 5348300"/>
              <a:gd name="connsiteY139" fmla="*/ 1219200 h 3000375"/>
              <a:gd name="connsiteX140" fmla="*/ 4143375 w 5348300"/>
              <a:gd name="connsiteY140" fmla="*/ 1214438 h 3000375"/>
              <a:gd name="connsiteX141" fmla="*/ 4191000 w 5348300"/>
              <a:gd name="connsiteY141" fmla="*/ 1209675 h 3000375"/>
              <a:gd name="connsiteX142" fmla="*/ 4224338 w 5348300"/>
              <a:gd name="connsiteY142" fmla="*/ 1200150 h 3000375"/>
              <a:gd name="connsiteX143" fmla="*/ 4238625 w 5348300"/>
              <a:gd name="connsiteY143" fmla="*/ 1190625 h 3000375"/>
              <a:gd name="connsiteX144" fmla="*/ 4248150 w 5348300"/>
              <a:gd name="connsiteY144" fmla="*/ 1176338 h 3000375"/>
              <a:gd name="connsiteX145" fmla="*/ 4252913 w 5348300"/>
              <a:gd name="connsiteY145" fmla="*/ 1162050 h 3000375"/>
              <a:gd name="connsiteX146" fmla="*/ 4271963 w 5348300"/>
              <a:gd name="connsiteY146" fmla="*/ 1143000 h 3000375"/>
              <a:gd name="connsiteX147" fmla="*/ 4286250 w 5348300"/>
              <a:gd name="connsiteY147" fmla="*/ 1138238 h 3000375"/>
              <a:gd name="connsiteX148" fmla="*/ 4305300 w 5348300"/>
              <a:gd name="connsiteY148" fmla="*/ 1123950 h 3000375"/>
              <a:gd name="connsiteX149" fmla="*/ 4333875 w 5348300"/>
              <a:gd name="connsiteY149" fmla="*/ 1095375 h 3000375"/>
              <a:gd name="connsiteX150" fmla="*/ 4338638 w 5348300"/>
              <a:gd name="connsiteY150" fmla="*/ 1081088 h 3000375"/>
              <a:gd name="connsiteX151" fmla="*/ 4367213 w 5348300"/>
              <a:gd name="connsiteY151" fmla="*/ 1042988 h 3000375"/>
              <a:gd name="connsiteX152" fmla="*/ 4381500 w 5348300"/>
              <a:gd name="connsiteY152" fmla="*/ 1028700 h 3000375"/>
              <a:gd name="connsiteX153" fmla="*/ 4410075 w 5348300"/>
              <a:gd name="connsiteY153" fmla="*/ 1009650 h 3000375"/>
              <a:gd name="connsiteX154" fmla="*/ 4433888 w 5348300"/>
              <a:gd name="connsiteY154" fmla="*/ 990600 h 3000375"/>
              <a:gd name="connsiteX155" fmla="*/ 4462463 w 5348300"/>
              <a:gd name="connsiteY155" fmla="*/ 971550 h 3000375"/>
              <a:gd name="connsiteX156" fmla="*/ 4519613 w 5348300"/>
              <a:gd name="connsiteY156" fmla="*/ 919163 h 3000375"/>
              <a:gd name="connsiteX157" fmla="*/ 4538663 w 5348300"/>
              <a:gd name="connsiteY157" fmla="*/ 900113 h 3000375"/>
              <a:gd name="connsiteX158" fmla="*/ 4576763 w 5348300"/>
              <a:gd name="connsiteY158" fmla="*/ 871538 h 3000375"/>
              <a:gd name="connsiteX159" fmla="*/ 4605338 w 5348300"/>
              <a:gd name="connsiteY159" fmla="*/ 847725 h 3000375"/>
              <a:gd name="connsiteX160" fmla="*/ 4643438 w 5348300"/>
              <a:gd name="connsiteY160" fmla="*/ 804863 h 3000375"/>
              <a:gd name="connsiteX161" fmla="*/ 4643438 w 5348300"/>
              <a:gd name="connsiteY161" fmla="*/ 804863 h 3000375"/>
              <a:gd name="connsiteX162" fmla="*/ 4657725 w 5348300"/>
              <a:gd name="connsiteY162" fmla="*/ 785813 h 3000375"/>
              <a:gd name="connsiteX163" fmla="*/ 4710113 w 5348300"/>
              <a:gd name="connsiteY163" fmla="*/ 738188 h 3000375"/>
              <a:gd name="connsiteX164" fmla="*/ 4738688 w 5348300"/>
              <a:gd name="connsiteY164" fmla="*/ 700088 h 3000375"/>
              <a:gd name="connsiteX165" fmla="*/ 4748213 w 5348300"/>
              <a:gd name="connsiteY165" fmla="*/ 685800 h 3000375"/>
              <a:gd name="connsiteX166" fmla="*/ 4776788 w 5348300"/>
              <a:gd name="connsiteY166" fmla="*/ 676275 h 3000375"/>
              <a:gd name="connsiteX167" fmla="*/ 4791075 w 5348300"/>
              <a:gd name="connsiteY167" fmla="*/ 671513 h 3000375"/>
              <a:gd name="connsiteX168" fmla="*/ 4814888 w 5348300"/>
              <a:gd name="connsiteY168" fmla="*/ 657225 h 3000375"/>
              <a:gd name="connsiteX169" fmla="*/ 4833938 w 5348300"/>
              <a:gd name="connsiteY169" fmla="*/ 647700 h 3000375"/>
              <a:gd name="connsiteX170" fmla="*/ 4848225 w 5348300"/>
              <a:gd name="connsiteY170" fmla="*/ 638175 h 3000375"/>
              <a:gd name="connsiteX171" fmla="*/ 4862513 w 5348300"/>
              <a:gd name="connsiteY171" fmla="*/ 633413 h 3000375"/>
              <a:gd name="connsiteX172" fmla="*/ 4881563 w 5348300"/>
              <a:gd name="connsiteY172" fmla="*/ 623888 h 3000375"/>
              <a:gd name="connsiteX173" fmla="*/ 4872038 w 5348300"/>
              <a:gd name="connsiteY173" fmla="*/ 609600 h 3000375"/>
              <a:gd name="connsiteX174" fmla="*/ 4857750 w 5348300"/>
              <a:gd name="connsiteY174" fmla="*/ 600075 h 3000375"/>
              <a:gd name="connsiteX175" fmla="*/ 4862513 w 5348300"/>
              <a:gd name="connsiteY175" fmla="*/ 585788 h 3000375"/>
              <a:gd name="connsiteX176" fmla="*/ 4886325 w 5348300"/>
              <a:gd name="connsiteY176" fmla="*/ 581025 h 3000375"/>
              <a:gd name="connsiteX177" fmla="*/ 4900613 w 5348300"/>
              <a:gd name="connsiteY177" fmla="*/ 576263 h 3000375"/>
              <a:gd name="connsiteX178" fmla="*/ 4919663 w 5348300"/>
              <a:gd name="connsiteY178" fmla="*/ 533400 h 3000375"/>
              <a:gd name="connsiteX179" fmla="*/ 4943475 w 5348300"/>
              <a:gd name="connsiteY179" fmla="*/ 519113 h 3000375"/>
              <a:gd name="connsiteX180" fmla="*/ 4962525 w 5348300"/>
              <a:gd name="connsiteY180" fmla="*/ 500063 h 3000375"/>
              <a:gd name="connsiteX181" fmla="*/ 4995863 w 5348300"/>
              <a:gd name="connsiteY181" fmla="*/ 476250 h 3000375"/>
              <a:gd name="connsiteX182" fmla="*/ 5024438 w 5348300"/>
              <a:gd name="connsiteY182" fmla="*/ 447675 h 3000375"/>
              <a:gd name="connsiteX183" fmla="*/ 5038725 w 5348300"/>
              <a:gd name="connsiteY183" fmla="*/ 433388 h 3000375"/>
              <a:gd name="connsiteX184" fmla="*/ 5048250 w 5348300"/>
              <a:gd name="connsiteY184" fmla="*/ 414338 h 3000375"/>
              <a:gd name="connsiteX185" fmla="*/ 5057775 w 5348300"/>
              <a:gd name="connsiteY185" fmla="*/ 390525 h 3000375"/>
              <a:gd name="connsiteX186" fmla="*/ 5067300 w 5348300"/>
              <a:gd name="connsiteY186" fmla="*/ 376238 h 3000375"/>
              <a:gd name="connsiteX187" fmla="*/ 5072063 w 5348300"/>
              <a:gd name="connsiteY187" fmla="*/ 361950 h 3000375"/>
              <a:gd name="connsiteX188" fmla="*/ 5086350 w 5348300"/>
              <a:gd name="connsiteY188" fmla="*/ 347663 h 3000375"/>
              <a:gd name="connsiteX189" fmla="*/ 5095875 w 5348300"/>
              <a:gd name="connsiteY189" fmla="*/ 333375 h 3000375"/>
              <a:gd name="connsiteX190" fmla="*/ 5129213 w 5348300"/>
              <a:gd name="connsiteY190" fmla="*/ 314325 h 3000375"/>
              <a:gd name="connsiteX191" fmla="*/ 5157788 w 5348300"/>
              <a:gd name="connsiteY191" fmla="*/ 300038 h 3000375"/>
              <a:gd name="connsiteX192" fmla="*/ 5172075 w 5348300"/>
              <a:gd name="connsiteY192" fmla="*/ 285750 h 3000375"/>
              <a:gd name="connsiteX193" fmla="*/ 5191125 w 5348300"/>
              <a:gd name="connsiteY193" fmla="*/ 271463 h 3000375"/>
              <a:gd name="connsiteX194" fmla="*/ 5219700 w 5348300"/>
              <a:gd name="connsiteY194" fmla="*/ 242888 h 3000375"/>
              <a:gd name="connsiteX195" fmla="*/ 5229225 w 5348300"/>
              <a:gd name="connsiteY195" fmla="*/ 228600 h 3000375"/>
              <a:gd name="connsiteX196" fmla="*/ 5238750 w 5348300"/>
              <a:gd name="connsiteY196" fmla="*/ 185738 h 3000375"/>
              <a:gd name="connsiteX197" fmla="*/ 5253038 w 5348300"/>
              <a:gd name="connsiteY197" fmla="*/ 142875 h 3000375"/>
              <a:gd name="connsiteX198" fmla="*/ 5257800 w 5348300"/>
              <a:gd name="connsiteY198" fmla="*/ 128588 h 3000375"/>
              <a:gd name="connsiteX199" fmla="*/ 5267325 w 5348300"/>
              <a:gd name="connsiteY199" fmla="*/ 85725 h 3000375"/>
              <a:gd name="connsiteX200" fmla="*/ 5324475 w 5348300"/>
              <a:gd name="connsiteY200" fmla="*/ 19050 h 3000375"/>
              <a:gd name="connsiteX201" fmla="*/ 5343525 w 5348300"/>
              <a:gd name="connsiteY201" fmla="*/ 0 h 3000375"/>
              <a:gd name="connsiteX202" fmla="*/ 5348288 w 5348300"/>
              <a:gd name="connsiteY202"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4086225 w 5348300"/>
              <a:gd name="connsiteY136" fmla="*/ 1228725 h 3000375"/>
              <a:gd name="connsiteX137" fmla="*/ 4110038 w 5348300"/>
              <a:gd name="connsiteY137" fmla="*/ 1223963 h 3000375"/>
              <a:gd name="connsiteX138" fmla="*/ 4129088 w 5348300"/>
              <a:gd name="connsiteY138" fmla="*/ 1219200 h 3000375"/>
              <a:gd name="connsiteX139" fmla="*/ 4143375 w 5348300"/>
              <a:gd name="connsiteY139" fmla="*/ 1214438 h 3000375"/>
              <a:gd name="connsiteX140" fmla="*/ 4191000 w 5348300"/>
              <a:gd name="connsiteY140" fmla="*/ 1209675 h 3000375"/>
              <a:gd name="connsiteX141" fmla="*/ 4224338 w 5348300"/>
              <a:gd name="connsiteY141" fmla="*/ 1200150 h 3000375"/>
              <a:gd name="connsiteX142" fmla="*/ 4238625 w 5348300"/>
              <a:gd name="connsiteY142" fmla="*/ 1190625 h 3000375"/>
              <a:gd name="connsiteX143" fmla="*/ 4248150 w 5348300"/>
              <a:gd name="connsiteY143" fmla="*/ 1176338 h 3000375"/>
              <a:gd name="connsiteX144" fmla="*/ 4252913 w 5348300"/>
              <a:gd name="connsiteY144" fmla="*/ 1162050 h 3000375"/>
              <a:gd name="connsiteX145" fmla="*/ 4271963 w 5348300"/>
              <a:gd name="connsiteY145" fmla="*/ 1143000 h 3000375"/>
              <a:gd name="connsiteX146" fmla="*/ 4286250 w 5348300"/>
              <a:gd name="connsiteY146" fmla="*/ 1138238 h 3000375"/>
              <a:gd name="connsiteX147" fmla="*/ 4305300 w 5348300"/>
              <a:gd name="connsiteY147" fmla="*/ 1123950 h 3000375"/>
              <a:gd name="connsiteX148" fmla="*/ 4333875 w 5348300"/>
              <a:gd name="connsiteY148" fmla="*/ 1095375 h 3000375"/>
              <a:gd name="connsiteX149" fmla="*/ 4338638 w 5348300"/>
              <a:gd name="connsiteY149" fmla="*/ 1081088 h 3000375"/>
              <a:gd name="connsiteX150" fmla="*/ 4367213 w 5348300"/>
              <a:gd name="connsiteY150" fmla="*/ 1042988 h 3000375"/>
              <a:gd name="connsiteX151" fmla="*/ 4381500 w 5348300"/>
              <a:gd name="connsiteY151" fmla="*/ 1028700 h 3000375"/>
              <a:gd name="connsiteX152" fmla="*/ 4410075 w 5348300"/>
              <a:gd name="connsiteY152" fmla="*/ 1009650 h 3000375"/>
              <a:gd name="connsiteX153" fmla="*/ 4433888 w 5348300"/>
              <a:gd name="connsiteY153" fmla="*/ 990600 h 3000375"/>
              <a:gd name="connsiteX154" fmla="*/ 4462463 w 5348300"/>
              <a:gd name="connsiteY154" fmla="*/ 971550 h 3000375"/>
              <a:gd name="connsiteX155" fmla="*/ 4519613 w 5348300"/>
              <a:gd name="connsiteY155" fmla="*/ 919163 h 3000375"/>
              <a:gd name="connsiteX156" fmla="*/ 4538663 w 5348300"/>
              <a:gd name="connsiteY156" fmla="*/ 900113 h 3000375"/>
              <a:gd name="connsiteX157" fmla="*/ 4576763 w 5348300"/>
              <a:gd name="connsiteY157" fmla="*/ 871538 h 3000375"/>
              <a:gd name="connsiteX158" fmla="*/ 4605338 w 5348300"/>
              <a:gd name="connsiteY158" fmla="*/ 847725 h 3000375"/>
              <a:gd name="connsiteX159" fmla="*/ 4643438 w 5348300"/>
              <a:gd name="connsiteY159" fmla="*/ 804863 h 3000375"/>
              <a:gd name="connsiteX160" fmla="*/ 4643438 w 5348300"/>
              <a:gd name="connsiteY160" fmla="*/ 804863 h 3000375"/>
              <a:gd name="connsiteX161" fmla="*/ 4657725 w 5348300"/>
              <a:gd name="connsiteY161" fmla="*/ 785813 h 3000375"/>
              <a:gd name="connsiteX162" fmla="*/ 4710113 w 5348300"/>
              <a:gd name="connsiteY162" fmla="*/ 738188 h 3000375"/>
              <a:gd name="connsiteX163" fmla="*/ 4738688 w 5348300"/>
              <a:gd name="connsiteY163" fmla="*/ 700088 h 3000375"/>
              <a:gd name="connsiteX164" fmla="*/ 4748213 w 5348300"/>
              <a:gd name="connsiteY164" fmla="*/ 685800 h 3000375"/>
              <a:gd name="connsiteX165" fmla="*/ 4776788 w 5348300"/>
              <a:gd name="connsiteY165" fmla="*/ 676275 h 3000375"/>
              <a:gd name="connsiteX166" fmla="*/ 4791075 w 5348300"/>
              <a:gd name="connsiteY166" fmla="*/ 671513 h 3000375"/>
              <a:gd name="connsiteX167" fmla="*/ 4814888 w 5348300"/>
              <a:gd name="connsiteY167" fmla="*/ 657225 h 3000375"/>
              <a:gd name="connsiteX168" fmla="*/ 4833938 w 5348300"/>
              <a:gd name="connsiteY168" fmla="*/ 647700 h 3000375"/>
              <a:gd name="connsiteX169" fmla="*/ 4848225 w 5348300"/>
              <a:gd name="connsiteY169" fmla="*/ 638175 h 3000375"/>
              <a:gd name="connsiteX170" fmla="*/ 4862513 w 5348300"/>
              <a:gd name="connsiteY170" fmla="*/ 633413 h 3000375"/>
              <a:gd name="connsiteX171" fmla="*/ 4881563 w 5348300"/>
              <a:gd name="connsiteY171" fmla="*/ 623888 h 3000375"/>
              <a:gd name="connsiteX172" fmla="*/ 4872038 w 5348300"/>
              <a:gd name="connsiteY172" fmla="*/ 609600 h 3000375"/>
              <a:gd name="connsiteX173" fmla="*/ 4857750 w 5348300"/>
              <a:gd name="connsiteY173" fmla="*/ 600075 h 3000375"/>
              <a:gd name="connsiteX174" fmla="*/ 4862513 w 5348300"/>
              <a:gd name="connsiteY174" fmla="*/ 585788 h 3000375"/>
              <a:gd name="connsiteX175" fmla="*/ 4886325 w 5348300"/>
              <a:gd name="connsiteY175" fmla="*/ 581025 h 3000375"/>
              <a:gd name="connsiteX176" fmla="*/ 4900613 w 5348300"/>
              <a:gd name="connsiteY176" fmla="*/ 576263 h 3000375"/>
              <a:gd name="connsiteX177" fmla="*/ 4919663 w 5348300"/>
              <a:gd name="connsiteY177" fmla="*/ 533400 h 3000375"/>
              <a:gd name="connsiteX178" fmla="*/ 4943475 w 5348300"/>
              <a:gd name="connsiteY178" fmla="*/ 519113 h 3000375"/>
              <a:gd name="connsiteX179" fmla="*/ 4962525 w 5348300"/>
              <a:gd name="connsiteY179" fmla="*/ 500063 h 3000375"/>
              <a:gd name="connsiteX180" fmla="*/ 4995863 w 5348300"/>
              <a:gd name="connsiteY180" fmla="*/ 476250 h 3000375"/>
              <a:gd name="connsiteX181" fmla="*/ 5024438 w 5348300"/>
              <a:gd name="connsiteY181" fmla="*/ 447675 h 3000375"/>
              <a:gd name="connsiteX182" fmla="*/ 5038725 w 5348300"/>
              <a:gd name="connsiteY182" fmla="*/ 433388 h 3000375"/>
              <a:gd name="connsiteX183" fmla="*/ 5048250 w 5348300"/>
              <a:gd name="connsiteY183" fmla="*/ 414338 h 3000375"/>
              <a:gd name="connsiteX184" fmla="*/ 5057775 w 5348300"/>
              <a:gd name="connsiteY184" fmla="*/ 390525 h 3000375"/>
              <a:gd name="connsiteX185" fmla="*/ 5067300 w 5348300"/>
              <a:gd name="connsiteY185" fmla="*/ 376238 h 3000375"/>
              <a:gd name="connsiteX186" fmla="*/ 5072063 w 5348300"/>
              <a:gd name="connsiteY186" fmla="*/ 361950 h 3000375"/>
              <a:gd name="connsiteX187" fmla="*/ 5086350 w 5348300"/>
              <a:gd name="connsiteY187" fmla="*/ 347663 h 3000375"/>
              <a:gd name="connsiteX188" fmla="*/ 5095875 w 5348300"/>
              <a:gd name="connsiteY188" fmla="*/ 333375 h 3000375"/>
              <a:gd name="connsiteX189" fmla="*/ 5129213 w 5348300"/>
              <a:gd name="connsiteY189" fmla="*/ 314325 h 3000375"/>
              <a:gd name="connsiteX190" fmla="*/ 5157788 w 5348300"/>
              <a:gd name="connsiteY190" fmla="*/ 300038 h 3000375"/>
              <a:gd name="connsiteX191" fmla="*/ 5172075 w 5348300"/>
              <a:gd name="connsiteY191" fmla="*/ 285750 h 3000375"/>
              <a:gd name="connsiteX192" fmla="*/ 5191125 w 5348300"/>
              <a:gd name="connsiteY192" fmla="*/ 271463 h 3000375"/>
              <a:gd name="connsiteX193" fmla="*/ 5219700 w 5348300"/>
              <a:gd name="connsiteY193" fmla="*/ 242888 h 3000375"/>
              <a:gd name="connsiteX194" fmla="*/ 5229225 w 5348300"/>
              <a:gd name="connsiteY194" fmla="*/ 228600 h 3000375"/>
              <a:gd name="connsiteX195" fmla="*/ 5238750 w 5348300"/>
              <a:gd name="connsiteY195" fmla="*/ 185738 h 3000375"/>
              <a:gd name="connsiteX196" fmla="*/ 5253038 w 5348300"/>
              <a:gd name="connsiteY196" fmla="*/ 142875 h 3000375"/>
              <a:gd name="connsiteX197" fmla="*/ 5257800 w 5348300"/>
              <a:gd name="connsiteY197" fmla="*/ 128588 h 3000375"/>
              <a:gd name="connsiteX198" fmla="*/ 5267325 w 5348300"/>
              <a:gd name="connsiteY198" fmla="*/ 85725 h 3000375"/>
              <a:gd name="connsiteX199" fmla="*/ 5324475 w 5348300"/>
              <a:gd name="connsiteY199" fmla="*/ 19050 h 3000375"/>
              <a:gd name="connsiteX200" fmla="*/ 5343525 w 5348300"/>
              <a:gd name="connsiteY200" fmla="*/ 0 h 3000375"/>
              <a:gd name="connsiteX201" fmla="*/ 5348288 w 5348300"/>
              <a:gd name="connsiteY201"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4086225 w 5348300"/>
              <a:gd name="connsiteY135" fmla="*/ 1228725 h 3000375"/>
              <a:gd name="connsiteX136" fmla="*/ 4110038 w 5348300"/>
              <a:gd name="connsiteY136" fmla="*/ 1223963 h 3000375"/>
              <a:gd name="connsiteX137" fmla="*/ 4129088 w 5348300"/>
              <a:gd name="connsiteY137" fmla="*/ 1219200 h 3000375"/>
              <a:gd name="connsiteX138" fmla="*/ 4143375 w 5348300"/>
              <a:gd name="connsiteY138" fmla="*/ 1214438 h 3000375"/>
              <a:gd name="connsiteX139" fmla="*/ 4191000 w 5348300"/>
              <a:gd name="connsiteY139" fmla="*/ 1209675 h 3000375"/>
              <a:gd name="connsiteX140" fmla="*/ 4224338 w 5348300"/>
              <a:gd name="connsiteY140" fmla="*/ 1200150 h 3000375"/>
              <a:gd name="connsiteX141" fmla="*/ 4238625 w 5348300"/>
              <a:gd name="connsiteY141" fmla="*/ 1190625 h 3000375"/>
              <a:gd name="connsiteX142" fmla="*/ 4248150 w 5348300"/>
              <a:gd name="connsiteY142" fmla="*/ 1176338 h 3000375"/>
              <a:gd name="connsiteX143" fmla="*/ 4252913 w 5348300"/>
              <a:gd name="connsiteY143" fmla="*/ 1162050 h 3000375"/>
              <a:gd name="connsiteX144" fmla="*/ 4271963 w 5348300"/>
              <a:gd name="connsiteY144" fmla="*/ 1143000 h 3000375"/>
              <a:gd name="connsiteX145" fmla="*/ 4286250 w 5348300"/>
              <a:gd name="connsiteY145" fmla="*/ 1138238 h 3000375"/>
              <a:gd name="connsiteX146" fmla="*/ 4305300 w 5348300"/>
              <a:gd name="connsiteY146" fmla="*/ 1123950 h 3000375"/>
              <a:gd name="connsiteX147" fmla="*/ 4333875 w 5348300"/>
              <a:gd name="connsiteY147" fmla="*/ 1095375 h 3000375"/>
              <a:gd name="connsiteX148" fmla="*/ 4338638 w 5348300"/>
              <a:gd name="connsiteY148" fmla="*/ 1081088 h 3000375"/>
              <a:gd name="connsiteX149" fmla="*/ 4367213 w 5348300"/>
              <a:gd name="connsiteY149" fmla="*/ 1042988 h 3000375"/>
              <a:gd name="connsiteX150" fmla="*/ 4381500 w 5348300"/>
              <a:gd name="connsiteY150" fmla="*/ 1028700 h 3000375"/>
              <a:gd name="connsiteX151" fmla="*/ 4410075 w 5348300"/>
              <a:gd name="connsiteY151" fmla="*/ 1009650 h 3000375"/>
              <a:gd name="connsiteX152" fmla="*/ 4433888 w 5348300"/>
              <a:gd name="connsiteY152" fmla="*/ 990600 h 3000375"/>
              <a:gd name="connsiteX153" fmla="*/ 4462463 w 5348300"/>
              <a:gd name="connsiteY153" fmla="*/ 971550 h 3000375"/>
              <a:gd name="connsiteX154" fmla="*/ 4519613 w 5348300"/>
              <a:gd name="connsiteY154" fmla="*/ 919163 h 3000375"/>
              <a:gd name="connsiteX155" fmla="*/ 4538663 w 5348300"/>
              <a:gd name="connsiteY155" fmla="*/ 900113 h 3000375"/>
              <a:gd name="connsiteX156" fmla="*/ 4576763 w 5348300"/>
              <a:gd name="connsiteY156" fmla="*/ 871538 h 3000375"/>
              <a:gd name="connsiteX157" fmla="*/ 4605338 w 5348300"/>
              <a:gd name="connsiteY157" fmla="*/ 847725 h 3000375"/>
              <a:gd name="connsiteX158" fmla="*/ 4643438 w 5348300"/>
              <a:gd name="connsiteY158" fmla="*/ 804863 h 3000375"/>
              <a:gd name="connsiteX159" fmla="*/ 4643438 w 5348300"/>
              <a:gd name="connsiteY159" fmla="*/ 804863 h 3000375"/>
              <a:gd name="connsiteX160" fmla="*/ 4657725 w 5348300"/>
              <a:gd name="connsiteY160" fmla="*/ 785813 h 3000375"/>
              <a:gd name="connsiteX161" fmla="*/ 4710113 w 5348300"/>
              <a:gd name="connsiteY161" fmla="*/ 738188 h 3000375"/>
              <a:gd name="connsiteX162" fmla="*/ 4738688 w 5348300"/>
              <a:gd name="connsiteY162" fmla="*/ 700088 h 3000375"/>
              <a:gd name="connsiteX163" fmla="*/ 4748213 w 5348300"/>
              <a:gd name="connsiteY163" fmla="*/ 685800 h 3000375"/>
              <a:gd name="connsiteX164" fmla="*/ 4776788 w 5348300"/>
              <a:gd name="connsiteY164" fmla="*/ 676275 h 3000375"/>
              <a:gd name="connsiteX165" fmla="*/ 4791075 w 5348300"/>
              <a:gd name="connsiteY165" fmla="*/ 671513 h 3000375"/>
              <a:gd name="connsiteX166" fmla="*/ 4814888 w 5348300"/>
              <a:gd name="connsiteY166" fmla="*/ 657225 h 3000375"/>
              <a:gd name="connsiteX167" fmla="*/ 4833938 w 5348300"/>
              <a:gd name="connsiteY167" fmla="*/ 647700 h 3000375"/>
              <a:gd name="connsiteX168" fmla="*/ 4848225 w 5348300"/>
              <a:gd name="connsiteY168" fmla="*/ 638175 h 3000375"/>
              <a:gd name="connsiteX169" fmla="*/ 4862513 w 5348300"/>
              <a:gd name="connsiteY169" fmla="*/ 633413 h 3000375"/>
              <a:gd name="connsiteX170" fmla="*/ 4881563 w 5348300"/>
              <a:gd name="connsiteY170" fmla="*/ 623888 h 3000375"/>
              <a:gd name="connsiteX171" fmla="*/ 4872038 w 5348300"/>
              <a:gd name="connsiteY171" fmla="*/ 609600 h 3000375"/>
              <a:gd name="connsiteX172" fmla="*/ 4857750 w 5348300"/>
              <a:gd name="connsiteY172" fmla="*/ 600075 h 3000375"/>
              <a:gd name="connsiteX173" fmla="*/ 4862513 w 5348300"/>
              <a:gd name="connsiteY173" fmla="*/ 585788 h 3000375"/>
              <a:gd name="connsiteX174" fmla="*/ 4886325 w 5348300"/>
              <a:gd name="connsiteY174" fmla="*/ 581025 h 3000375"/>
              <a:gd name="connsiteX175" fmla="*/ 4900613 w 5348300"/>
              <a:gd name="connsiteY175" fmla="*/ 576263 h 3000375"/>
              <a:gd name="connsiteX176" fmla="*/ 4919663 w 5348300"/>
              <a:gd name="connsiteY176" fmla="*/ 533400 h 3000375"/>
              <a:gd name="connsiteX177" fmla="*/ 4943475 w 5348300"/>
              <a:gd name="connsiteY177" fmla="*/ 519113 h 3000375"/>
              <a:gd name="connsiteX178" fmla="*/ 4962525 w 5348300"/>
              <a:gd name="connsiteY178" fmla="*/ 500063 h 3000375"/>
              <a:gd name="connsiteX179" fmla="*/ 4995863 w 5348300"/>
              <a:gd name="connsiteY179" fmla="*/ 476250 h 3000375"/>
              <a:gd name="connsiteX180" fmla="*/ 5024438 w 5348300"/>
              <a:gd name="connsiteY180" fmla="*/ 447675 h 3000375"/>
              <a:gd name="connsiteX181" fmla="*/ 5038725 w 5348300"/>
              <a:gd name="connsiteY181" fmla="*/ 433388 h 3000375"/>
              <a:gd name="connsiteX182" fmla="*/ 5048250 w 5348300"/>
              <a:gd name="connsiteY182" fmla="*/ 414338 h 3000375"/>
              <a:gd name="connsiteX183" fmla="*/ 5057775 w 5348300"/>
              <a:gd name="connsiteY183" fmla="*/ 390525 h 3000375"/>
              <a:gd name="connsiteX184" fmla="*/ 5067300 w 5348300"/>
              <a:gd name="connsiteY184" fmla="*/ 376238 h 3000375"/>
              <a:gd name="connsiteX185" fmla="*/ 5072063 w 5348300"/>
              <a:gd name="connsiteY185" fmla="*/ 361950 h 3000375"/>
              <a:gd name="connsiteX186" fmla="*/ 5086350 w 5348300"/>
              <a:gd name="connsiteY186" fmla="*/ 347663 h 3000375"/>
              <a:gd name="connsiteX187" fmla="*/ 5095875 w 5348300"/>
              <a:gd name="connsiteY187" fmla="*/ 333375 h 3000375"/>
              <a:gd name="connsiteX188" fmla="*/ 5129213 w 5348300"/>
              <a:gd name="connsiteY188" fmla="*/ 314325 h 3000375"/>
              <a:gd name="connsiteX189" fmla="*/ 5157788 w 5348300"/>
              <a:gd name="connsiteY189" fmla="*/ 300038 h 3000375"/>
              <a:gd name="connsiteX190" fmla="*/ 5172075 w 5348300"/>
              <a:gd name="connsiteY190" fmla="*/ 285750 h 3000375"/>
              <a:gd name="connsiteX191" fmla="*/ 5191125 w 5348300"/>
              <a:gd name="connsiteY191" fmla="*/ 271463 h 3000375"/>
              <a:gd name="connsiteX192" fmla="*/ 5219700 w 5348300"/>
              <a:gd name="connsiteY192" fmla="*/ 242888 h 3000375"/>
              <a:gd name="connsiteX193" fmla="*/ 5229225 w 5348300"/>
              <a:gd name="connsiteY193" fmla="*/ 228600 h 3000375"/>
              <a:gd name="connsiteX194" fmla="*/ 5238750 w 5348300"/>
              <a:gd name="connsiteY194" fmla="*/ 185738 h 3000375"/>
              <a:gd name="connsiteX195" fmla="*/ 5253038 w 5348300"/>
              <a:gd name="connsiteY195" fmla="*/ 142875 h 3000375"/>
              <a:gd name="connsiteX196" fmla="*/ 5257800 w 5348300"/>
              <a:gd name="connsiteY196" fmla="*/ 128588 h 3000375"/>
              <a:gd name="connsiteX197" fmla="*/ 5267325 w 5348300"/>
              <a:gd name="connsiteY197" fmla="*/ 85725 h 3000375"/>
              <a:gd name="connsiteX198" fmla="*/ 5324475 w 5348300"/>
              <a:gd name="connsiteY198" fmla="*/ 19050 h 3000375"/>
              <a:gd name="connsiteX199" fmla="*/ 5343525 w 5348300"/>
              <a:gd name="connsiteY199" fmla="*/ 0 h 3000375"/>
              <a:gd name="connsiteX200" fmla="*/ 5348288 w 5348300"/>
              <a:gd name="connsiteY200"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71913 w 5348300"/>
              <a:gd name="connsiteY133" fmla="*/ 1352550 h 3000375"/>
              <a:gd name="connsiteX134" fmla="*/ 4086225 w 5348300"/>
              <a:gd name="connsiteY134" fmla="*/ 1228725 h 3000375"/>
              <a:gd name="connsiteX135" fmla="*/ 4110038 w 5348300"/>
              <a:gd name="connsiteY135" fmla="*/ 1223963 h 3000375"/>
              <a:gd name="connsiteX136" fmla="*/ 4129088 w 5348300"/>
              <a:gd name="connsiteY136" fmla="*/ 1219200 h 3000375"/>
              <a:gd name="connsiteX137" fmla="*/ 4143375 w 5348300"/>
              <a:gd name="connsiteY137" fmla="*/ 1214438 h 3000375"/>
              <a:gd name="connsiteX138" fmla="*/ 4191000 w 5348300"/>
              <a:gd name="connsiteY138" fmla="*/ 1209675 h 3000375"/>
              <a:gd name="connsiteX139" fmla="*/ 4224338 w 5348300"/>
              <a:gd name="connsiteY139" fmla="*/ 1200150 h 3000375"/>
              <a:gd name="connsiteX140" fmla="*/ 4238625 w 5348300"/>
              <a:gd name="connsiteY140" fmla="*/ 1190625 h 3000375"/>
              <a:gd name="connsiteX141" fmla="*/ 4248150 w 5348300"/>
              <a:gd name="connsiteY141" fmla="*/ 1176338 h 3000375"/>
              <a:gd name="connsiteX142" fmla="*/ 4252913 w 5348300"/>
              <a:gd name="connsiteY142" fmla="*/ 1162050 h 3000375"/>
              <a:gd name="connsiteX143" fmla="*/ 4271963 w 5348300"/>
              <a:gd name="connsiteY143" fmla="*/ 1143000 h 3000375"/>
              <a:gd name="connsiteX144" fmla="*/ 4286250 w 5348300"/>
              <a:gd name="connsiteY144" fmla="*/ 1138238 h 3000375"/>
              <a:gd name="connsiteX145" fmla="*/ 4305300 w 5348300"/>
              <a:gd name="connsiteY145" fmla="*/ 1123950 h 3000375"/>
              <a:gd name="connsiteX146" fmla="*/ 4333875 w 5348300"/>
              <a:gd name="connsiteY146" fmla="*/ 1095375 h 3000375"/>
              <a:gd name="connsiteX147" fmla="*/ 4338638 w 5348300"/>
              <a:gd name="connsiteY147" fmla="*/ 1081088 h 3000375"/>
              <a:gd name="connsiteX148" fmla="*/ 4367213 w 5348300"/>
              <a:gd name="connsiteY148" fmla="*/ 1042988 h 3000375"/>
              <a:gd name="connsiteX149" fmla="*/ 4381500 w 5348300"/>
              <a:gd name="connsiteY149" fmla="*/ 1028700 h 3000375"/>
              <a:gd name="connsiteX150" fmla="*/ 4410075 w 5348300"/>
              <a:gd name="connsiteY150" fmla="*/ 1009650 h 3000375"/>
              <a:gd name="connsiteX151" fmla="*/ 4433888 w 5348300"/>
              <a:gd name="connsiteY151" fmla="*/ 990600 h 3000375"/>
              <a:gd name="connsiteX152" fmla="*/ 4462463 w 5348300"/>
              <a:gd name="connsiteY152" fmla="*/ 971550 h 3000375"/>
              <a:gd name="connsiteX153" fmla="*/ 4519613 w 5348300"/>
              <a:gd name="connsiteY153" fmla="*/ 919163 h 3000375"/>
              <a:gd name="connsiteX154" fmla="*/ 4538663 w 5348300"/>
              <a:gd name="connsiteY154" fmla="*/ 900113 h 3000375"/>
              <a:gd name="connsiteX155" fmla="*/ 4576763 w 5348300"/>
              <a:gd name="connsiteY155" fmla="*/ 871538 h 3000375"/>
              <a:gd name="connsiteX156" fmla="*/ 4605338 w 5348300"/>
              <a:gd name="connsiteY156" fmla="*/ 847725 h 3000375"/>
              <a:gd name="connsiteX157" fmla="*/ 4643438 w 5348300"/>
              <a:gd name="connsiteY157" fmla="*/ 804863 h 3000375"/>
              <a:gd name="connsiteX158" fmla="*/ 4643438 w 5348300"/>
              <a:gd name="connsiteY158" fmla="*/ 804863 h 3000375"/>
              <a:gd name="connsiteX159" fmla="*/ 4657725 w 5348300"/>
              <a:gd name="connsiteY159" fmla="*/ 785813 h 3000375"/>
              <a:gd name="connsiteX160" fmla="*/ 4710113 w 5348300"/>
              <a:gd name="connsiteY160" fmla="*/ 738188 h 3000375"/>
              <a:gd name="connsiteX161" fmla="*/ 4738688 w 5348300"/>
              <a:gd name="connsiteY161" fmla="*/ 700088 h 3000375"/>
              <a:gd name="connsiteX162" fmla="*/ 4748213 w 5348300"/>
              <a:gd name="connsiteY162" fmla="*/ 685800 h 3000375"/>
              <a:gd name="connsiteX163" fmla="*/ 4776788 w 5348300"/>
              <a:gd name="connsiteY163" fmla="*/ 676275 h 3000375"/>
              <a:gd name="connsiteX164" fmla="*/ 4791075 w 5348300"/>
              <a:gd name="connsiteY164" fmla="*/ 671513 h 3000375"/>
              <a:gd name="connsiteX165" fmla="*/ 4814888 w 5348300"/>
              <a:gd name="connsiteY165" fmla="*/ 657225 h 3000375"/>
              <a:gd name="connsiteX166" fmla="*/ 4833938 w 5348300"/>
              <a:gd name="connsiteY166" fmla="*/ 647700 h 3000375"/>
              <a:gd name="connsiteX167" fmla="*/ 4848225 w 5348300"/>
              <a:gd name="connsiteY167" fmla="*/ 638175 h 3000375"/>
              <a:gd name="connsiteX168" fmla="*/ 4862513 w 5348300"/>
              <a:gd name="connsiteY168" fmla="*/ 633413 h 3000375"/>
              <a:gd name="connsiteX169" fmla="*/ 4881563 w 5348300"/>
              <a:gd name="connsiteY169" fmla="*/ 623888 h 3000375"/>
              <a:gd name="connsiteX170" fmla="*/ 4872038 w 5348300"/>
              <a:gd name="connsiteY170" fmla="*/ 609600 h 3000375"/>
              <a:gd name="connsiteX171" fmla="*/ 4857750 w 5348300"/>
              <a:gd name="connsiteY171" fmla="*/ 600075 h 3000375"/>
              <a:gd name="connsiteX172" fmla="*/ 4862513 w 5348300"/>
              <a:gd name="connsiteY172" fmla="*/ 585788 h 3000375"/>
              <a:gd name="connsiteX173" fmla="*/ 4886325 w 5348300"/>
              <a:gd name="connsiteY173" fmla="*/ 581025 h 3000375"/>
              <a:gd name="connsiteX174" fmla="*/ 4900613 w 5348300"/>
              <a:gd name="connsiteY174" fmla="*/ 576263 h 3000375"/>
              <a:gd name="connsiteX175" fmla="*/ 4919663 w 5348300"/>
              <a:gd name="connsiteY175" fmla="*/ 533400 h 3000375"/>
              <a:gd name="connsiteX176" fmla="*/ 4943475 w 5348300"/>
              <a:gd name="connsiteY176" fmla="*/ 519113 h 3000375"/>
              <a:gd name="connsiteX177" fmla="*/ 4962525 w 5348300"/>
              <a:gd name="connsiteY177" fmla="*/ 500063 h 3000375"/>
              <a:gd name="connsiteX178" fmla="*/ 4995863 w 5348300"/>
              <a:gd name="connsiteY178" fmla="*/ 476250 h 3000375"/>
              <a:gd name="connsiteX179" fmla="*/ 5024438 w 5348300"/>
              <a:gd name="connsiteY179" fmla="*/ 447675 h 3000375"/>
              <a:gd name="connsiteX180" fmla="*/ 5038725 w 5348300"/>
              <a:gd name="connsiteY180" fmla="*/ 433388 h 3000375"/>
              <a:gd name="connsiteX181" fmla="*/ 5048250 w 5348300"/>
              <a:gd name="connsiteY181" fmla="*/ 414338 h 3000375"/>
              <a:gd name="connsiteX182" fmla="*/ 5057775 w 5348300"/>
              <a:gd name="connsiteY182" fmla="*/ 390525 h 3000375"/>
              <a:gd name="connsiteX183" fmla="*/ 5067300 w 5348300"/>
              <a:gd name="connsiteY183" fmla="*/ 376238 h 3000375"/>
              <a:gd name="connsiteX184" fmla="*/ 5072063 w 5348300"/>
              <a:gd name="connsiteY184" fmla="*/ 361950 h 3000375"/>
              <a:gd name="connsiteX185" fmla="*/ 5086350 w 5348300"/>
              <a:gd name="connsiteY185" fmla="*/ 347663 h 3000375"/>
              <a:gd name="connsiteX186" fmla="*/ 5095875 w 5348300"/>
              <a:gd name="connsiteY186" fmla="*/ 333375 h 3000375"/>
              <a:gd name="connsiteX187" fmla="*/ 5129213 w 5348300"/>
              <a:gd name="connsiteY187" fmla="*/ 314325 h 3000375"/>
              <a:gd name="connsiteX188" fmla="*/ 5157788 w 5348300"/>
              <a:gd name="connsiteY188" fmla="*/ 300038 h 3000375"/>
              <a:gd name="connsiteX189" fmla="*/ 5172075 w 5348300"/>
              <a:gd name="connsiteY189" fmla="*/ 285750 h 3000375"/>
              <a:gd name="connsiteX190" fmla="*/ 5191125 w 5348300"/>
              <a:gd name="connsiteY190" fmla="*/ 271463 h 3000375"/>
              <a:gd name="connsiteX191" fmla="*/ 5219700 w 5348300"/>
              <a:gd name="connsiteY191" fmla="*/ 242888 h 3000375"/>
              <a:gd name="connsiteX192" fmla="*/ 5229225 w 5348300"/>
              <a:gd name="connsiteY192" fmla="*/ 228600 h 3000375"/>
              <a:gd name="connsiteX193" fmla="*/ 5238750 w 5348300"/>
              <a:gd name="connsiteY193" fmla="*/ 185738 h 3000375"/>
              <a:gd name="connsiteX194" fmla="*/ 5253038 w 5348300"/>
              <a:gd name="connsiteY194" fmla="*/ 142875 h 3000375"/>
              <a:gd name="connsiteX195" fmla="*/ 5257800 w 5348300"/>
              <a:gd name="connsiteY195" fmla="*/ 128588 h 3000375"/>
              <a:gd name="connsiteX196" fmla="*/ 5267325 w 5348300"/>
              <a:gd name="connsiteY196" fmla="*/ 85725 h 3000375"/>
              <a:gd name="connsiteX197" fmla="*/ 5324475 w 5348300"/>
              <a:gd name="connsiteY197" fmla="*/ 19050 h 3000375"/>
              <a:gd name="connsiteX198" fmla="*/ 5343525 w 5348300"/>
              <a:gd name="connsiteY198" fmla="*/ 0 h 3000375"/>
              <a:gd name="connsiteX199" fmla="*/ 5348288 w 5348300"/>
              <a:gd name="connsiteY199"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67063 w 5348300"/>
              <a:gd name="connsiteY110" fmla="*/ 1614488 h 3000375"/>
              <a:gd name="connsiteX111" fmla="*/ 3195638 w 5348300"/>
              <a:gd name="connsiteY111" fmla="*/ 1604963 h 3000375"/>
              <a:gd name="connsiteX112" fmla="*/ 3209925 w 5348300"/>
              <a:gd name="connsiteY112" fmla="*/ 1595438 h 3000375"/>
              <a:gd name="connsiteX113" fmla="*/ 3233738 w 5348300"/>
              <a:gd name="connsiteY113" fmla="*/ 1590675 h 3000375"/>
              <a:gd name="connsiteX114" fmla="*/ 3252788 w 5348300"/>
              <a:gd name="connsiteY114" fmla="*/ 1585913 h 3000375"/>
              <a:gd name="connsiteX115" fmla="*/ 3267075 w 5348300"/>
              <a:gd name="connsiteY115" fmla="*/ 1576388 h 3000375"/>
              <a:gd name="connsiteX116" fmla="*/ 3328988 w 5348300"/>
              <a:gd name="connsiteY116" fmla="*/ 1557338 h 3000375"/>
              <a:gd name="connsiteX117" fmla="*/ 3352800 w 5348300"/>
              <a:gd name="connsiteY117" fmla="*/ 1543050 h 3000375"/>
              <a:gd name="connsiteX118" fmla="*/ 3390900 w 5348300"/>
              <a:gd name="connsiteY118" fmla="*/ 1533525 h 3000375"/>
              <a:gd name="connsiteX119" fmla="*/ 3429000 w 5348300"/>
              <a:gd name="connsiteY119" fmla="*/ 1514475 h 3000375"/>
              <a:gd name="connsiteX120" fmla="*/ 3448050 w 5348300"/>
              <a:gd name="connsiteY120" fmla="*/ 1504950 h 3000375"/>
              <a:gd name="connsiteX121" fmla="*/ 3467100 w 5348300"/>
              <a:gd name="connsiteY121" fmla="*/ 1500188 h 3000375"/>
              <a:gd name="connsiteX122" fmla="*/ 3543300 w 5348300"/>
              <a:gd name="connsiteY122" fmla="*/ 1490663 h 3000375"/>
              <a:gd name="connsiteX123" fmla="*/ 3562350 w 5348300"/>
              <a:gd name="connsiteY123" fmla="*/ 1485900 h 3000375"/>
              <a:gd name="connsiteX124" fmla="*/ 3576638 w 5348300"/>
              <a:gd name="connsiteY124" fmla="*/ 1476375 h 3000375"/>
              <a:gd name="connsiteX125" fmla="*/ 3590925 w 5348300"/>
              <a:gd name="connsiteY125" fmla="*/ 1471613 h 3000375"/>
              <a:gd name="connsiteX126" fmla="*/ 3624263 w 5348300"/>
              <a:gd name="connsiteY126" fmla="*/ 1452563 h 3000375"/>
              <a:gd name="connsiteX127" fmla="*/ 3652838 w 5348300"/>
              <a:gd name="connsiteY127" fmla="*/ 1443038 h 3000375"/>
              <a:gd name="connsiteX128" fmla="*/ 3686175 w 5348300"/>
              <a:gd name="connsiteY128" fmla="*/ 1433513 h 3000375"/>
              <a:gd name="connsiteX129" fmla="*/ 3729038 w 5348300"/>
              <a:gd name="connsiteY129" fmla="*/ 1414463 h 3000375"/>
              <a:gd name="connsiteX130" fmla="*/ 3767138 w 5348300"/>
              <a:gd name="connsiteY130" fmla="*/ 1395413 h 3000375"/>
              <a:gd name="connsiteX131" fmla="*/ 3800475 w 5348300"/>
              <a:gd name="connsiteY131" fmla="*/ 1381125 h 3000375"/>
              <a:gd name="connsiteX132" fmla="*/ 3871913 w 5348300"/>
              <a:gd name="connsiteY132" fmla="*/ 1352550 h 3000375"/>
              <a:gd name="connsiteX133" fmla="*/ 4086225 w 5348300"/>
              <a:gd name="connsiteY133" fmla="*/ 1228725 h 3000375"/>
              <a:gd name="connsiteX134" fmla="*/ 4110038 w 5348300"/>
              <a:gd name="connsiteY134" fmla="*/ 1223963 h 3000375"/>
              <a:gd name="connsiteX135" fmla="*/ 4129088 w 5348300"/>
              <a:gd name="connsiteY135" fmla="*/ 1219200 h 3000375"/>
              <a:gd name="connsiteX136" fmla="*/ 4143375 w 5348300"/>
              <a:gd name="connsiteY136" fmla="*/ 1214438 h 3000375"/>
              <a:gd name="connsiteX137" fmla="*/ 4191000 w 5348300"/>
              <a:gd name="connsiteY137" fmla="*/ 1209675 h 3000375"/>
              <a:gd name="connsiteX138" fmla="*/ 4224338 w 5348300"/>
              <a:gd name="connsiteY138" fmla="*/ 1200150 h 3000375"/>
              <a:gd name="connsiteX139" fmla="*/ 4238625 w 5348300"/>
              <a:gd name="connsiteY139" fmla="*/ 1190625 h 3000375"/>
              <a:gd name="connsiteX140" fmla="*/ 4248150 w 5348300"/>
              <a:gd name="connsiteY140" fmla="*/ 1176338 h 3000375"/>
              <a:gd name="connsiteX141" fmla="*/ 4252913 w 5348300"/>
              <a:gd name="connsiteY141" fmla="*/ 1162050 h 3000375"/>
              <a:gd name="connsiteX142" fmla="*/ 4271963 w 5348300"/>
              <a:gd name="connsiteY142" fmla="*/ 1143000 h 3000375"/>
              <a:gd name="connsiteX143" fmla="*/ 4286250 w 5348300"/>
              <a:gd name="connsiteY143" fmla="*/ 1138238 h 3000375"/>
              <a:gd name="connsiteX144" fmla="*/ 4305300 w 5348300"/>
              <a:gd name="connsiteY144" fmla="*/ 1123950 h 3000375"/>
              <a:gd name="connsiteX145" fmla="*/ 4333875 w 5348300"/>
              <a:gd name="connsiteY145" fmla="*/ 1095375 h 3000375"/>
              <a:gd name="connsiteX146" fmla="*/ 4338638 w 5348300"/>
              <a:gd name="connsiteY146" fmla="*/ 1081088 h 3000375"/>
              <a:gd name="connsiteX147" fmla="*/ 4367213 w 5348300"/>
              <a:gd name="connsiteY147" fmla="*/ 1042988 h 3000375"/>
              <a:gd name="connsiteX148" fmla="*/ 4381500 w 5348300"/>
              <a:gd name="connsiteY148" fmla="*/ 1028700 h 3000375"/>
              <a:gd name="connsiteX149" fmla="*/ 4410075 w 5348300"/>
              <a:gd name="connsiteY149" fmla="*/ 1009650 h 3000375"/>
              <a:gd name="connsiteX150" fmla="*/ 4433888 w 5348300"/>
              <a:gd name="connsiteY150" fmla="*/ 990600 h 3000375"/>
              <a:gd name="connsiteX151" fmla="*/ 4462463 w 5348300"/>
              <a:gd name="connsiteY151" fmla="*/ 971550 h 3000375"/>
              <a:gd name="connsiteX152" fmla="*/ 4519613 w 5348300"/>
              <a:gd name="connsiteY152" fmla="*/ 919163 h 3000375"/>
              <a:gd name="connsiteX153" fmla="*/ 4538663 w 5348300"/>
              <a:gd name="connsiteY153" fmla="*/ 900113 h 3000375"/>
              <a:gd name="connsiteX154" fmla="*/ 4576763 w 5348300"/>
              <a:gd name="connsiteY154" fmla="*/ 871538 h 3000375"/>
              <a:gd name="connsiteX155" fmla="*/ 4605338 w 5348300"/>
              <a:gd name="connsiteY155" fmla="*/ 847725 h 3000375"/>
              <a:gd name="connsiteX156" fmla="*/ 4643438 w 5348300"/>
              <a:gd name="connsiteY156" fmla="*/ 804863 h 3000375"/>
              <a:gd name="connsiteX157" fmla="*/ 4643438 w 5348300"/>
              <a:gd name="connsiteY157" fmla="*/ 804863 h 3000375"/>
              <a:gd name="connsiteX158" fmla="*/ 4657725 w 5348300"/>
              <a:gd name="connsiteY158" fmla="*/ 785813 h 3000375"/>
              <a:gd name="connsiteX159" fmla="*/ 4710113 w 5348300"/>
              <a:gd name="connsiteY159" fmla="*/ 738188 h 3000375"/>
              <a:gd name="connsiteX160" fmla="*/ 4738688 w 5348300"/>
              <a:gd name="connsiteY160" fmla="*/ 700088 h 3000375"/>
              <a:gd name="connsiteX161" fmla="*/ 4748213 w 5348300"/>
              <a:gd name="connsiteY161" fmla="*/ 685800 h 3000375"/>
              <a:gd name="connsiteX162" fmla="*/ 4776788 w 5348300"/>
              <a:gd name="connsiteY162" fmla="*/ 676275 h 3000375"/>
              <a:gd name="connsiteX163" fmla="*/ 4791075 w 5348300"/>
              <a:gd name="connsiteY163" fmla="*/ 671513 h 3000375"/>
              <a:gd name="connsiteX164" fmla="*/ 4814888 w 5348300"/>
              <a:gd name="connsiteY164" fmla="*/ 657225 h 3000375"/>
              <a:gd name="connsiteX165" fmla="*/ 4833938 w 5348300"/>
              <a:gd name="connsiteY165" fmla="*/ 647700 h 3000375"/>
              <a:gd name="connsiteX166" fmla="*/ 4848225 w 5348300"/>
              <a:gd name="connsiteY166" fmla="*/ 638175 h 3000375"/>
              <a:gd name="connsiteX167" fmla="*/ 4862513 w 5348300"/>
              <a:gd name="connsiteY167" fmla="*/ 633413 h 3000375"/>
              <a:gd name="connsiteX168" fmla="*/ 4881563 w 5348300"/>
              <a:gd name="connsiteY168" fmla="*/ 623888 h 3000375"/>
              <a:gd name="connsiteX169" fmla="*/ 4872038 w 5348300"/>
              <a:gd name="connsiteY169" fmla="*/ 609600 h 3000375"/>
              <a:gd name="connsiteX170" fmla="*/ 4857750 w 5348300"/>
              <a:gd name="connsiteY170" fmla="*/ 600075 h 3000375"/>
              <a:gd name="connsiteX171" fmla="*/ 4862513 w 5348300"/>
              <a:gd name="connsiteY171" fmla="*/ 585788 h 3000375"/>
              <a:gd name="connsiteX172" fmla="*/ 4886325 w 5348300"/>
              <a:gd name="connsiteY172" fmla="*/ 581025 h 3000375"/>
              <a:gd name="connsiteX173" fmla="*/ 4900613 w 5348300"/>
              <a:gd name="connsiteY173" fmla="*/ 576263 h 3000375"/>
              <a:gd name="connsiteX174" fmla="*/ 4919663 w 5348300"/>
              <a:gd name="connsiteY174" fmla="*/ 533400 h 3000375"/>
              <a:gd name="connsiteX175" fmla="*/ 4943475 w 5348300"/>
              <a:gd name="connsiteY175" fmla="*/ 519113 h 3000375"/>
              <a:gd name="connsiteX176" fmla="*/ 4962525 w 5348300"/>
              <a:gd name="connsiteY176" fmla="*/ 500063 h 3000375"/>
              <a:gd name="connsiteX177" fmla="*/ 4995863 w 5348300"/>
              <a:gd name="connsiteY177" fmla="*/ 476250 h 3000375"/>
              <a:gd name="connsiteX178" fmla="*/ 5024438 w 5348300"/>
              <a:gd name="connsiteY178" fmla="*/ 447675 h 3000375"/>
              <a:gd name="connsiteX179" fmla="*/ 5038725 w 5348300"/>
              <a:gd name="connsiteY179" fmla="*/ 433388 h 3000375"/>
              <a:gd name="connsiteX180" fmla="*/ 5048250 w 5348300"/>
              <a:gd name="connsiteY180" fmla="*/ 414338 h 3000375"/>
              <a:gd name="connsiteX181" fmla="*/ 5057775 w 5348300"/>
              <a:gd name="connsiteY181" fmla="*/ 390525 h 3000375"/>
              <a:gd name="connsiteX182" fmla="*/ 5067300 w 5348300"/>
              <a:gd name="connsiteY182" fmla="*/ 376238 h 3000375"/>
              <a:gd name="connsiteX183" fmla="*/ 5072063 w 5348300"/>
              <a:gd name="connsiteY183" fmla="*/ 361950 h 3000375"/>
              <a:gd name="connsiteX184" fmla="*/ 5086350 w 5348300"/>
              <a:gd name="connsiteY184" fmla="*/ 347663 h 3000375"/>
              <a:gd name="connsiteX185" fmla="*/ 5095875 w 5348300"/>
              <a:gd name="connsiteY185" fmla="*/ 333375 h 3000375"/>
              <a:gd name="connsiteX186" fmla="*/ 5129213 w 5348300"/>
              <a:gd name="connsiteY186" fmla="*/ 314325 h 3000375"/>
              <a:gd name="connsiteX187" fmla="*/ 5157788 w 5348300"/>
              <a:gd name="connsiteY187" fmla="*/ 300038 h 3000375"/>
              <a:gd name="connsiteX188" fmla="*/ 5172075 w 5348300"/>
              <a:gd name="connsiteY188" fmla="*/ 285750 h 3000375"/>
              <a:gd name="connsiteX189" fmla="*/ 5191125 w 5348300"/>
              <a:gd name="connsiteY189" fmla="*/ 271463 h 3000375"/>
              <a:gd name="connsiteX190" fmla="*/ 5219700 w 5348300"/>
              <a:gd name="connsiteY190" fmla="*/ 242888 h 3000375"/>
              <a:gd name="connsiteX191" fmla="*/ 5229225 w 5348300"/>
              <a:gd name="connsiteY191" fmla="*/ 228600 h 3000375"/>
              <a:gd name="connsiteX192" fmla="*/ 5238750 w 5348300"/>
              <a:gd name="connsiteY192" fmla="*/ 185738 h 3000375"/>
              <a:gd name="connsiteX193" fmla="*/ 5253038 w 5348300"/>
              <a:gd name="connsiteY193" fmla="*/ 142875 h 3000375"/>
              <a:gd name="connsiteX194" fmla="*/ 5257800 w 5348300"/>
              <a:gd name="connsiteY194" fmla="*/ 128588 h 3000375"/>
              <a:gd name="connsiteX195" fmla="*/ 5267325 w 5348300"/>
              <a:gd name="connsiteY195" fmla="*/ 85725 h 3000375"/>
              <a:gd name="connsiteX196" fmla="*/ 5324475 w 5348300"/>
              <a:gd name="connsiteY196" fmla="*/ 19050 h 3000375"/>
              <a:gd name="connsiteX197" fmla="*/ 5343525 w 5348300"/>
              <a:gd name="connsiteY197" fmla="*/ 0 h 3000375"/>
              <a:gd name="connsiteX198" fmla="*/ 5348288 w 5348300"/>
              <a:gd name="connsiteY198"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167063 w 5348300"/>
              <a:gd name="connsiteY109" fmla="*/ 1614488 h 3000375"/>
              <a:gd name="connsiteX110" fmla="*/ 3195638 w 5348300"/>
              <a:gd name="connsiteY110" fmla="*/ 1604963 h 3000375"/>
              <a:gd name="connsiteX111" fmla="*/ 3209925 w 5348300"/>
              <a:gd name="connsiteY111" fmla="*/ 1595438 h 3000375"/>
              <a:gd name="connsiteX112" fmla="*/ 3233738 w 5348300"/>
              <a:gd name="connsiteY112" fmla="*/ 1590675 h 3000375"/>
              <a:gd name="connsiteX113" fmla="*/ 3252788 w 5348300"/>
              <a:gd name="connsiteY113" fmla="*/ 1585913 h 3000375"/>
              <a:gd name="connsiteX114" fmla="*/ 3267075 w 5348300"/>
              <a:gd name="connsiteY114" fmla="*/ 1576388 h 3000375"/>
              <a:gd name="connsiteX115" fmla="*/ 3328988 w 5348300"/>
              <a:gd name="connsiteY115" fmla="*/ 1557338 h 3000375"/>
              <a:gd name="connsiteX116" fmla="*/ 3352800 w 5348300"/>
              <a:gd name="connsiteY116" fmla="*/ 1543050 h 3000375"/>
              <a:gd name="connsiteX117" fmla="*/ 3390900 w 5348300"/>
              <a:gd name="connsiteY117" fmla="*/ 1533525 h 3000375"/>
              <a:gd name="connsiteX118" fmla="*/ 3429000 w 5348300"/>
              <a:gd name="connsiteY118" fmla="*/ 1514475 h 3000375"/>
              <a:gd name="connsiteX119" fmla="*/ 3448050 w 5348300"/>
              <a:gd name="connsiteY119" fmla="*/ 1504950 h 3000375"/>
              <a:gd name="connsiteX120" fmla="*/ 3467100 w 5348300"/>
              <a:gd name="connsiteY120" fmla="*/ 1500188 h 3000375"/>
              <a:gd name="connsiteX121" fmla="*/ 3543300 w 5348300"/>
              <a:gd name="connsiteY121" fmla="*/ 1490663 h 3000375"/>
              <a:gd name="connsiteX122" fmla="*/ 3562350 w 5348300"/>
              <a:gd name="connsiteY122" fmla="*/ 1485900 h 3000375"/>
              <a:gd name="connsiteX123" fmla="*/ 3576638 w 5348300"/>
              <a:gd name="connsiteY123" fmla="*/ 1476375 h 3000375"/>
              <a:gd name="connsiteX124" fmla="*/ 3590925 w 5348300"/>
              <a:gd name="connsiteY124" fmla="*/ 1471613 h 3000375"/>
              <a:gd name="connsiteX125" fmla="*/ 3624263 w 5348300"/>
              <a:gd name="connsiteY125" fmla="*/ 1452563 h 3000375"/>
              <a:gd name="connsiteX126" fmla="*/ 3652838 w 5348300"/>
              <a:gd name="connsiteY126" fmla="*/ 1443038 h 3000375"/>
              <a:gd name="connsiteX127" fmla="*/ 3686175 w 5348300"/>
              <a:gd name="connsiteY127" fmla="*/ 1433513 h 3000375"/>
              <a:gd name="connsiteX128" fmla="*/ 3729038 w 5348300"/>
              <a:gd name="connsiteY128" fmla="*/ 1414463 h 3000375"/>
              <a:gd name="connsiteX129" fmla="*/ 3767138 w 5348300"/>
              <a:gd name="connsiteY129" fmla="*/ 1395413 h 3000375"/>
              <a:gd name="connsiteX130" fmla="*/ 3800475 w 5348300"/>
              <a:gd name="connsiteY130" fmla="*/ 1381125 h 3000375"/>
              <a:gd name="connsiteX131" fmla="*/ 3871913 w 5348300"/>
              <a:gd name="connsiteY131" fmla="*/ 1352550 h 3000375"/>
              <a:gd name="connsiteX132" fmla="*/ 4086225 w 5348300"/>
              <a:gd name="connsiteY132" fmla="*/ 1228725 h 3000375"/>
              <a:gd name="connsiteX133" fmla="*/ 4110038 w 5348300"/>
              <a:gd name="connsiteY133" fmla="*/ 1223963 h 3000375"/>
              <a:gd name="connsiteX134" fmla="*/ 4129088 w 5348300"/>
              <a:gd name="connsiteY134" fmla="*/ 1219200 h 3000375"/>
              <a:gd name="connsiteX135" fmla="*/ 4143375 w 5348300"/>
              <a:gd name="connsiteY135" fmla="*/ 1214438 h 3000375"/>
              <a:gd name="connsiteX136" fmla="*/ 4191000 w 5348300"/>
              <a:gd name="connsiteY136" fmla="*/ 1209675 h 3000375"/>
              <a:gd name="connsiteX137" fmla="*/ 4224338 w 5348300"/>
              <a:gd name="connsiteY137" fmla="*/ 1200150 h 3000375"/>
              <a:gd name="connsiteX138" fmla="*/ 4238625 w 5348300"/>
              <a:gd name="connsiteY138" fmla="*/ 1190625 h 3000375"/>
              <a:gd name="connsiteX139" fmla="*/ 4248150 w 5348300"/>
              <a:gd name="connsiteY139" fmla="*/ 1176338 h 3000375"/>
              <a:gd name="connsiteX140" fmla="*/ 4252913 w 5348300"/>
              <a:gd name="connsiteY140" fmla="*/ 1162050 h 3000375"/>
              <a:gd name="connsiteX141" fmla="*/ 4271963 w 5348300"/>
              <a:gd name="connsiteY141" fmla="*/ 1143000 h 3000375"/>
              <a:gd name="connsiteX142" fmla="*/ 4286250 w 5348300"/>
              <a:gd name="connsiteY142" fmla="*/ 1138238 h 3000375"/>
              <a:gd name="connsiteX143" fmla="*/ 4305300 w 5348300"/>
              <a:gd name="connsiteY143" fmla="*/ 1123950 h 3000375"/>
              <a:gd name="connsiteX144" fmla="*/ 4333875 w 5348300"/>
              <a:gd name="connsiteY144" fmla="*/ 1095375 h 3000375"/>
              <a:gd name="connsiteX145" fmla="*/ 4338638 w 5348300"/>
              <a:gd name="connsiteY145" fmla="*/ 1081088 h 3000375"/>
              <a:gd name="connsiteX146" fmla="*/ 4367213 w 5348300"/>
              <a:gd name="connsiteY146" fmla="*/ 1042988 h 3000375"/>
              <a:gd name="connsiteX147" fmla="*/ 4381500 w 5348300"/>
              <a:gd name="connsiteY147" fmla="*/ 1028700 h 3000375"/>
              <a:gd name="connsiteX148" fmla="*/ 4410075 w 5348300"/>
              <a:gd name="connsiteY148" fmla="*/ 1009650 h 3000375"/>
              <a:gd name="connsiteX149" fmla="*/ 4433888 w 5348300"/>
              <a:gd name="connsiteY149" fmla="*/ 990600 h 3000375"/>
              <a:gd name="connsiteX150" fmla="*/ 4462463 w 5348300"/>
              <a:gd name="connsiteY150" fmla="*/ 971550 h 3000375"/>
              <a:gd name="connsiteX151" fmla="*/ 4519613 w 5348300"/>
              <a:gd name="connsiteY151" fmla="*/ 919163 h 3000375"/>
              <a:gd name="connsiteX152" fmla="*/ 4538663 w 5348300"/>
              <a:gd name="connsiteY152" fmla="*/ 900113 h 3000375"/>
              <a:gd name="connsiteX153" fmla="*/ 4576763 w 5348300"/>
              <a:gd name="connsiteY153" fmla="*/ 871538 h 3000375"/>
              <a:gd name="connsiteX154" fmla="*/ 4605338 w 5348300"/>
              <a:gd name="connsiteY154" fmla="*/ 847725 h 3000375"/>
              <a:gd name="connsiteX155" fmla="*/ 4643438 w 5348300"/>
              <a:gd name="connsiteY155" fmla="*/ 804863 h 3000375"/>
              <a:gd name="connsiteX156" fmla="*/ 4643438 w 5348300"/>
              <a:gd name="connsiteY156" fmla="*/ 804863 h 3000375"/>
              <a:gd name="connsiteX157" fmla="*/ 4657725 w 5348300"/>
              <a:gd name="connsiteY157" fmla="*/ 785813 h 3000375"/>
              <a:gd name="connsiteX158" fmla="*/ 4710113 w 5348300"/>
              <a:gd name="connsiteY158" fmla="*/ 738188 h 3000375"/>
              <a:gd name="connsiteX159" fmla="*/ 4738688 w 5348300"/>
              <a:gd name="connsiteY159" fmla="*/ 700088 h 3000375"/>
              <a:gd name="connsiteX160" fmla="*/ 4748213 w 5348300"/>
              <a:gd name="connsiteY160" fmla="*/ 685800 h 3000375"/>
              <a:gd name="connsiteX161" fmla="*/ 4776788 w 5348300"/>
              <a:gd name="connsiteY161" fmla="*/ 676275 h 3000375"/>
              <a:gd name="connsiteX162" fmla="*/ 4791075 w 5348300"/>
              <a:gd name="connsiteY162" fmla="*/ 671513 h 3000375"/>
              <a:gd name="connsiteX163" fmla="*/ 4814888 w 5348300"/>
              <a:gd name="connsiteY163" fmla="*/ 657225 h 3000375"/>
              <a:gd name="connsiteX164" fmla="*/ 4833938 w 5348300"/>
              <a:gd name="connsiteY164" fmla="*/ 647700 h 3000375"/>
              <a:gd name="connsiteX165" fmla="*/ 4848225 w 5348300"/>
              <a:gd name="connsiteY165" fmla="*/ 638175 h 3000375"/>
              <a:gd name="connsiteX166" fmla="*/ 4862513 w 5348300"/>
              <a:gd name="connsiteY166" fmla="*/ 633413 h 3000375"/>
              <a:gd name="connsiteX167" fmla="*/ 4881563 w 5348300"/>
              <a:gd name="connsiteY167" fmla="*/ 623888 h 3000375"/>
              <a:gd name="connsiteX168" fmla="*/ 4872038 w 5348300"/>
              <a:gd name="connsiteY168" fmla="*/ 609600 h 3000375"/>
              <a:gd name="connsiteX169" fmla="*/ 4857750 w 5348300"/>
              <a:gd name="connsiteY169" fmla="*/ 600075 h 3000375"/>
              <a:gd name="connsiteX170" fmla="*/ 4862513 w 5348300"/>
              <a:gd name="connsiteY170" fmla="*/ 585788 h 3000375"/>
              <a:gd name="connsiteX171" fmla="*/ 4886325 w 5348300"/>
              <a:gd name="connsiteY171" fmla="*/ 581025 h 3000375"/>
              <a:gd name="connsiteX172" fmla="*/ 4900613 w 5348300"/>
              <a:gd name="connsiteY172" fmla="*/ 576263 h 3000375"/>
              <a:gd name="connsiteX173" fmla="*/ 4919663 w 5348300"/>
              <a:gd name="connsiteY173" fmla="*/ 533400 h 3000375"/>
              <a:gd name="connsiteX174" fmla="*/ 4943475 w 5348300"/>
              <a:gd name="connsiteY174" fmla="*/ 519113 h 3000375"/>
              <a:gd name="connsiteX175" fmla="*/ 4962525 w 5348300"/>
              <a:gd name="connsiteY175" fmla="*/ 500063 h 3000375"/>
              <a:gd name="connsiteX176" fmla="*/ 4995863 w 5348300"/>
              <a:gd name="connsiteY176" fmla="*/ 476250 h 3000375"/>
              <a:gd name="connsiteX177" fmla="*/ 5024438 w 5348300"/>
              <a:gd name="connsiteY177" fmla="*/ 447675 h 3000375"/>
              <a:gd name="connsiteX178" fmla="*/ 5038725 w 5348300"/>
              <a:gd name="connsiteY178" fmla="*/ 433388 h 3000375"/>
              <a:gd name="connsiteX179" fmla="*/ 5048250 w 5348300"/>
              <a:gd name="connsiteY179" fmla="*/ 414338 h 3000375"/>
              <a:gd name="connsiteX180" fmla="*/ 5057775 w 5348300"/>
              <a:gd name="connsiteY180" fmla="*/ 390525 h 3000375"/>
              <a:gd name="connsiteX181" fmla="*/ 5067300 w 5348300"/>
              <a:gd name="connsiteY181" fmla="*/ 376238 h 3000375"/>
              <a:gd name="connsiteX182" fmla="*/ 5072063 w 5348300"/>
              <a:gd name="connsiteY182" fmla="*/ 361950 h 3000375"/>
              <a:gd name="connsiteX183" fmla="*/ 5086350 w 5348300"/>
              <a:gd name="connsiteY183" fmla="*/ 347663 h 3000375"/>
              <a:gd name="connsiteX184" fmla="*/ 5095875 w 5348300"/>
              <a:gd name="connsiteY184" fmla="*/ 333375 h 3000375"/>
              <a:gd name="connsiteX185" fmla="*/ 5129213 w 5348300"/>
              <a:gd name="connsiteY185" fmla="*/ 314325 h 3000375"/>
              <a:gd name="connsiteX186" fmla="*/ 5157788 w 5348300"/>
              <a:gd name="connsiteY186" fmla="*/ 300038 h 3000375"/>
              <a:gd name="connsiteX187" fmla="*/ 5172075 w 5348300"/>
              <a:gd name="connsiteY187" fmla="*/ 285750 h 3000375"/>
              <a:gd name="connsiteX188" fmla="*/ 5191125 w 5348300"/>
              <a:gd name="connsiteY188" fmla="*/ 271463 h 3000375"/>
              <a:gd name="connsiteX189" fmla="*/ 5219700 w 5348300"/>
              <a:gd name="connsiteY189" fmla="*/ 242888 h 3000375"/>
              <a:gd name="connsiteX190" fmla="*/ 5229225 w 5348300"/>
              <a:gd name="connsiteY190" fmla="*/ 228600 h 3000375"/>
              <a:gd name="connsiteX191" fmla="*/ 5238750 w 5348300"/>
              <a:gd name="connsiteY191" fmla="*/ 185738 h 3000375"/>
              <a:gd name="connsiteX192" fmla="*/ 5253038 w 5348300"/>
              <a:gd name="connsiteY192" fmla="*/ 142875 h 3000375"/>
              <a:gd name="connsiteX193" fmla="*/ 5257800 w 5348300"/>
              <a:gd name="connsiteY193" fmla="*/ 128588 h 3000375"/>
              <a:gd name="connsiteX194" fmla="*/ 5267325 w 5348300"/>
              <a:gd name="connsiteY194" fmla="*/ 85725 h 3000375"/>
              <a:gd name="connsiteX195" fmla="*/ 5324475 w 5348300"/>
              <a:gd name="connsiteY195" fmla="*/ 19050 h 3000375"/>
              <a:gd name="connsiteX196" fmla="*/ 5343525 w 5348300"/>
              <a:gd name="connsiteY196" fmla="*/ 0 h 3000375"/>
              <a:gd name="connsiteX197" fmla="*/ 5348288 w 5348300"/>
              <a:gd name="connsiteY197"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71813 w 5348300"/>
              <a:gd name="connsiteY102" fmla="*/ 1657350 h 3000375"/>
              <a:gd name="connsiteX103" fmla="*/ 3114675 w 5348300"/>
              <a:gd name="connsiteY103" fmla="*/ 1633538 h 3000375"/>
              <a:gd name="connsiteX104" fmla="*/ 3124200 w 5348300"/>
              <a:gd name="connsiteY104" fmla="*/ 1619250 h 3000375"/>
              <a:gd name="connsiteX105" fmla="*/ 3090863 w 5348300"/>
              <a:gd name="connsiteY105" fmla="*/ 1638300 h 3000375"/>
              <a:gd name="connsiteX106" fmla="*/ 3076575 w 5348300"/>
              <a:gd name="connsiteY106" fmla="*/ 1643063 h 3000375"/>
              <a:gd name="connsiteX107" fmla="*/ 3038475 w 5348300"/>
              <a:gd name="connsiteY107" fmla="*/ 1662113 h 3000375"/>
              <a:gd name="connsiteX108" fmla="*/ 3167063 w 5348300"/>
              <a:gd name="connsiteY108" fmla="*/ 1614488 h 3000375"/>
              <a:gd name="connsiteX109" fmla="*/ 3195638 w 5348300"/>
              <a:gd name="connsiteY109" fmla="*/ 1604963 h 3000375"/>
              <a:gd name="connsiteX110" fmla="*/ 3209925 w 5348300"/>
              <a:gd name="connsiteY110" fmla="*/ 1595438 h 3000375"/>
              <a:gd name="connsiteX111" fmla="*/ 3233738 w 5348300"/>
              <a:gd name="connsiteY111" fmla="*/ 1590675 h 3000375"/>
              <a:gd name="connsiteX112" fmla="*/ 3252788 w 5348300"/>
              <a:gd name="connsiteY112" fmla="*/ 1585913 h 3000375"/>
              <a:gd name="connsiteX113" fmla="*/ 3267075 w 5348300"/>
              <a:gd name="connsiteY113" fmla="*/ 1576388 h 3000375"/>
              <a:gd name="connsiteX114" fmla="*/ 3328988 w 5348300"/>
              <a:gd name="connsiteY114" fmla="*/ 1557338 h 3000375"/>
              <a:gd name="connsiteX115" fmla="*/ 3352800 w 5348300"/>
              <a:gd name="connsiteY115" fmla="*/ 1543050 h 3000375"/>
              <a:gd name="connsiteX116" fmla="*/ 3390900 w 5348300"/>
              <a:gd name="connsiteY116" fmla="*/ 1533525 h 3000375"/>
              <a:gd name="connsiteX117" fmla="*/ 3429000 w 5348300"/>
              <a:gd name="connsiteY117" fmla="*/ 1514475 h 3000375"/>
              <a:gd name="connsiteX118" fmla="*/ 3448050 w 5348300"/>
              <a:gd name="connsiteY118" fmla="*/ 1504950 h 3000375"/>
              <a:gd name="connsiteX119" fmla="*/ 3467100 w 5348300"/>
              <a:gd name="connsiteY119" fmla="*/ 1500188 h 3000375"/>
              <a:gd name="connsiteX120" fmla="*/ 3543300 w 5348300"/>
              <a:gd name="connsiteY120" fmla="*/ 1490663 h 3000375"/>
              <a:gd name="connsiteX121" fmla="*/ 3562350 w 5348300"/>
              <a:gd name="connsiteY121" fmla="*/ 1485900 h 3000375"/>
              <a:gd name="connsiteX122" fmla="*/ 3576638 w 5348300"/>
              <a:gd name="connsiteY122" fmla="*/ 1476375 h 3000375"/>
              <a:gd name="connsiteX123" fmla="*/ 3590925 w 5348300"/>
              <a:gd name="connsiteY123" fmla="*/ 1471613 h 3000375"/>
              <a:gd name="connsiteX124" fmla="*/ 3624263 w 5348300"/>
              <a:gd name="connsiteY124" fmla="*/ 1452563 h 3000375"/>
              <a:gd name="connsiteX125" fmla="*/ 3652838 w 5348300"/>
              <a:gd name="connsiteY125" fmla="*/ 1443038 h 3000375"/>
              <a:gd name="connsiteX126" fmla="*/ 3686175 w 5348300"/>
              <a:gd name="connsiteY126" fmla="*/ 1433513 h 3000375"/>
              <a:gd name="connsiteX127" fmla="*/ 3729038 w 5348300"/>
              <a:gd name="connsiteY127" fmla="*/ 1414463 h 3000375"/>
              <a:gd name="connsiteX128" fmla="*/ 3767138 w 5348300"/>
              <a:gd name="connsiteY128" fmla="*/ 1395413 h 3000375"/>
              <a:gd name="connsiteX129" fmla="*/ 3800475 w 5348300"/>
              <a:gd name="connsiteY129" fmla="*/ 1381125 h 3000375"/>
              <a:gd name="connsiteX130" fmla="*/ 3871913 w 5348300"/>
              <a:gd name="connsiteY130" fmla="*/ 1352550 h 3000375"/>
              <a:gd name="connsiteX131" fmla="*/ 4086225 w 5348300"/>
              <a:gd name="connsiteY131" fmla="*/ 1228725 h 3000375"/>
              <a:gd name="connsiteX132" fmla="*/ 4110038 w 5348300"/>
              <a:gd name="connsiteY132" fmla="*/ 1223963 h 3000375"/>
              <a:gd name="connsiteX133" fmla="*/ 4129088 w 5348300"/>
              <a:gd name="connsiteY133" fmla="*/ 1219200 h 3000375"/>
              <a:gd name="connsiteX134" fmla="*/ 4143375 w 5348300"/>
              <a:gd name="connsiteY134" fmla="*/ 1214438 h 3000375"/>
              <a:gd name="connsiteX135" fmla="*/ 4191000 w 5348300"/>
              <a:gd name="connsiteY135" fmla="*/ 1209675 h 3000375"/>
              <a:gd name="connsiteX136" fmla="*/ 4224338 w 5348300"/>
              <a:gd name="connsiteY136" fmla="*/ 1200150 h 3000375"/>
              <a:gd name="connsiteX137" fmla="*/ 4238625 w 5348300"/>
              <a:gd name="connsiteY137" fmla="*/ 1190625 h 3000375"/>
              <a:gd name="connsiteX138" fmla="*/ 4248150 w 5348300"/>
              <a:gd name="connsiteY138" fmla="*/ 1176338 h 3000375"/>
              <a:gd name="connsiteX139" fmla="*/ 4252913 w 5348300"/>
              <a:gd name="connsiteY139" fmla="*/ 1162050 h 3000375"/>
              <a:gd name="connsiteX140" fmla="*/ 4271963 w 5348300"/>
              <a:gd name="connsiteY140" fmla="*/ 1143000 h 3000375"/>
              <a:gd name="connsiteX141" fmla="*/ 4286250 w 5348300"/>
              <a:gd name="connsiteY141" fmla="*/ 1138238 h 3000375"/>
              <a:gd name="connsiteX142" fmla="*/ 4305300 w 5348300"/>
              <a:gd name="connsiteY142" fmla="*/ 1123950 h 3000375"/>
              <a:gd name="connsiteX143" fmla="*/ 4333875 w 5348300"/>
              <a:gd name="connsiteY143" fmla="*/ 1095375 h 3000375"/>
              <a:gd name="connsiteX144" fmla="*/ 4338638 w 5348300"/>
              <a:gd name="connsiteY144" fmla="*/ 1081088 h 3000375"/>
              <a:gd name="connsiteX145" fmla="*/ 4367213 w 5348300"/>
              <a:gd name="connsiteY145" fmla="*/ 1042988 h 3000375"/>
              <a:gd name="connsiteX146" fmla="*/ 4381500 w 5348300"/>
              <a:gd name="connsiteY146" fmla="*/ 1028700 h 3000375"/>
              <a:gd name="connsiteX147" fmla="*/ 4410075 w 5348300"/>
              <a:gd name="connsiteY147" fmla="*/ 1009650 h 3000375"/>
              <a:gd name="connsiteX148" fmla="*/ 4433888 w 5348300"/>
              <a:gd name="connsiteY148" fmla="*/ 990600 h 3000375"/>
              <a:gd name="connsiteX149" fmla="*/ 4462463 w 5348300"/>
              <a:gd name="connsiteY149" fmla="*/ 971550 h 3000375"/>
              <a:gd name="connsiteX150" fmla="*/ 4519613 w 5348300"/>
              <a:gd name="connsiteY150" fmla="*/ 919163 h 3000375"/>
              <a:gd name="connsiteX151" fmla="*/ 4538663 w 5348300"/>
              <a:gd name="connsiteY151" fmla="*/ 900113 h 3000375"/>
              <a:gd name="connsiteX152" fmla="*/ 4576763 w 5348300"/>
              <a:gd name="connsiteY152" fmla="*/ 871538 h 3000375"/>
              <a:gd name="connsiteX153" fmla="*/ 4605338 w 5348300"/>
              <a:gd name="connsiteY153" fmla="*/ 847725 h 3000375"/>
              <a:gd name="connsiteX154" fmla="*/ 4643438 w 5348300"/>
              <a:gd name="connsiteY154" fmla="*/ 804863 h 3000375"/>
              <a:gd name="connsiteX155" fmla="*/ 4643438 w 5348300"/>
              <a:gd name="connsiteY155" fmla="*/ 804863 h 3000375"/>
              <a:gd name="connsiteX156" fmla="*/ 4657725 w 5348300"/>
              <a:gd name="connsiteY156" fmla="*/ 785813 h 3000375"/>
              <a:gd name="connsiteX157" fmla="*/ 4710113 w 5348300"/>
              <a:gd name="connsiteY157" fmla="*/ 738188 h 3000375"/>
              <a:gd name="connsiteX158" fmla="*/ 4738688 w 5348300"/>
              <a:gd name="connsiteY158" fmla="*/ 700088 h 3000375"/>
              <a:gd name="connsiteX159" fmla="*/ 4748213 w 5348300"/>
              <a:gd name="connsiteY159" fmla="*/ 685800 h 3000375"/>
              <a:gd name="connsiteX160" fmla="*/ 4776788 w 5348300"/>
              <a:gd name="connsiteY160" fmla="*/ 676275 h 3000375"/>
              <a:gd name="connsiteX161" fmla="*/ 4791075 w 5348300"/>
              <a:gd name="connsiteY161" fmla="*/ 671513 h 3000375"/>
              <a:gd name="connsiteX162" fmla="*/ 4814888 w 5348300"/>
              <a:gd name="connsiteY162" fmla="*/ 657225 h 3000375"/>
              <a:gd name="connsiteX163" fmla="*/ 4833938 w 5348300"/>
              <a:gd name="connsiteY163" fmla="*/ 647700 h 3000375"/>
              <a:gd name="connsiteX164" fmla="*/ 4848225 w 5348300"/>
              <a:gd name="connsiteY164" fmla="*/ 638175 h 3000375"/>
              <a:gd name="connsiteX165" fmla="*/ 4862513 w 5348300"/>
              <a:gd name="connsiteY165" fmla="*/ 633413 h 3000375"/>
              <a:gd name="connsiteX166" fmla="*/ 4881563 w 5348300"/>
              <a:gd name="connsiteY166" fmla="*/ 623888 h 3000375"/>
              <a:gd name="connsiteX167" fmla="*/ 4872038 w 5348300"/>
              <a:gd name="connsiteY167" fmla="*/ 609600 h 3000375"/>
              <a:gd name="connsiteX168" fmla="*/ 4857750 w 5348300"/>
              <a:gd name="connsiteY168" fmla="*/ 600075 h 3000375"/>
              <a:gd name="connsiteX169" fmla="*/ 4862513 w 5348300"/>
              <a:gd name="connsiteY169" fmla="*/ 585788 h 3000375"/>
              <a:gd name="connsiteX170" fmla="*/ 4886325 w 5348300"/>
              <a:gd name="connsiteY170" fmla="*/ 581025 h 3000375"/>
              <a:gd name="connsiteX171" fmla="*/ 4900613 w 5348300"/>
              <a:gd name="connsiteY171" fmla="*/ 576263 h 3000375"/>
              <a:gd name="connsiteX172" fmla="*/ 4919663 w 5348300"/>
              <a:gd name="connsiteY172" fmla="*/ 533400 h 3000375"/>
              <a:gd name="connsiteX173" fmla="*/ 4943475 w 5348300"/>
              <a:gd name="connsiteY173" fmla="*/ 519113 h 3000375"/>
              <a:gd name="connsiteX174" fmla="*/ 4962525 w 5348300"/>
              <a:gd name="connsiteY174" fmla="*/ 500063 h 3000375"/>
              <a:gd name="connsiteX175" fmla="*/ 4995863 w 5348300"/>
              <a:gd name="connsiteY175" fmla="*/ 476250 h 3000375"/>
              <a:gd name="connsiteX176" fmla="*/ 5024438 w 5348300"/>
              <a:gd name="connsiteY176" fmla="*/ 447675 h 3000375"/>
              <a:gd name="connsiteX177" fmla="*/ 5038725 w 5348300"/>
              <a:gd name="connsiteY177" fmla="*/ 433388 h 3000375"/>
              <a:gd name="connsiteX178" fmla="*/ 5048250 w 5348300"/>
              <a:gd name="connsiteY178" fmla="*/ 414338 h 3000375"/>
              <a:gd name="connsiteX179" fmla="*/ 5057775 w 5348300"/>
              <a:gd name="connsiteY179" fmla="*/ 390525 h 3000375"/>
              <a:gd name="connsiteX180" fmla="*/ 5067300 w 5348300"/>
              <a:gd name="connsiteY180" fmla="*/ 376238 h 3000375"/>
              <a:gd name="connsiteX181" fmla="*/ 5072063 w 5348300"/>
              <a:gd name="connsiteY181" fmla="*/ 361950 h 3000375"/>
              <a:gd name="connsiteX182" fmla="*/ 5086350 w 5348300"/>
              <a:gd name="connsiteY182" fmla="*/ 347663 h 3000375"/>
              <a:gd name="connsiteX183" fmla="*/ 5095875 w 5348300"/>
              <a:gd name="connsiteY183" fmla="*/ 333375 h 3000375"/>
              <a:gd name="connsiteX184" fmla="*/ 5129213 w 5348300"/>
              <a:gd name="connsiteY184" fmla="*/ 314325 h 3000375"/>
              <a:gd name="connsiteX185" fmla="*/ 5157788 w 5348300"/>
              <a:gd name="connsiteY185" fmla="*/ 300038 h 3000375"/>
              <a:gd name="connsiteX186" fmla="*/ 5172075 w 5348300"/>
              <a:gd name="connsiteY186" fmla="*/ 285750 h 3000375"/>
              <a:gd name="connsiteX187" fmla="*/ 5191125 w 5348300"/>
              <a:gd name="connsiteY187" fmla="*/ 271463 h 3000375"/>
              <a:gd name="connsiteX188" fmla="*/ 5219700 w 5348300"/>
              <a:gd name="connsiteY188" fmla="*/ 242888 h 3000375"/>
              <a:gd name="connsiteX189" fmla="*/ 5229225 w 5348300"/>
              <a:gd name="connsiteY189" fmla="*/ 228600 h 3000375"/>
              <a:gd name="connsiteX190" fmla="*/ 5238750 w 5348300"/>
              <a:gd name="connsiteY190" fmla="*/ 185738 h 3000375"/>
              <a:gd name="connsiteX191" fmla="*/ 5253038 w 5348300"/>
              <a:gd name="connsiteY191" fmla="*/ 142875 h 3000375"/>
              <a:gd name="connsiteX192" fmla="*/ 5257800 w 5348300"/>
              <a:gd name="connsiteY192" fmla="*/ 128588 h 3000375"/>
              <a:gd name="connsiteX193" fmla="*/ 5267325 w 5348300"/>
              <a:gd name="connsiteY193" fmla="*/ 85725 h 3000375"/>
              <a:gd name="connsiteX194" fmla="*/ 5324475 w 5348300"/>
              <a:gd name="connsiteY194" fmla="*/ 19050 h 3000375"/>
              <a:gd name="connsiteX195" fmla="*/ 5343525 w 5348300"/>
              <a:gd name="connsiteY195" fmla="*/ 0 h 3000375"/>
              <a:gd name="connsiteX196" fmla="*/ 5348288 w 5348300"/>
              <a:gd name="connsiteY196"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114675 w 5348300"/>
              <a:gd name="connsiteY102" fmla="*/ 1633538 h 3000375"/>
              <a:gd name="connsiteX103" fmla="*/ 3124200 w 5348300"/>
              <a:gd name="connsiteY103" fmla="*/ 1619250 h 3000375"/>
              <a:gd name="connsiteX104" fmla="*/ 3090863 w 5348300"/>
              <a:gd name="connsiteY104" fmla="*/ 1638300 h 3000375"/>
              <a:gd name="connsiteX105" fmla="*/ 3076575 w 5348300"/>
              <a:gd name="connsiteY105" fmla="*/ 1643063 h 3000375"/>
              <a:gd name="connsiteX106" fmla="*/ 3038475 w 5348300"/>
              <a:gd name="connsiteY106" fmla="*/ 1662113 h 3000375"/>
              <a:gd name="connsiteX107" fmla="*/ 3167063 w 5348300"/>
              <a:gd name="connsiteY107" fmla="*/ 1614488 h 3000375"/>
              <a:gd name="connsiteX108" fmla="*/ 3195638 w 5348300"/>
              <a:gd name="connsiteY108" fmla="*/ 1604963 h 3000375"/>
              <a:gd name="connsiteX109" fmla="*/ 3209925 w 5348300"/>
              <a:gd name="connsiteY109" fmla="*/ 1595438 h 3000375"/>
              <a:gd name="connsiteX110" fmla="*/ 3233738 w 5348300"/>
              <a:gd name="connsiteY110" fmla="*/ 1590675 h 3000375"/>
              <a:gd name="connsiteX111" fmla="*/ 3252788 w 5348300"/>
              <a:gd name="connsiteY111" fmla="*/ 1585913 h 3000375"/>
              <a:gd name="connsiteX112" fmla="*/ 3267075 w 5348300"/>
              <a:gd name="connsiteY112" fmla="*/ 1576388 h 3000375"/>
              <a:gd name="connsiteX113" fmla="*/ 3328988 w 5348300"/>
              <a:gd name="connsiteY113" fmla="*/ 1557338 h 3000375"/>
              <a:gd name="connsiteX114" fmla="*/ 3352800 w 5348300"/>
              <a:gd name="connsiteY114" fmla="*/ 1543050 h 3000375"/>
              <a:gd name="connsiteX115" fmla="*/ 3390900 w 5348300"/>
              <a:gd name="connsiteY115" fmla="*/ 1533525 h 3000375"/>
              <a:gd name="connsiteX116" fmla="*/ 3429000 w 5348300"/>
              <a:gd name="connsiteY116" fmla="*/ 1514475 h 3000375"/>
              <a:gd name="connsiteX117" fmla="*/ 3448050 w 5348300"/>
              <a:gd name="connsiteY117" fmla="*/ 1504950 h 3000375"/>
              <a:gd name="connsiteX118" fmla="*/ 3467100 w 5348300"/>
              <a:gd name="connsiteY118" fmla="*/ 1500188 h 3000375"/>
              <a:gd name="connsiteX119" fmla="*/ 3543300 w 5348300"/>
              <a:gd name="connsiteY119" fmla="*/ 1490663 h 3000375"/>
              <a:gd name="connsiteX120" fmla="*/ 3562350 w 5348300"/>
              <a:gd name="connsiteY120" fmla="*/ 1485900 h 3000375"/>
              <a:gd name="connsiteX121" fmla="*/ 3576638 w 5348300"/>
              <a:gd name="connsiteY121" fmla="*/ 1476375 h 3000375"/>
              <a:gd name="connsiteX122" fmla="*/ 3590925 w 5348300"/>
              <a:gd name="connsiteY122" fmla="*/ 1471613 h 3000375"/>
              <a:gd name="connsiteX123" fmla="*/ 3624263 w 5348300"/>
              <a:gd name="connsiteY123" fmla="*/ 1452563 h 3000375"/>
              <a:gd name="connsiteX124" fmla="*/ 3652838 w 5348300"/>
              <a:gd name="connsiteY124" fmla="*/ 1443038 h 3000375"/>
              <a:gd name="connsiteX125" fmla="*/ 3686175 w 5348300"/>
              <a:gd name="connsiteY125" fmla="*/ 1433513 h 3000375"/>
              <a:gd name="connsiteX126" fmla="*/ 3729038 w 5348300"/>
              <a:gd name="connsiteY126" fmla="*/ 1414463 h 3000375"/>
              <a:gd name="connsiteX127" fmla="*/ 3767138 w 5348300"/>
              <a:gd name="connsiteY127" fmla="*/ 1395413 h 3000375"/>
              <a:gd name="connsiteX128" fmla="*/ 3800475 w 5348300"/>
              <a:gd name="connsiteY128" fmla="*/ 1381125 h 3000375"/>
              <a:gd name="connsiteX129" fmla="*/ 3871913 w 5348300"/>
              <a:gd name="connsiteY129" fmla="*/ 1352550 h 3000375"/>
              <a:gd name="connsiteX130" fmla="*/ 4086225 w 5348300"/>
              <a:gd name="connsiteY130" fmla="*/ 1228725 h 3000375"/>
              <a:gd name="connsiteX131" fmla="*/ 4110038 w 5348300"/>
              <a:gd name="connsiteY131" fmla="*/ 1223963 h 3000375"/>
              <a:gd name="connsiteX132" fmla="*/ 4129088 w 5348300"/>
              <a:gd name="connsiteY132" fmla="*/ 1219200 h 3000375"/>
              <a:gd name="connsiteX133" fmla="*/ 4143375 w 5348300"/>
              <a:gd name="connsiteY133" fmla="*/ 1214438 h 3000375"/>
              <a:gd name="connsiteX134" fmla="*/ 4191000 w 5348300"/>
              <a:gd name="connsiteY134" fmla="*/ 1209675 h 3000375"/>
              <a:gd name="connsiteX135" fmla="*/ 4224338 w 5348300"/>
              <a:gd name="connsiteY135" fmla="*/ 1200150 h 3000375"/>
              <a:gd name="connsiteX136" fmla="*/ 4238625 w 5348300"/>
              <a:gd name="connsiteY136" fmla="*/ 1190625 h 3000375"/>
              <a:gd name="connsiteX137" fmla="*/ 4248150 w 5348300"/>
              <a:gd name="connsiteY137" fmla="*/ 1176338 h 3000375"/>
              <a:gd name="connsiteX138" fmla="*/ 4252913 w 5348300"/>
              <a:gd name="connsiteY138" fmla="*/ 1162050 h 3000375"/>
              <a:gd name="connsiteX139" fmla="*/ 4271963 w 5348300"/>
              <a:gd name="connsiteY139" fmla="*/ 1143000 h 3000375"/>
              <a:gd name="connsiteX140" fmla="*/ 4286250 w 5348300"/>
              <a:gd name="connsiteY140" fmla="*/ 1138238 h 3000375"/>
              <a:gd name="connsiteX141" fmla="*/ 4305300 w 5348300"/>
              <a:gd name="connsiteY141" fmla="*/ 1123950 h 3000375"/>
              <a:gd name="connsiteX142" fmla="*/ 4333875 w 5348300"/>
              <a:gd name="connsiteY142" fmla="*/ 1095375 h 3000375"/>
              <a:gd name="connsiteX143" fmla="*/ 4338638 w 5348300"/>
              <a:gd name="connsiteY143" fmla="*/ 1081088 h 3000375"/>
              <a:gd name="connsiteX144" fmla="*/ 4367213 w 5348300"/>
              <a:gd name="connsiteY144" fmla="*/ 1042988 h 3000375"/>
              <a:gd name="connsiteX145" fmla="*/ 4381500 w 5348300"/>
              <a:gd name="connsiteY145" fmla="*/ 1028700 h 3000375"/>
              <a:gd name="connsiteX146" fmla="*/ 4410075 w 5348300"/>
              <a:gd name="connsiteY146" fmla="*/ 1009650 h 3000375"/>
              <a:gd name="connsiteX147" fmla="*/ 4433888 w 5348300"/>
              <a:gd name="connsiteY147" fmla="*/ 990600 h 3000375"/>
              <a:gd name="connsiteX148" fmla="*/ 4462463 w 5348300"/>
              <a:gd name="connsiteY148" fmla="*/ 971550 h 3000375"/>
              <a:gd name="connsiteX149" fmla="*/ 4519613 w 5348300"/>
              <a:gd name="connsiteY149" fmla="*/ 919163 h 3000375"/>
              <a:gd name="connsiteX150" fmla="*/ 4538663 w 5348300"/>
              <a:gd name="connsiteY150" fmla="*/ 900113 h 3000375"/>
              <a:gd name="connsiteX151" fmla="*/ 4576763 w 5348300"/>
              <a:gd name="connsiteY151" fmla="*/ 871538 h 3000375"/>
              <a:gd name="connsiteX152" fmla="*/ 4605338 w 5348300"/>
              <a:gd name="connsiteY152" fmla="*/ 847725 h 3000375"/>
              <a:gd name="connsiteX153" fmla="*/ 4643438 w 5348300"/>
              <a:gd name="connsiteY153" fmla="*/ 804863 h 3000375"/>
              <a:gd name="connsiteX154" fmla="*/ 4643438 w 5348300"/>
              <a:gd name="connsiteY154" fmla="*/ 804863 h 3000375"/>
              <a:gd name="connsiteX155" fmla="*/ 4657725 w 5348300"/>
              <a:gd name="connsiteY155" fmla="*/ 785813 h 3000375"/>
              <a:gd name="connsiteX156" fmla="*/ 4710113 w 5348300"/>
              <a:gd name="connsiteY156" fmla="*/ 738188 h 3000375"/>
              <a:gd name="connsiteX157" fmla="*/ 4738688 w 5348300"/>
              <a:gd name="connsiteY157" fmla="*/ 700088 h 3000375"/>
              <a:gd name="connsiteX158" fmla="*/ 4748213 w 5348300"/>
              <a:gd name="connsiteY158" fmla="*/ 685800 h 3000375"/>
              <a:gd name="connsiteX159" fmla="*/ 4776788 w 5348300"/>
              <a:gd name="connsiteY159" fmla="*/ 676275 h 3000375"/>
              <a:gd name="connsiteX160" fmla="*/ 4791075 w 5348300"/>
              <a:gd name="connsiteY160" fmla="*/ 671513 h 3000375"/>
              <a:gd name="connsiteX161" fmla="*/ 4814888 w 5348300"/>
              <a:gd name="connsiteY161" fmla="*/ 657225 h 3000375"/>
              <a:gd name="connsiteX162" fmla="*/ 4833938 w 5348300"/>
              <a:gd name="connsiteY162" fmla="*/ 647700 h 3000375"/>
              <a:gd name="connsiteX163" fmla="*/ 4848225 w 5348300"/>
              <a:gd name="connsiteY163" fmla="*/ 638175 h 3000375"/>
              <a:gd name="connsiteX164" fmla="*/ 4862513 w 5348300"/>
              <a:gd name="connsiteY164" fmla="*/ 633413 h 3000375"/>
              <a:gd name="connsiteX165" fmla="*/ 4881563 w 5348300"/>
              <a:gd name="connsiteY165" fmla="*/ 623888 h 3000375"/>
              <a:gd name="connsiteX166" fmla="*/ 4872038 w 5348300"/>
              <a:gd name="connsiteY166" fmla="*/ 609600 h 3000375"/>
              <a:gd name="connsiteX167" fmla="*/ 4857750 w 5348300"/>
              <a:gd name="connsiteY167" fmla="*/ 600075 h 3000375"/>
              <a:gd name="connsiteX168" fmla="*/ 4862513 w 5348300"/>
              <a:gd name="connsiteY168" fmla="*/ 585788 h 3000375"/>
              <a:gd name="connsiteX169" fmla="*/ 4886325 w 5348300"/>
              <a:gd name="connsiteY169" fmla="*/ 581025 h 3000375"/>
              <a:gd name="connsiteX170" fmla="*/ 4900613 w 5348300"/>
              <a:gd name="connsiteY170" fmla="*/ 576263 h 3000375"/>
              <a:gd name="connsiteX171" fmla="*/ 4919663 w 5348300"/>
              <a:gd name="connsiteY171" fmla="*/ 533400 h 3000375"/>
              <a:gd name="connsiteX172" fmla="*/ 4943475 w 5348300"/>
              <a:gd name="connsiteY172" fmla="*/ 519113 h 3000375"/>
              <a:gd name="connsiteX173" fmla="*/ 4962525 w 5348300"/>
              <a:gd name="connsiteY173" fmla="*/ 500063 h 3000375"/>
              <a:gd name="connsiteX174" fmla="*/ 4995863 w 5348300"/>
              <a:gd name="connsiteY174" fmla="*/ 476250 h 3000375"/>
              <a:gd name="connsiteX175" fmla="*/ 5024438 w 5348300"/>
              <a:gd name="connsiteY175" fmla="*/ 447675 h 3000375"/>
              <a:gd name="connsiteX176" fmla="*/ 5038725 w 5348300"/>
              <a:gd name="connsiteY176" fmla="*/ 433388 h 3000375"/>
              <a:gd name="connsiteX177" fmla="*/ 5048250 w 5348300"/>
              <a:gd name="connsiteY177" fmla="*/ 414338 h 3000375"/>
              <a:gd name="connsiteX178" fmla="*/ 5057775 w 5348300"/>
              <a:gd name="connsiteY178" fmla="*/ 390525 h 3000375"/>
              <a:gd name="connsiteX179" fmla="*/ 5067300 w 5348300"/>
              <a:gd name="connsiteY179" fmla="*/ 376238 h 3000375"/>
              <a:gd name="connsiteX180" fmla="*/ 5072063 w 5348300"/>
              <a:gd name="connsiteY180" fmla="*/ 361950 h 3000375"/>
              <a:gd name="connsiteX181" fmla="*/ 5086350 w 5348300"/>
              <a:gd name="connsiteY181" fmla="*/ 347663 h 3000375"/>
              <a:gd name="connsiteX182" fmla="*/ 5095875 w 5348300"/>
              <a:gd name="connsiteY182" fmla="*/ 333375 h 3000375"/>
              <a:gd name="connsiteX183" fmla="*/ 5129213 w 5348300"/>
              <a:gd name="connsiteY183" fmla="*/ 314325 h 3000375"/>
              <a:gd name="connsiteX184" fmla="*/ 5157788 w 5348300"/>
              <a:gd name="connsiteY184" fmla="*/ 300038 h 3000375"/>
              <a:gd name="connsiteX185" fmla="*/ 5172075 w 5348300"/>
              <a:gd name="connsiteY185" fmla="*/ 285750 h 3000375"/>
              <a:gd name="connsiteX186" fmla="*/ 5191125 w 5348300"/>
              <a:gd name="connsiteY186" fmla="*/ 271463 h 3000375"/>
              <a:gd name="connsiteX187" fmla="*/ 5219700 w 5348300"/>
              <a:gd name="connsiteY187" fmla="*/ 242888 h 3000375"/>
              <a:gd name="connsiteX188" fmla="*/ 5229225 w 5348300"/>
              <a:gd name="connsiteY188" fmla="*/ 228600 h 3000375"/>
              <a:gd name="connsiteX189" fmla="*/ 5238750 w 5348300"/>
              <a:gd name="connsiteY189" fmla="*/ 185738 h 3000375"/>
              <a:gd name="connsiteX190" fmla="*/ 5253038 w 5348300"/>
              <a:gd name="connsiteY190" fmla="*/ 142875 h 3000375"/>
              <a:gd name="connsiteX191" fmla="*/ 5257800 w 5348300"/>
              <a:gd name="connsiteY191" fmla="*/ 128588 h 3000375"/>
              <a:gd name="connsiteX192" fmla="*/ 5267325 w 5348300"/>
              <a:gd name="connsiteY192" fmla="*/ 85725 h 3000375"/>
              <a:gd name="connsiteX193" fmla="*/ 5324475 w 5348300"/>
              <a:gd name="connsiteY193" fmla="*/ 19050 h 3000375"/>
              <a:gd name="connsiteX194" fmla="*/ 5343525 w 5348300"/>
              <a:gd name="connsiteY194" fmla="*/ 0 h 3000375"/>
              <a:gd name="connsiteX195" fmla="*/ 5348288 w 5348300"/>
              <a:gd name="connsiteY195"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114675 w 5348300"/>
              <a:gd name="connsiteY102" fmla="*/ 1633538 h 3000375"/>
              <a:gd name="connsiteX103" fmla="*/ 3124200 w 5348300"/>
              <a:gd name="connsiteY103" fmla="*/ 1619250 h 3000375"/>
              <a:gd name="connsiteX104" fmla="*/ 3090863 w 5348300"/>
              <a:gd name="connsiteY104" fmla="*/ 1638300 h 3000375"/>
              <a:gd name="connsiteX105" fmla="*/ 3038475 w 5348300"/>
              <a:gd name="connsiteY105" fmla="*/ 1662113 h 3000375"/>
              <a:gd name="connsiteX106" fmla="*/ 3167063 w 5348300"/>
              <a:gd name="connsiteY106" fmla="*/ 1614488 h 3000375"/>
              <a:gd name="connsiteX107" fmla="*/ 3195638 w 5348300"/>
              <a:gd name="connsiteY107" fmla="*/ 1604963 h 3000375"/>
              <a:gd name="connsiteX108" fmla="*/ 3209925 w 5348300"/>
              <a:gd name="connsiteY108" fmla="*/ 1595438 h 3000375"/>
              <a:gd name="connsiteX109" fmla="*/ 3233738 w 5348300"/>
              <a:gd name="connsiteY109" fmla="*/ 1590675 h 3000375"/>
              <a:gd name="connsiteX110" fmla="*/ 3252788 w 5348300"/>
              <a:gd name="connsiteY110" fmla="*/ 1585913 h 3000375"/>
              <a:gd name="connsiteX111" fmla="*/ 3267075 w 5348300"/>
              <a:gd name="connsiteY111" fmla="*/ 1576388 h 3000375"/>
              <a:gd name="connsiteX112" fmla="*/ 3328988 w 5348300"/>
              <a:gd name="connsiteY112" fmla="*/ 1557338 h 3000375"/>
              <a:gd name="connsiteX113" fmla="*/ 3352800 w 5348300"/>
              <a:gd name="connsiteY113" fmla="*/ 1543050 h 3000375"/>
              <a:gd name="connsiteX114" fmla="*/ 3390900 w 5348300"/>
              <a:gd name="connsiteY114" fmla="*/ 1533525 h 3000375"/>
              <a:gd name="connsiteX115" fmla="*/ 3429000 w 5348300"/>
              <a:gd name="connsiteY115" fmla="*/ 1514475 h 3000375"/>
              <a:gd name="connsiteX116" fmla="*/ 3448050 w 5348300"/>
              <a:gd name="connsiteY116" fmla="*/ 1504950 h 3000375"/>
              <a:gd name="connsiteX117" fmla="*/ 3467100 w 5348300"/>
              <a:gd name="connsiteY117" fmla="*/ 1500188 h 3000375"/>
              <a:gd name="connsiteX118" fmla="*/ 3543300 w 5348300"/>
              <a:gd name="connsiteY118" fmla="*/ 1490663 h 3000375"/>
              <a:gd name="connsiteX119" fmla="*/ 3562350 w 5348300"/>
              <a:gd name="connsiteY119" fmla="*/ 1485900 h 3000375"/>
              <a:gd name="connsiteX120" fmla="*/ 3576638 w 5348300"/>
              <a:gd name="connsiteY120" fmla="*/ 1476375 h 3000375"/>
              <a:gd name="connsiteX121" fmla="*/ 3590925 w 5348300"/>
              <a:gd name="connsiteY121" fmla="*/ 1471613 h 3000375"/>
              <a:gd name="connsiteX122" fmla="*/ 3624263 w 5348300"/>
              <a:gd name="connsiteY122" fmla="*/ 1452563 h 3000375"/>
              <a:gd name="connsiteX123" fmla="*/ 3652838 w 5348300"/>
              <a:gd name="connsiteY123" fmla="*/ 1443038 h 3000375"/>
              <a:gd name="connsiteX124" fmla="*/ 3686175 w 5348300"/>
              <a:gd name="connsiteY124" fmla="*/ 1433513 h 3000375"/>
              <a:gd name="connsiteX125" fmla="*/ 3729038 w 5348300"/>
              <a:gd name="connsiteY125" fmla="*/ 1414463 h 3000375"/>
              <a:gd name="connsiteX126" fmla="*/ 3767138 w 5348300"/>
              <a:gd name="connsiteY126" fmla="*/ 1395413 h 3000375"/>
              <a:gd name="connsiteX127" fmla="*/ 3800475 w 5348300"/>
              <a:gd name="connsiteY127" fmla="*/ 1381125 h 3000375"/>
              <a:gd name="connsiteX128" fmla="*/ 3871913 w 5348300"/>
              <a:gd name="connsiteY128" fmla="*/ 1352550 h 3000375"/>
              <a:gd name="connsiteX129" fmla="*/ 4086225 w 5348300"/>
              <a:gd name="connsiteY129" fmla="*/ 1228725 h 3000375"/>
              <a:gd name="connsiteX130" fmla="*/ 4110038 w 5348300"/>
              <a:gd name="connsiteY130" fmla="*/ 1223963 h 3000375"/>
              <a:gd name="connsiteX131" fmla="*/ 4129088 w 5348300"/>
              <a:gd name="connsiteY131" fmla="*/ 1219200 h 3000375"/>
              <a:gd name="connsiteX132" fmla="*/ 4143375 w 5348300"/>
              <a:gd name="connsiteY132" fmla="*/ 1214438 h 3000375"/>
              <a:gd name="connsiteX133" fmla="*/ 4191000 w 5348300"/>
              <a:gd name="connsiteY133" fmla="*/ 1209675 h 3000375"/>
              <a:gd name="connsiteX134" fmla="*/ 4224338 w 5348300"/>
              <a:gd name="connsiteY134" fmla="*/ 1200150 h 3000375"/>
              <a:gd name="connsiteX135" fmla="*/ 4238625 w 5348300"/>
              <a:gd name="connsiteY135" fmla="*/ 1190625 h 3000375"/>
              <a:gd name="connsiteX136" fmla="*/ 4248150 w 5348300"/>
              <a:gd name="connsiteY136" fmla="*/ 1176338 h 3000375"/>
              <a:gd name="connsiteX137" fmla="*/ 4252913 w 5348300"/>
              <a:gd name="connsiteY137" fmla="*/ 1162050 h 3000375"/>
              <a:gd name="connsiteX138" fmla="*/ 4271963 w 5348300"/>
              <a:gd name="connsiteY138" fmla="*/ 1143000 h 3000375"/>
              <a:gd name="connsiteX139" fmla="*/ 4286250 w 5348300"/>
              <a:gd name="connsiteY139" fmla="*/ 1138238 h 3000375"/>
              <a:gd name="connsiteX140" fmla="*/ 4305300 w 5348300"/>
              <a:gd name="connsiteY140" fmla="*/ 1123950 h 3000375"/>
              <a:gd name="connsiteX141" fmla="*/ 4333875 w 5348300"/>
              <a:gd name="connsiteY141" fmla="*/ 1095375 h 3000375"/>
              <a:gd name="connsiteX142" fmla="*/ 4338638 w 5348300"/>
              <a:gd name="connsiteY142" fmla="*/ 1081088 h 3000375"/>
              <a:gd name="connsiteX143" fmla="*/ 4367213 w 5348300"/>
              <a:gd name="connsiteY143" fmla="*/ 1042988 h 3000375"/>
              <a:gd name="connsiteX144" fmla="*/ 4381500 w 5348300"/>
              <a:gd name="connsiteY144" fmla="*/ 1028700 h 3000375"/>
              <a:gd name="connsiteX145" fmla="*/ 4410075 w 5348300"/>
              <a:gd name="connsiteY145" fmla="*/ 1009650 h 3000375"/>
              <a:gd name="connsiteX146" fmla="*/ 4433888 w 5348300"/>
              <a:gd name="connsiteY146" fmla="*/ 990600 h 3000375"/>
              <a:gd name="connsiteX147" fmla="*/ 4462463 w 5348300"/>
              <a:gd name="connsiteY147" fmla="*/ 971550 h 3000375"/>
              <a:gd name="connsiteX148" fmla="*/ 4519613 w 5348300"/>
              <a:gd name="connsiteY148" fmla="*/ 919163 h 3000375"/>
              <a:gd name="connsiteX149" fmla="*/ 4538663 w 5348300"/>
              <a:gd name="connsiteY149" fmla="*/ 900113 h 3000375"/>
              <a:gd name="connsiteX150" fmla="*/ 4576763 w 5348300"/>
              <a:gd name="connsiteY150" fmla="*/ 871538 h 3000375"/>
              <a:gd name="connsiteX151" fmla="*/ 4605338 w 5348300"/>
              <a:gd name="connsiteY151" fmla="*/ 847725 h 3000375"/>
              <a:gd name="connsiteX152" fmla="*/ 4643438 w 5348300"/>
              <a:gd name="connsiteY152" fmla="*/ 804863 h 3000375"/>
              <a:gd name="connsiteX153" fmla="*/ 4643438 w 5348300"/>
              <a:gd name="connsiteY153" fmla="*/ 804863 h 3000375"/>
              <a:gd name="connsiteX154" fmla="*/ 4657725 w 5348300"/>
              <a:gd name="connsiteY154" fmla="*/ 785813 h 3000375"/>
              <a:gd name="connsiteX155" fmla="*/ 4710113 w 5348300"/>
              <a:gd name="connsiteY155" fmla="*/ 738188 h 3000375"/>
              <a:gd name="connsiteX156" fmla="*/ 4738688 w 5348300"/>
              <a:gd name="connsiteY156" fmla="*/ 700088 h 3000375"/>
              <a:gd name="connsiteX157" fmla="*/ 4748213 w 5348300"/>
              <a:gd name="connsiteY157" fmla="*/ 685800 h 3000375"/>
              <a:gd name="connsiteX158" fmla="*/ 4776788 w 5348300"/>
              <a:gd name="connsiteY158" fmla="*/ 676275 h 3000375"/>
              <a:gd name="connsiteX159" fmla="*/ 4791075 w 5348300"/>
              <a:gd name="connsiteY159" fmla="*/ 671513 h 3000375"/>
              <a:gd name="connsiteX160" fmla="*/ 4814888 w 5348300"/>
              <a:gd name="connsiteY160" fmla="*/ 657225 h 3000375"/>
              <a:gd name="connsiteX161" fmla="*/ 4833938 w 5348300"/>
              <a:gd name="connsiteY161" fmla="*/ 647700 h 3000375"/>
              <a:gd name="connsiteX162" fmla="*/ 4848225 w 5348300"/>
              <a:gd name="connsiteY162" fmla="*/ 638175 h 3000375"/>
              <a:gd name="connsiteX163" fmla="*/ 4862513 w 5348300"/>
              <a:gd name="connsiteY163" fmla="*/ 633413 h 3000375"/>
              <a:gd name="connsiteX164" fmla="*/ 4881563 w 5348300"/>
              <a:gd name="connsiteY164" fmla="*/ 623888 h 3000375"/>
              <a:gd name="connsiteX165" fmla="*/ 4872038 w 5348300"/>
              <a:gd name="connsiteY165" fmla="*/ 609600 h 3000375"/>
              <a:gd name="connsiteX166" fmla="*/ 4857750 w 5348300"/>
              <a:gd name="connsiteY166" fmla="*/ 600075 h 3000375"/>
              <a:gd name="connsiteX167" fmla="*/ 4862513 w 5348300"/>
              <a:gd name="connsiteY167" fmla="*/ 585788 h 3000375"/>
              <a:gd name="connsiteX168" fmla="*/ 4886325 w 5348300"/>
              <a:gd name="connsiteY168" fmla="*/ 581025 h 3000375"/>
              <a:gd name="connsiteX169" fmla="*/ 4900613 w 5348300"/>
              <a:gd name="connsiteY169" fmla="*/ 576263 h 3000375"/>
              <a:gd name="connsiteX170" fmla="*/ 4919663 w 5348300"/>
              <a:gd name="connsiteY170" fmla="*/ 533400 h 3000375"/>
              <a:gd name="connsiteX171" fmla="*/ 4943475 w 5348300"/>
              <a:gd name="connsiteY171" fmla="*/ 519113 h 3000375"/>
              <a:gd name="connsiteX172" fmla="*/ 4962525 w 5348300"/>
              <a:gd name="connsiteY172" fmla="*/ 500063 h 3000375"/>
              <a:gd name="connsiteX173" fmla="*/ 4995863 w 5348300"/>
              <a:gd name="connsiteY173" fmla="*/ 476250 h 3000375"/>
              <a:gd name="connsiteX174" fmla="*/ 5024438 w 5348300"/>
              <a:gd name="connsiteY174" fmla="*/ 447675 h 3000375"/>
              <a:gd name="connsiteX175" fmla="*/ 5038725 w 5348300"/>
              <a:gd name="connsiteY175" fmla="*/ 433388 h 3000375"/>
              <a:gd name="connsiteX176" fmla="*/ 5048250 w 5348300"/>
              <a:gd name="connsiteY176" fmla="*/ 414338 h 3000375"/>
              <a:gd name="connsiteX177" fmla="*/ 5057775 w 5348300"/>
              <a:gd name="connsiteY177" fmla="*/ 390525 h 3000375"/>
              <a:gd name="connsiteX178" fmla="*/ 5067300 w 5348300"/>
              <a:gd name="connsiteY178" fmla="*/ 376238 h 3000375"/>
              <a:gd name="connsiteX179" fmla="*/ 5072063 w 5348300"/>
              <a:gd name="connsiteY179" fmla="*/ 361950 h 3000375"/>
              <a:gd name="connsiteX180" fmla="*/ 5086350 w 5348300"/>
              <a:gd name="connsiteY180" fmla="*/ 347663 h 3000375"/>
              <a:gd name="connsiteX181" fmla="*/ 5095875 w 5348300"/>
              <a:gd name="connsiteY181" fmla="*/ 333375 h 3000375"/>
              <a:gd name="connsiteX182" fmla="*/ 5129213 w 5348300"/>
              <a:gd name="connsiteY182" fmla="*/ 314325 h 3000375"/>
              <a:gd name="connsiteX183" fmla="*/ 5157788 w 5348300"/>
              <a:gd name="connsiteY183" fmla="*/ 300038 h 3000375"/>
              <a:gd name="connsiteX184" fmla="*/ 5172075 w 5348300"/>
              <a:gd name="connsiteY184" fmla="*/ 285750 h 3000375"/>
              <a:gd name="connsiteX185" fmla="*/ 5191125 w 5348300"/>
              <a:gd name="connsiteY185" fmla="*/ 271463 h 3000375"/>
              <a:gd name="connsiteX186" fmla="*/ 5219700 w 5348300"/>
              <a:gd name="connsiteY186" fmla="*/ 242888 h 3000375"/>
              <a:gd name="connsiteX187" fmla="*/ 5229225 w 5348300"/>
              <a:gd name="connsiteY187" fmla="*/ 228600 h 3000375"/>
              <a:gd name="connsiteX188" fmla="*/ 5238750 w 5348300"/>
              <a:gd name="connsiteY188" fmla="*/ 185738 h 3000375"/>
              <a:gd name="connsiteX189" fmla="*/ 5253038 w 5348300"/>
              <a:gd name="connsiteY189" fmla="*/ 142875 h 3000375"/>
              <a:gd name="connsiteX190" fmla="*/ 5257800 w 5348300"/>
              <a:gd name="connsiteY190" fmla="*/ 128588 h 3000375"/>
              <a:gd name="connsiteX191" fmla="*/ 5267325 w 5348300"/>
              <a:gd name="connsiteY191" fmla="*/ 85725 h 3000375"/>
              <a:gd name="connsiteX192" fmla="*/ 5324475 w 5348300"/>
              <a:gd name="connsiteY192" fmla="*/ 19050 h 3000375"/>
              <a:gd name="connsiteX193" fmla="*/ 5343525 w 5348300"/>
              <a:gd name="connsiteY193" fmla="*/ 0 h 3000375"/>
              <a:gd name="connsiteX194" fmla="*/ 5348288 w 5348300"/>
              <a:gd name="connsiteY194"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114675 w 5348300"/>
              <a:gd name="connsiteY102" fmla="*/ 1633538 h 3000375"/>
              <a:gd name="connsiteX103" fmla="*/ 3124200 w 5348300"/>
              <a:gd name="connsiteY103" fmla="*/ 1619250 h 3000375"/>
              <a:gd name="connsiteX104" fmla="*/ 3038475 w 5348300"/>
              <a:gd name="connsiteY104" fmla="*/ 1662113 h 3000375"/>
              <a:gd name="connsiteX105" fmla="*/ 3167063 w 5348300"/>
              <a:gd name="connsiteY105" fmla="*/ 1614488 h 3000375"/>
              <a:gd name="connsiteX106" fmla="*/ 3195638 w 5348300"/>
              <a:gd name="connsiteY106" fmla="*/ 1604963 h 3000375"/>
              <a:gd name="connsiteX107" fmla="*/ 3209925 w 5348300"/>
              <a:gd name="connsiteY107" fmla="*/ 1595438 h 3000375"/>
              <a:gd name="connsiteX108" fmla="*/ 3233738 w 5348300"/>
              <a:gd name="connsiteY108" fmla="*/ 1590675 h 3000375"/>
              <a:gd name="connsiteX109" fmla="*/ 3252788 w 5348300"/>
              <a:gd name="connsiteY109" fmla="*/ 1585913 h 3000375"/>
              <a:gd name="connsiteX110" fmla="*/ 3267075 w 5348300"/>
              <a:gd name="connsiteY110" fmla="*/ 1576388 h 3000375"/>
              <a:gd name="connsiteX111" fmla="*/ 3328988 w 5348300"/>
              <a:gd name="connsiteY111" fmla="*/ 1557338 h 3000375"/>
              <a:gd name="connsiteX112" fmla="*/ 3352800 w 5348300"/>
              <a:gd name="connsiteY112" fmla="*/ 1543050 h 3000375"/>
              <a:gd name="connsiteX113" fmla="*/ 3390900 w 5348300"/>
              <a:gd name="connsiteY113" fmla="*/ 1533525 h 3000375"/>
              <a:gd name="connsiteX114" fmla="*/ 3429000 w 5348300"/>
              <a:gd name="connsiteY114" fmla="*/ 1514475 h 3000375"/>
              <a:gd name="connsiteX115" fmla="*/ 3448050 w 5348300"/>
              <a:gd name="connsiteY115" fmla="*/ 1504950 h 3000375"/>
              <a:gd name="connsiteX116" fmla="*/ 3467100 w 5348300"/>
              <a:gd name="connsiteY116" fmla="*/ 1500188 h 3000375"/>
              <a:gd name="connsiteX117" fmla="*/ 3543300 w 5348300"/>
              <a:gd name="connsiteY117" fmla="*/ 1490663 h 3000375"/>
              <a:gd name="connsiteX118" fmla="*/ 3562350 w 5348300"/>
              <a:gd name="connsiteY118" fmla="*/ 1485900 h 3000375"/>
              <a:gd name="connsiteX119" fmla="*/ 3576638 w 5348300"/>
              <a:gd name="connsiteY119" fmla="*/ 1476375 h 3000375"/>
              <a:gd name="connsiteX120" fmla="*/ 3590925 w 5348300"/>
              <a:gd name="connsiteY120" fmla="*/ 1471613 h 3000375"/>
              <a:gd name="connsiteX121" fmla="*/ 3624263 w 5348300"/>
              <a:gd name="connsiteY121" fmla="*/ 1452563 h 3000375"/>
              <a:gd name="connsiteX122" fmla="*/ 3652838 w 5348300"/>
              <a:gd name="connsiteY122" fmla="*/ 1443038 h 3000375"/>
              <a:gd name="connsiteX123" fmla="*/ 3686175 w 5348300"/>
              <a:gd name="connsiteY123" fmla="*/ 1433513 h 3000375"/>
              <a:gd name="connsiteX124" fmla="*/ 3729038 w 5348300"/>
              <a:gd name="connsiteY124" fmla="*/ 1414463 h 3000375"/>
              <a:gd name="connsiteX125" fmla="*/ 3767138 w 5348300"/>
              <a:gd name="connsiteY125" fmla="*/ 1395413 h 3000375"/>
              <a:gd name="connsiteX126" fmla="*/ 3800475 w 5348300"/>
              <a:gd name="connsiteY126" fmla="*/ 1381125 h 3000375"/>
              <a:gd name="connsiteX127" fmla="*/ 3871913 w 5348300"/>
              <a:gd name="connsiteY127" fmla="*/ 1352550 h 3000375"/>
              <a:gd name="connsiteX128" fmla="*/ 4086225 w 5348300"/>
              <a:gd name="connsiteY128" fmla="*/ 1228725 h 3000375"/>
              <a:gd name="connsiteX129" fmla="*/ 4110038 w 5348300"/>
              <a:gd name="connsiteY129" fmla="*/ 1223963 h 3000375"/>
              <a:gd name="connsiteX130" fmla="*/ 4129088 w 5348300"/>
              <a:gd name="connsiteY130" fmla="*/ 1219200 h 3000375"/>
              <a:gd name="connsiteX131" fmla="*/ 4143375 w 5348300"/>
              <a:gd name="connsiteY131" fmla="*/ 1214438 h 3000375"/>
              <a:gd name="connsiteX132" fmla="*/ 4191000 w 5348300"/>
              <a:gd name="connsiteY132" fmla="*/ 1209675 h 3000375"/>
              <a:gd name="connsiteX133" fmla="*/ 4224338 w 5348300"/>
              <a:gd name="connsiteY133" fmla="*/ 1200150 h 3000375"/>
              <a:gd name="connsiteX134" fmla="*/ 4238625 w 5348300"/>
              <a:gd name="connsiteY134" fmla="*/ 1190625 h 3000375"/>
              <a:gd name="connsiteX135" fmla="*/ 4248150 w 5348300"/>
              <a:gd name="connsiteY135" fmla="*/ 1176338 h 3000375"/>
              <a:gd name="connsiteX136" fmla="*/ 4252913 w 5348300"/>
              <a:gd name="connsiteY136" fmla="*/ 1162050 h 3000375"/>
              <a:gd name="connsiteX137" fmla="*/ 4271963 w 5348300"/>
              <a:gd name="connsiteY137" fmla="*/ 1143000 h 3000375"/>
              <a:gd name="connsiteX138" fmla="*/ 4286250 w 5348300"/>
              <a:gd name="connsiteY138" fmla="*/ 1138238 h 3000375"/>
              <a:gd name="connsiteX139" fmla="*/ 4305300 w 5348300"/>
              <a:gd name="connsiteY139" fmla="*/ 1123950 h 3000375"/>
              <a:gd name="connsiteX140" fmla="*/ 4333875 w 5348300"/>
              <a:gd name="connsiteY140" fmla="*/ 1095375 h 3000375"/>
              <a:gd name="connsiteX141" fmla="*/ 4338638 w 5348300"/>
              <a:gd name="connsiteY141" fmla="*/ 1081088 h 3000375"/>
              <a:gd name="connsiteX142" fmla="*/ 4367213 w 5348300"/>
              <a:gd name="connsiteY142" fmla="*/ 1042988 h 3000375"/>
              <a:gd name="connsiteX143" fmla="*/ 4381500 w 5348300"/>
              <a:gd name="connsiteY143" fmla="*/ 1028700 h 3000375"/>
              <a:gd name="connsiteX144" fmla="*/ 4410075 w 5348300"/>
              <a:gd name="connsiteY144" fmla="*/ 1009650 h 3000375"/>
              <a:gd name="connsiteX145" fmla="*/ 4433888 w 5348300"/>
              <a:gd name="connsiteY145" fmla="*/ 990600 h 3000375"/>
              <a:gd name="connsiteX146" fmla="*/ 4462463 w 5348300"/>
              <a:gd name="connsiteY146" fmla="*/ 971550 h 3000375"/>
              <a:gd name="connsiteX147" fmla="*/ 4519613 w 5348300"/>
              <a:gd name="connsiteY147" fmla="*/ 919163 h 3000375"/>
              <a:gd name="connsiteX148" fmla="*/ 4538663 w 5348300"/>
              <a:gd name="connsiteY148" fmla="*/ 900113 h 3000375"/>
              <a:gd name="connsiteX149" fmla="*/ 4576763 w 5348300"/>
              <a:gd name="connsiteY149" fmla="*/ 871538 h 3000375"/>
              <a:gd name="connsiteX150" fmla="*/ 4605338 w 5348300"/>
              <a:gd name="connsiteY150" fmla="*/ 847725 h 3000375"/>
              <a:gd name="connsiteX151" fmla="*/ 4643438 w 5348300"/>
              <a:gd name="connsiteY151" fmla="*/ 804863 h 3000375"/>
              <a:gd name="connsiteX152" fmla="*/ 4643438 w 5348300"/>
              <a:gd name="connsiteY152" fmla="*/ 804863 h 3000375"/>
              <a:gd name="connsiteX153" fmla="*/ 4657725 w 5348300"/>
              <a:gd name="connsiteY153" fmla="*/ 785813 h 3000375"/>
              <a:gd name="connsiteX154" fmla="*/ 4710113 w 5348300"/>
              <a:gd name="connsiteY154" fmla="*/ 738188 h 3000375"/>
              <a:gd name="connsiteX155" fmla="*/ 4738688 w 5348300"/>
              <a:gd name="connsiteY155" fmla="*/ 700088 h 3000375"/>
              <a:gd name="connsiteX156" fmla="*/ 4748213 w 5348300"/>
              <a:gd name="connsiteY156" fmla="*/ 685800 h 3000375"/>
              <a:gd name="connsiteX157" fmla="*/ 4776788 w 5348300"/>
              <a:gd name="connsiteY157" fmla="*/ 676275 h 3000375"/>
              <a:gd name="connsiteX158" fmla="*/ 4791075 w 5348300"/>
              <a:gd name="connsiteY158" fmla="*/ 671513 h 3000375"/>
              <a:gd name="connsiteX159" fmla="*/ 4814888 w 5348300"/>
              <a:gd name="connsiteY159" fmla="*/ 657225 h 3000375"/>
              <a:gd name="connsiteX160" fmla="*/ 4833938 w 5348300"/>
              <a:gd name="connsiteY160" fmla="*/ 647700 h 3000375"/>
              <a:gd name="connsiteX161" fmla="*/ 4848225 w 5348300"/>
              <a:gd name="connsiteY161" fmla="*/ 638175 h 3000375"/>
              <a:gd name="connsiteX162" fmla="*/ 4862513 w 5348300"/>
              <a:gd name="connsiteY162" fmla="*/ 633413 h 3000375"/>
              <a:gd name="connsiteX163" fmla="*/ 4881563 w 5348300"/>
              <a:gd name="connsiteY163" fmla="*/ 623888 h 3000375"/>
              <a:gd name="connsiteX164" fmla="*/ 4872038 w 5348300"/>
              <a:gd name="connsiteY164" fmla="*/ 609600 h 3000375"/>
              <a:gd name="connsiteX165" fmla="*/ 4857750 w 5348300"/>
              <a:gd name="connsiteY165" fmla="*/ 600075 h 3000375"/>
              <a:gd name="connsiteX166" fmla="*/ 4862513 w 5348300"/>
              <a:gd name="connsiteY166" fmla="*/ 585788 h 3000375"/>
              <a:gd name="connsiteX167" fmla="*/ 4886325 w 5348300"/>
              <a:gd name="connsiteY167" fmla="*/ 581025 h 3000375"/>
              <a:gd name="connsiteX168" fmla="*/ 4900613 w 5348300"/>
              <a:gd name="connsiteY168" fmla="*/ 576263 h 3000375"/>
              <a:gd name="connsiteX169" fmla="*/ 4919663 w 5348300"/>
              <a:gd name="connsiteY169" fmla="*/ 533400 h 3000375"/>
              <a:gd name="connsiteX170" fmla="*/ 4943475 w 5348300"/>
              <a:gd name="connsiteY170" fmla="*/ 519113 h 3000375"/>
              <a:gd name="connsiteX171" fmla="*/ 4962525 w 5348300"/>
              <a:gd name="connsiteY171" fmla="*/ 500063 h 3000375"/>
              <a:gd name="connsiteX172" fmla="*/ 4995863 w 5348300"/>
              <a:gd name="connsiteY172" fmla="*/ 476250 h 3000375"/>
              <a:gd name="connsiteX173" fmla="*/ 5024438 w 5348300"/>
              <a:gd name="connsiteY173" fmla="*/ 447675 h 3000375"/>
              <a:gd name="connsiteX174" fmla="*/ 5038725 w 5348300"/>
              <a:gd name="connsiteY174" fmla="*/ 433388 h 3000375"/>
              <a:gd name="connsiteX175" fmla="*/ 5048250 w 5348300"/>
              <a:gd name="connsiteY175" fmla="*/ 414338 h 3000375"/>
              <a:gd name="connsiteX176" fmla="*/ 5057775 w 5348300"/>
              <a:gd name="connsiteY176" fmla="*/ 390525 h 3000375"/>
              <a:gd name="connsiteX177" fmla="*/ 5067300 w 5348300"/>
              <a:gd name="connsiteY177" fmla="*/ 376238 h 3000375"/>
              <a:gd name="connsiteX178" fmla="*/ 5072063 w 5348300"/>
              <a:gd name="connsiteY178" fmla="*/ 361950 h 3000375"/>
              <a:gd name="connsiteX179" fmla="*/ 5086350 w 5348300"/>
              <a:gd name="connsiteY179" fmla="*/ 347663 h 3000375"/>
              <a:gd name="connsiteX180" fmla="*/ 5095875 w 5348300"/>
              <a:gd name="connsiteY180" fmla="*/ 333375 h 3000375"/>
              <a:gd name="connsiteX181" fmla="*/ 5129213 w 5348300"/>
              <a:gd name="connsiteY181" fmla="*/ 314325 h 3000375"/>
              <a:gd name="connsiteX182" fmla="*/ 5157788 w 5348300"/>
              <a:gd name="connsiteY182" fmla="*/ 300038 h 3000375"/>
              <a:gd name="connsiteX183" fmla="*/ 5172075 w 5348300"/>
              <a:gd name="connsiteY183" fmla="*/ 285750 h 3000375"/>
              <a:gd name="connsiteX184" fmla="*/ 5191125 w 5348300"/>
              <a:gd name="connsiteY184" fmla="*/ 271463 h 3000375"/>
              <a:gd name="connsiteX185" fmla="*/ 5219700 w 5348300"/>
              <a:gd name="connsiteY185" fmla="*/ 242888 h 3000375"/>
              <a:gd name="connsiteX186" fmla="*/ 5229225 w 5348300"/>
              <a:gd name="connsiteY186" fmla="*/ 228600 h 3000375"/>
              <a:gd name="connsiteX187" fmla="*/ 5238750 w 5348300"/>
              <a:gd name="connsiteY187" fmla="*/ 185738 h 3000375"/>
              <a:gd name="connsiteX188" fmla="*/ 5253038 w 5348300"/>
              <a:gd name="connsiteY188" fmla="*/ 142875 h 3000375"/>
              <a:gd name="connsiteX189" fmla="*/ 5257800 w 5348300"/>
              <a:gd name="connsiteY189" fmla="*/ 128588 h 3000375"/>
              <a:gd name="connsiteX190" fmla="*/ 5267325 w 5348300"/>
              <a:gd name="connsiteY190" fmla="*/ 85725 h 3000375"/>
              <a:gd name="connsiteX191" fmla="*/ 5324475 w 5348300"/>
              <a:gd name="connsiteY191" fmla="*/ 19050 h 3000375"/>
              <a:gd name="connsiteX192" fmla="*/ 5343525 w 5348300"/>
              <a:gd name="connsiteY192" fmla="*/ 0 h 3000375"/>
              <a:gd name="connsiteX193" fmla="*/ 5348288 w 5348300"/>
              <a:gd name="connsiteY193"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124200 w 5348300"/>
              <a:gd name="connsiteY102" fmla="*/ 1619250 h 3000375"/>
              <a:gd name="connsiteX103" fmla="*/ 3038475 w 5348300"/>
              <a:gd name="connsiteY103" fmla="*/ 1662113 h 3000375"/>
              <a:gd name="connsiteX104" fmla="*/ 3167063 w 5348300"/>
              <a:gd name="connsiteY104" fmla="*/ 1614488 h 3000375"/>
              <a:gd name="connsiteX105" fmla="*/ 3195638 w 5348300"/>
              <a:gd name="connsiteY105" fmla="*/ 1604963 h 3000375"/>
              <a:gd name="connsiteX106" fmla="*/ 3209925 w 5348300"/>
              <a:gd name="connsiteY106" fmla="*/ 1595438 h 3000375"/>
              <a:gd name="connsiteX107" fmla="*/ 3233738 w 5348300"/>
              <a:gd name="connsiteY107" fmla="*/ 1590675 h 3000375"/>
              <a:gd name="connsiteX108" fmla="*/ 3252788 w 5348300"/>
              <a:gd name="connsiteY108" fmla="*/ 1585913 h 3000375"/>
              <a:gd name="connsiteX109" fmla="*/ 3267075 w 5348300"/>
              <a:gd name="connsiteY109" fmla="*/ 1576388 h 3000375"/>
              <a:gd name="connsiteX110" fmla="*/ 3328988 w 5348300"/>
              <a:gd name="connsiteY110" fmla="*/ 1557338 h 3000375"/>
              <a:gd name="connsiteX111" fmla="*/ 3352800 w 5348300"/>
              <a:gd name="connsiteY111" fmla="*/ 1543050 h 3000375"/>
              <a:gd name="connsiteX112" fmla="*/ 3390900 w 5348300"/>
              <a:gd name="connsiteY112" fmla="*/ 1533525 h 3000375"/>
              <a:gd name="connsiteX113" fmla="*/ 3429000 w 5348300"/>
              <a:gd name="connsiteY113" fmla="*/ 1514475 h 3000375"/>
              <a:gd name="connsiteX114" fmla="*/ 3448050 w 5348300"/>
              <a:gd name="connsiteY114" fmla="*/ 1504950 h 3000375"/>
              <a:gd name="connsiteX115" fmla="*/ 3467100 w 5348300"/>
              <a:gd name="connsiteY115" fmla="*/ 1500188 h 3000375"/>
              <a:gd name="connsiteX116" fmla="*/ 3543300 w 5348300"/>
              <a:gd name="connsiteY116" fmla="*/ 1490663 h 3000375"/>
              <a:gd name="connsiteX117" fmla="*/ 3562350 w 5348300"/>
              <a:gd name="connsiteY117" fmla="*/ 1485900 h 3000375"/>
              <a:gd name="connsiteX118" fmla="*/ 3576638 w 5348300"/>
              <a:gd name="connsiteY118" fmla="*/ 1476375 h 3000375"/>
              <a:gd name="connsiteX119" fmla="*/ 3590925 w 5348300"/>
              <a:gd name="connsiteY119" fmla="*/ 1471613 h 3000375"/>
              <a:gd name="connsiteX120" fmla="*/ 3624263 w 5348300"/>
              <a:gd name="connsiteY120" fmla="*/ 1452563 h 3000375"/>
              <a:gd name="connsiteX121" fmla="*/ 3652838 w 5348300"/>
              <a:gd name="connsiteY121" fmla="*/ 1443038 h 3000375"/>
              <a:gd name="connsiteX122" fmla="*/ 3686175 w 5348300"/>
              <a:gd name="connsiteY122" fmla="*/ 1433513 h 3000375"/>
              <a:gd name="connsiteX123" fmla="*/ 3729038 w 5348300"/>
              <a:gd name="connsiteY123" fmla="*/ 1414463 h 3000375"/>
              <a:gd name="connsiteX124" fmla="*/ 3767138 w 5348300"/>
              <a:gd name="connsiteY124" fmla="*/ 1395413 h 3000375"/>
              <a:gd name="connsiteX125" fmla="*/ 3800475 w 5348300"/>
              <a:gd name="connsiteY125" fmla="*/ 1381125 h 3000375"/>
              <a:gd name="connsiteX126" fmla="*/ 3871913 w 5348300"/>
              <a:gd name="connsiteY126" fmla="*/ 1352550 h 3000375"/>
              <a:gd name="connsiteX127" fmla="*/ 4086225 w 5348300"/>
              <a:gd name="connsiteY127" fmla="*/ 1228725 h 3000375"/>
              <a:gd name="connsiteX128" fmla="*/ 4110038 w 5348300"/>
              <a:gd name="connsiteY128" fmla="*/ 1223963 h 3000375"/>
              <a:gd name="connsiteX129" fmla="*/ 4129088 w 5348300"/>
              <a:gd name="connsiteY129" fmla="*/ 1219200 h 3000375"/>
              <a:gd name="connsiteX130" fmla="*/ 4143375 w 5348300"/>
              <a:gd name="connsiteY130" fmla="*/ 1214438 h 3000375"/>
              <a:gd name="connsiteX131" fmla="*/ 4191000 w 5348300"/>
              <a:gd name="connsiteY131" fmla="*/ 1209675 h 3000375"/>
              <a:gd name="connsiteX132" fmla="*/ 4224338 w 5348300"/>
              <a:gd name="connsiteY132" fmla="*/ 1200150 h 3000375"/>
              <a:gd name="connsiteX133" fmla="*/ 4238625 w 5348300"/>
              <a:gd name="connsiteY133" fmla="*/ 1190625 h 3000375"/>
              <a:gd name="connsiteX134" fmla="*/ 4248150 w 5348300"/>
              <a:gd name="connsiteY134" fmla="*/ 1176338 h 3000375"/>
              <a:gd name="connsiteX135" fmla="*/ 4252913 w 5348300"/>
              <a:gd name="connsiteY135" fmla="*/ 1162050 h 3000375"/>
              <a:gd name="connsiteX136" fmla="*/ 4271963 w 5348300"/>
              <a:gd name="connsiteY136" fmla="*/ 1143000 h 3000375"/>
              <a:gd name="connsiteX137" fmla="*/ 4286250 w 5348300"/>
              <a:gd name="connsiteY137" fmla="*/ 1138238 h 3000375"/>
              <a:gd name="connsiteX138" fmla="*/ 4305300 w 5348300"/>
              <a:gd name="connsiteY138" fmla="*/ 1123950 h 3000375"/>
              <a:gd name="connsiteX139" fmla="*/ 4333875 w 5348300"/>
              <a:gd name="connsiteY139" fmla="*/ 1095375 h 3000375"/>
              <a:gd name="connsiteX140" fmla="*/ 4338638 w 5348300"/>
              <a:gd name="connsiteY140" fmla="*/ 1081088 h 3000375"/>
              <a:gd name="connsiteX141" fmla="*/ 4367213 w 5348300"/>
              <a:gd name="connsiteY141" fmla="*/ 1042988 h 3000375"/>
              <a:gd name="connsiteX142" fmla="*/ 4381500 w 5348300"/>
              <a:gd name="connsiteY142" fmla="*/ 1028700 h 3000375"/>
              <a:gd name="connsiteX143" fmla="*/ 4410075 w 5348300"/>
              <a:gd name="connsiteY143" fmla="*/ 1009650 h 3000375"/>
              <a:gd name="connsiteX144" fmla="*/ 4433888 w 5348300"/>
              <a:gd name="connsiteY144" fmla="*/ 990600 h 3000375"/>
              <a:gd name="connsiteX145" fmla="*/ 4462463 w 5348300"/>
              <a:gd name="connsiteY145" fmla="*/ 971550 h 3000375"/>
              <a:gd name="connsiteX146" fmla="*/ 4519613 w 5348300"/>
              <a:gd name="connsiteY146" fmla="*/ 919163 h 3000375"/>
              <a:gd name="connsiteX147" fmla="*/ 4538663 w 5348300"/>
              <a:gd name="connsiteY147" fmla="*/ 900113 h 3000375"/>
              <a:gd name="connsiteX148" fmla="*/ 4576763 w 5348300"/>
              <a:gd name="connsiteY148" fmla="*/ 871538 h 3000375"/>
              <a:gd name="connsiteX149" fmla="*/ 4605338 w 5348300"/>
              <a:gd name="connsiteY149" fmla="*/ 847725 h 3000375"/>
              <a:gd name="connsiteX150" fmla="*/ 4643438 w 5348300"/>
              <a:gd name="connsiteY150" fmla="*/ 804863 h 3000375"/>
              <a:gd name="connsiteX151" fmla="*/ 4643438 w 5348300"/>
              <a:gd name="connsiteY151" fmla="*/ 804863 h 3000375"/>
              <a:gd name="connsiteX152" fmla="*/ 4657725 w 5348300"/>
              <a:gd name="connsiteY152" fmla="*/ 785813 h 3000375"/>
              <a:gd name="connsiteX153" fmla="*/ 4710113 w 5348300"/>
              <a:gd name="connsiteY153" fmla="*/ 738188 h 3000375"/>
              <a:gd name="connsiteX154" fmla="*/ 4738688 w 5348300"/>
              <a:gd name="connsiteY154" fmla="*/ 700088 h 3000375"/>
              <a:gd name="connsiteX155" fmla="*/ 4748213 w 5348300"/>
              <a:gd name="connsiteY155" fmla="*/ 685800 h 3000375"/>
              <a:gd name="connsiteX156" fmla="*/ 4776788 w 5348300"/>
              <a:gd name="connsiteY156" fmla="*/ 676275 h 3000375"/>
              <a:gd name="connsiteX157" fmla="*/ 4791075 w 5348300"/>
              <a:gd name="connsiteY157" fmla="*/ 671513 h 3000375"/>
              <a:gd name="connsiteX158" fmla="*/ 4814888 w 5348300"/>
              <a:gd name="connsiteY158" fmla="*/ 657225 h 3000375"/>
              <a:gd name="connsiteX159" fmla="*/ 4833938 w 5348300"/>
              <a:gd name="connsiteY159" fmla="*/ 647700 h 3000375"/>
              <a:gd name="connsiteX160" fmla="*/ 4848225 w 5348300"/>
              <a:gd name="connsiteY160" fmla="*/ 638175 h 3000375"/>
              <a:gd name="connsiteX161" fmla="*/ 4862513 w 5348300"/>
              <a:gd name="connsiteY161" fmla="*/ 633413 h 3000375"/>
              <a:gd name="connsiteX162" fmla="*/ 4881563 w 5348300"/>
              <a:gd name="connsiteY162" fmla="*/ 623888 h 3000375"/>
              <a:gd name="connsiteX163" fmla="*/ 4872038 w 5348300"/>
              <a:gd name="connsiteY163" fmla="*/ 609600 h 3000375"/>
              <a:gd name="connsiteX164" fmla="*/ 4857750 w 5348300"/>
              <a:gd name="connsiteY164" fmla="*/ 600075 h 3000375"/>
              <a:gd name="connsiteX165" fmla="*/ 4862513 w 5348300"/>
              <a:gd name="connsiteY165" fmla="*/ 585788 h 3000375"/>
              <a:gd name="connsiteX166" fmla="*/ 4886325 w 5348300"/>
              <a:gd name="connsiteY166" fmla="*/ 581025 h 3000375"/>
              <a:gd name="connsiteX167" fmla="*/ 4900613 w 5348300"/>
              <a:gd name="connsiteY167" fmla="*/ 576263 h 3000375"/>
              <a:gd name="connsiteX168" fmla="*/ 4919663 w 5348300"/>
              <a:gd name="connsiteY168" fmla="*/ 533400 h 3000375"/>
              <a:gd name="connsiteX169" fmla="*/ 4943475 w 5348300"/>
              <a:gd name="connsiteY169" fmla="*/ 519113 h 3000375"/>
              <a:gd name="connsiteX170" fmla="*/ 4962525 w 5348300"/>
              <a:gd name="connsiteY170" fmla="*/ 500063 h 3000375"/>
              <a:gd name="connsiteX171" fmla="*/ 4995863 w 5348300"/>
              <a:gd name="connsiteY171" fmla="*/ 476250 h 3000375"/>
              <a:gd name="connsiteX172" fmla="*/ 5024438 w 5348300"/>
              <a:gd name="connsiteY172" fmla="*/ 447675 h 3000375"/>
              <a:gd name="connsiteX173" fmla="*/ 5038725 w 5348300"/>
              <a:gd name="connsiteY173" fmla="*/ 433388 h 3000375"/>
              <a:gd name="connsiteX174" fmla="*/ 5048250 w 5348300"/>
              <a:gd name="connsiteY174" fmla="*/ 414338 h 3000375"/>
              <a:gd name="connsiteX175" fmla="*/ 5057775 w 5348300"/>
              <a:gd name="connsiteY175" fmla="*/ 390525 h 3000375"/>
              <a:gd name="connsiteX176" fmla="*/ 5067300 w 5348300"/>
              <a:gd name="connsiteY176" fmla="*/ 376238 h 3000375"/>
              <a:gd name="connsiteX177" fmla="*/ 5072063 w 5348300"/>
              <a:gd name="connsiteY177" fmla="*/ 361950 h 3000375"/>
              <a:gd name="connsiteX178" fmla="*/ 5086350 w 5348300"/>
              <a:gd name="connsiteY178" fmla="*/ 347663 h 3000375"/>
              <a:gd name="connsiteX179" fmla="*/ 5095875 w 5348300"/>
              <a:gd name="connsiteY179" fmla="*/ 333375 h 3000375"/>
              <a:gd name="connsiteX180" fmla="*/ 5129213 w 5348300"/>
              <a:gd name="connsiteY180" fmla="*/ 314325 h 3000375"/>
              <a:gd name="connsiteX181" fmla="*/ 5157788 w 5348300"/>
              <a:gd name="connsiteY181" fmla="*/ 300038 h 3000375"/>
              <a:gd name="connsiteX182" fmla="*/ 5172075 w 5348300"/>
              <a:gd name="connsiteY182" fmla="*/ 285750 h 3000375"/>
              <a:gd name="connsiteX183" fmla="*/ 5191125 w 5348300"/>
              <a:gd name="connsiteY183" fmla="*/ 271463 h 3000375"/>
              <a:gd name="connsiteX184" fmla="*/ 5219700 w 5348300"/>
              <a:gd name="connsiteY184" fmla="*/ 242888 h 3000375"/>
              <a:gd name="connsiteX185" fmla="*/ 5229225 w 5348300"/>
              <a:gd name="connsiteY185" fmla="*/ 228600 h 3000375"/>
              <a:gd name="connsiteX186" fmla="*/ 5238750 w 5348300"/>
              <a:gd name="connsiteY186" fmla="*/ 185738 h 3000375"/>
              <a:gd name="connsiteX187" fmla="*/ 5253038 w 5348300"/>
              <a:gd name="connsiteY187" fmla="*/ 142875 h 3000375"/>
              <a:gd name="connsiteX188" fmla="*/ 5257800 w 5348300"/>
              <a:gd name="connsiteY188" fmla="*/ 128588 h 3000375"/>
              <a:gd name="connsiteX189" fmla="*/ 5267325 w 5348300"/>
              <a:gd name="connsiteY189" fmla="*/ 85725 h 3000375"/>
              <a:gd name="connsiteX190" fmla="*/ 5324475 w 5348300"/>
              <a:gd name="connsiteY190" fmla="*/ 19050 h 3000375"/>
              <a:gd name="connsiteX191" fmla="*/ 5343525 w 5348300"/>
              <a:gd name="connsiteY191" fmla="*/ 0 h 3000375"/>
              <a:gd name="connsiteX192" fmla="*/ 5348288 w 5348300"/>
              <a:gd name="connsiteY192"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167063 w 5348300"/>
              <a:gd name="connsiteY103" fmla="*/ 1614488 h 3000375"/>
              <a:gd name="connsiteX104" fmla="*/ 3195638 w 5348300"/>
              <a:gd name="connsiteY104" fmla="*/ 1604963 h 3000375"/>
              <a:gd name="connsiteX105" fmla="*/ 3209925 w 5348300"/>
              <a:gd name="connsiteY105" fmla="*/ 1595438 h 3000375"/>
              <a:gd name="connsiteX106" fmla="*/ 3233738 w 5348300"/>
              <a:gd name="connsiteY106" fmla="*/ 1590675 h 3000375"/>
              <a:gd name="connsiteX107" fmla="*/ 3252788 w 5348300"/>
              <a:gd name="connsiteY107" fmla="*/ 1585913 h 3000375"/>
              <a:gd name="connsiteX108" fmla="*/ 3267075 w 5348300"/>
              <a:gd name="connsiteY108" fmla="*/ 1576388 h 3000375"/>
              <a:gd name="connsiteX109" fmla="*/ 3328988 w 5348300"/>
              <a:gd name="connsiteY109" fmla="*/ 1557338 h 3000375"/>
              <a:gd name="connsiteX110" fmla="*/ 3352800 w 5348300"/>
              <a:gd name="connsiteY110" fmla="*/ 1543050 h 3000375"/>
              <a:gd name="connsiteX111" fmla="*/ 3390900 w 5348300"/>
              <a:gd name="connsiteY111" fmla="*/ 1533525 h 3000375"/>
              <a:gd name="connsiteX112" fmla="*/ 3429000 w 5348300"/>
              <a:gd name="connsiteY112" fmla="*/ 1514475 h 3000375"/>
              <a:gd name="connsiteX113" fmla="*/ 3448050 w 5348300"/>
              <a:gd name="connsiteY113" fmla="*/ 1504950 h 3000375"/>
              <a:gd name="connsiteX114" fmla="*/ 3467100 w 5348300"/>
              <a:gd name="connsiteY114" fmla="*/ 1500188 h 3000375"/>
              <a:gd name="connsiteX115" fmla="*/ 3543300 w 5348300"/>
              <a:gd name="connsiteY115" fmla="*/ 1490663 h 3000375"/>
              <a:gd name="connsiteX116" fmla="*/ 3562350 w 5348300"/>
              <a:gd name="connsiteY116" fmla="*/ 1485900 h 3000375"/>
              <a:gd name="connsiteX117" fmla="*/ 3576638 w 5348300"/>
              <a:gd name="connsiteY117" fmla="*/ 1476375 h 3000375"/>
              <a:gd name="connsiteX118" fmla="*/ 3590925 w 5348300"/>
              <a:gd name="connsiteY118" fmla="*/ 1471613 h 3000375"/>
              <a:gd name="connsiteX119" fmla="*/ 3624263 w 5348300"/>
              <a:gd name="connsiteY119" fmla="*/ 1452563 h 3000375"/>
              <a:gd name="connsiteX120" fmla="*/ 3652838 w 5348300"/>
              <a:gd name="connsiteY120" fmla="*/ 1443038 h 3000375"/>
              <a:gd name="connsiteX121" fmla="*/ 3686175 w 5348300"/>
              <a:gd name="connsiteY121" fmla="*/ 1433513 h 3000375"/>
              <a:gd name="connsiteX122" fmla="*/ 3729038 w 5348300"/>
              <a:gd name="connsiteY122" fmla="*/ 1414463 h 3000375"/>
              <a:gd name="connsiteX123" fmla="*/ 3767138 w 5348300"/>
              <a:gd name="connsiteY123" fmla="*/ 1395413 h 3000375"/>
              <a:gd name="connsiteX124" fmla="*/ 3800475 w 5348300"/>
              <a:gd name="connsiteY124" fmla="*/ 1381125 h 3000375"/>
              <a:gd name="connsiteX125" fmla="*/ 3871913 w 5348300"/>
              <a:gd name="connsiteY125" fmla="*/ 1352550 h 3000375"/>
              <a:gd name="connsiteX126" fmla="*/ 4086225 w 5348300"/>
              <a:gd name="connsiteY126" fmla="*/ 1228725 h 3000375"/>
              <a:gd name="connsiteX127" fmla="*/ 4110038 w 5348300"/>
              <a:gd name="connsiteY127" fmla="*/ 1223963 h 3000375"/>
              <a:gd name="connsiteX128" fmla="*/ 4129088 w 5348300"/>
              <a:gd name="connsiteY128" fmla="*/ 1219200 h 3000375"/>
              <a:gd name="connsiteX129" fmla="*/ 4143375 w 5348300"/>
              <a:gd name="connsiteY129" fmla="*/ 1214438 h 3000375"/>
              <a:gd name="connsiteX130" fmla="*/ 4191000 w 5348300"/>
              <a:gd name="connsiteY130" fmla="*/ 1209675 h 3000375"/>
              <a:gd name="connsiteX131" fmla="*/ 4224338 w 5348300"/>
              <a:gd name="connsiteY131" fmla="*/ 1200150 h 3000375"/>
              <a:gd name="connsiteX132" fmla="*/ 4238625 w 5348300"/>
              <a:gd name="connsiteY132" fmla="*/ 1190625 h 3000375"/>
              <a:gd name="connsiteX133" fmla="*/ 4248150 w 5348300"/>
              <a:gd name="connsiteY133" fmla="*/ 1176338 h 3000375"/>
              <a:gd name="connsiteX134" fmla="*/ 4252913 w 5348300"/>
              <a:gd name="connsiteY134" fmla="*/ 1162050 h 3000375"/>
              <a:gd name="connsiteX135" fmla="*/ 4271963 w 5348300"/>
              <a:gd name="connsiteY135" fmla="*/ 1143000 h 3000375"/>
              <a:gd name="connsiteX136" fmla="*/ 4286250 w 5348300"/>
              <a:gd name="connsiteY136" fmla="*/ 1138238 h 3000375"/>
              <a:gd name="connsiteX137" fmla="*/ 4305300 w 5348300"/>
              <a:gd name="connsiteY137" fmla="*/ 1123950 h 3000375"/>
              <a:gd name="connsiteX138" fmla="*/ 4333875 w 5348300"/>
              <a:gd name="connsiteY138" fmla="*/ 1095375 h 3000375"/>
              <a:gd name="connsiteX139" fmla="*/ 4338638 w 5348300"/>
              <a:gd name="connsiteY139" fmla="*/ 1081088 h 3000375"/>
              <a:gd name="connsiteX140" fmla="*/ 4367213 w 5348300"/>
              <a:gd name="connsiteY140" fmla="*/ 1042988 h 3000375"/>
              <a:gd name="connsiteX141" fmla="*/ 4381500 w 5348300"/>
              <a:gd name="connsiteY141" fmla="*/ 1028700 h 3000375"/>
              <a:gd name="connsiteX142" fmla="*/ 4410075 w 5348300"/>
              <a:gd name="connsiteY142" fmla="*/ 1009650 h 3000375"/>
              <a:gd name="connsiteX143" fmla="*/ 4433888 w 5348300"/>
              <a:gd name="connsiteY143" fmla="*/ 990600 h 3000375"/>
              <a:gd name="connsiteX144" fmla="*/ 4462463 w 5348300"/>
              <a:gd name="connsiteY144" fmla="*/ 971550 h 3000375"/>
              <a:gd name="connsiteX145" fmla="*/ 4519613 w 5348300"/>
              <a:gd name="connsiteY145" fmla="*/ 919163 h 3000375"/>
              <a:gd name="connsiteX146" fmla="*/ 4538663 w 5348300"/>
              <a:gd name="connsiteY146" fmla="*/ 900113 h 3000375"/>
              <a:gd name="connsiteX147" fmla="*/ 4576763 w 5348300"/>
              <a:gd name="connsiteY147" fmla="*/ 871538 h 3000375"/>
              <a:gd name="connsiteX148" fmla="*/ 4605338 w 5348300"/>
              <a:gd name="connsiteY148" fmla="*/ 847725 h 3000375"/>
              <a:gd name="connsiteX149" fmla="*/ 4643438 w 5348300"/>
              <a:gd name="connsiteY149" fmla="*/ 804863 h 3000375"/>
              <a:gd name="connsiteX150" fmla="*/ 4643438 w 5348300"/>
              <a:gd name="connsiteY150" fmla="*/ 804863 h 3000375"/>
              <a:gd name="connsiteX151" fmla="*/ 4657725 w 5348300"/>
              <a:gd name="connsiteY151" fmla="*/ 785813 h 3000375"/>
              <a:gd name="connsiteX152" fmla="*/ 4710113 w 5348300"/>
              <a:gd name="connsiteY152" fmla="*/ 738188 h 3000375"/>
              <a:gd name="connsiteX153" fmla="*/ 4738688 w 5348300"/>
              <a:gd name="connsiteY153" fmla="*/ 700088 h 3000375"/>
              <a:gd name="connsiteX154" fmla="*/ 4748213 w 5348300"/>
              <a:gd name="connsiteY154" fmla="*/ 685800 h 3000375"/>
              <a:gd name="connsiteX155" fmla="*/ 4776788 w 5348300"/>
              <a:gd name="connsiteY155" fmla="*/ 676275 h 3000375"/>
              <a:gd name="connsiteX156" fmla="*/ 4791075 w 5348300"/>
              <a:gd name="connsiteY156" fmla="*/ 671513 h 3000375"/>
              <a:gd name="connsiteX157" fmla="*/ 4814888 w 5348300"/>
              <a:gd name="connsiteY157" fmla="*/ 657225 h 3000375"/>
              <a:gd name="connsiteX158" fmla="*/ 4833938 w 5348300"/>
              <a:gd name="connsiteY158" fmla="*/ 647700 h 3000375"/>
              <a:gd name="connsiteX159" fmla="*/ 4848225 w 5348300"/>
              <a:gd name="connsiteY159" fmla="*/ 638175 h 3000375"/>
              <a:gd name="connsiteX160" fmla="*/ 4862513 w 5348300"/>
              <a:gd name="connsiteY160" fmla="*/ 633413 h 3000375"/>
              <a:gd name="connsiteX161" fmla="*/ 4881563 w 5348300"/>
              <a:gd name="connsiteY161" fmla="*/ 623888 h 3000375"/>
              <a:gd name="connsiteX162" fmla="*/ 4872038 w 5348300"/>
              <a:gd name="connsiteY162" fmla="*/ 609600 h 3000375"/>
              <a:gd name="connsiteX163" fmla="*/ 4857750 w 5348300"/>
              <a:gd name="connsiteY163" fmla="*/ 600075 h 3000375"/>
              <a:gd name="connsiteX164" fmla="*/ 4862513 w 5348300"/>
              <a:gd name="connsiteY164" fmla="*/ 585788 h 3000375"/>
              <a:gd name="connsiteX165" fmla="*/ 4886325 w 5348300"/>
              <a:gd name="connsiteY165" fmla="*/ 581025 h 3000375"/>
              <a:gd name="connsiteX166" fmla="*/ 4900613 w 5348300"/>
              <a:gd name="connsiteY166" fmla="*/ 576263 h 3000375"/>
              <a:gd name="connsiteX167" fmla="*/ 4919663 w 5348300"/>
              <a:gd name="connsiteY167" fmla="*/ 533400 h 3000375"/>
              <a:gd name="connsiteX168" fmla="*/ 4943475 w 5348300"/>
              <a:gd name="connsiteY168" fmla="*/ 519113 h 3000375"/>
              <a:gd name="connsiteX169" fmla="*/ 4962525 w 5348300"/>
              <a:gd name="connsiteY169" fmla="*/ 500063 h 3000375"/>
              <a:gd name="connsiteX170" fmla="*/ 4995863 w 5348300"/>
              <a:gd name="connsiteY170" fmla="*/ 476250 h 3000375"/>
              <a:gd name="connsiteX171" fmla="*/ 5024438 w 5348300"/>
              <a:gd name="connsiteY171" fmla="*/ 447675 h 3000375"/>
              <a:gd name="connsiteX172" fmla="*/ 5038725 w 5348300"/>
              <a:gd name="connsiteY172" fmla="*/ 433388 h 3000375"/>
              <a:gd name="connsiteX173" fmla="*/ 5048250 w 5348300"/>
              <a:gd name="connsiteY173" fmla="*/ 414338 h 3000375"/>
              <a:gd name="connsiteX174" fmla="*/ 5057775 w 5348300"/>
              <a:gd name="connsiteY174" fmla="*/ 390525 h 3000375"/>
              <a:gd name="connsiteX175" fmla="*/ 5067300 w 5348300"/>
              <a:gd name="connsiteY175" fmla="*/ 376238 h 3000375"/>
              <a:gd name="connsiteX176" fmla="*/ 5072063 w 5348300"/>
              <a:gd name="connsiteY176" fmla="*/ 361950 h 3000375"/>
              <a:gd name="connsiteX177" fmla="*/ 5086350 w 5348300"/>
              <a:gd name="connsiteY177" fmla="*/ 347663 h 3000375"/>
              <a:gd name="connsiteX178" fmla="*/ 5095875 w 5348300"/>
              <a:gd name="connsiteY178" fmla="*/ 333375 h 3000375"/>
              <a:gd name="connsiteX179" fmla="*/ 5129213 w 5348300"/>
              <a:gd name="connsiteY179" fmla="*/ 314325 h 3000375"/>
              <a:gd name="connsiteX180" fmla="*/ 5157788 w 5348300"/>
              <a:gd name="connsiteY180" fmla="*/ 300038 h 3000375"/>
              <a:gd name="connsiteX181" fmla="*/ 5172075 w 5348300"/>
              <a:gd name="connsiteY181" fmla="*/ 285750 h 3000375"/>
              <a:gd name="connsiteX182" fmla="*/ 5191125 w 5348300"/>
              <a:gd name="connsiteY182" fmla="*/ 271463 h 3000375"/>
              <a:gd name="connsiteX183" fmla="*/ 5219700 w 5348300"/>
              <a:gd name="connsiteY183" fmla="*/ 242888 h 3000375"/>
              <a:gd name="connsiteX184" fmla="*/ 5229225 w 5348300"/>
              <a:gd name="connsiteY184" fmla="*/ 228600 h 3000375"/>
              <a:gd name="connsiteX185" fmla="*/ 5238750 w 5348300"/>
              <a:gd name="connsiteY185" fmla="*/ 185738 h 3000375"/>
              <a:gd name="connsiteX186" fmla="*/ 5253038 w 5348300"/>
              <a:gd name="connsiteY186" fmla="*/ 142875 h 3000375"/>
              <a:gd name="connsiteX187" fmla="*/ 5257800 w 5348300"/>
              <a:gd name="connsiteY187" fmla="*/ 128588 h 3000375"/>
              <a:gd name="connsiteX188" fmla="*/ 5267325 w 5348300"/>
              <a:gd name="connsiteY188" fmla="*/ 85725 h 3000375"/>
              <a:gd name="connsiteX189" fmla="*/ 5324475 w 5348300"/>
              <a:gd name="connsiteY189" fmla="*/ 19050 h 3000375"/>
              <a:gd name="connsiteX190" fmla="*/ 5343525 w 5348300"/>
              <a:gd name="connsiteY190" fmla="*/ 0 h 3000375"/>
              <a:gd name="connsiteX191" fmla="*/ 5348288 w 5348300"/>
              <a:gd name="connsiteY191"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195638 w 5348300"/>
              <a:gd name="connsiteY103" fmla="*/ 1604963 h 3000375"/>
              <a:gd name="connsiteX104" fmla="*/ 3209925 w 5348300"/>
              <a:gd name="connsiteY104" fmla="*/ 1595438 h 3000375"/>
              <a:gd name="connsiteX105" fmla="*/ 3233738 w 5348300"/>
              <a:gd name="connsiteY105" fmla="*/ 1590675 h 3000375"/>
              <a:gd name="connsiteX106" fmla="*/ 3252788 w 5348300"/>
              <a:gd name="connsiteY106" fmla="*/ 1585913 h 3000375"/>
              <a:gd name="connsiteX107" fmla="*/ 3267075 w 5348300"/>
              <a:gd name="connsiteY107" fmla="*/ 1576388 h 3000375"/>
              <a:gd name="connsiteX108" fmla="*/ 3328988 w 5348300"/>
              <a:gd name="connsiteY108" fmla="*/ 1557338 h 3000375"/>
              <a:gd name="connsiteX109" fmla="*/ 3352800 w 5348300"/>
              <a:gd name="connsiteY109" fmla="*/ 1543050 h 3000375"/>
              <a:gd name="connsiteX110" fmla="*/ 3390900 w 5348300"/>
              <a:gd name="connsiteY110" fmla="*/ 1533525 h 3000375"/>
              <a:gd name="connsiteX111" fmla="*/ 3429000 w 5348300"/>
              <a:gd name="connsiteY111" fmla="*/ 1514475 h 3000375"/>
              <a:gd name="connsiteX112" fmla="*/ 3448050 w 5348300"/>
              <a:gd name="connsiteY112" fmla="*/ 1504950 h 3000375"/>
              <a:gd name="connsiteX113" fmla="*/ 3467100 w 5348300"/>
              <a:gd name="connsiteY113" fmla="*/ 1500188 h 3000375"/>
              <a:gd name="connsiteX114" fmla="*/ 3543300 w 5348300"/>
              <a:gd name="connsiteY114" fmla="*/ 1490663 h 3000375"/>
              <a:gd name="connsiteX115" fmla="*/ 3562350 w 5348300"/>
              <a:gd name="connsiteY115" fmla="*/ 1485900 h 3000375"/>
              <a:gd name="connsiteX116" fmla="*/ 3576638 w 5348300"/>
              <a:gd name="connsiteY116" fmla="*/ 1476375 h 3000375"/>
              <a:gd name="connsiteX117" fmla="*/ 3590925 w 5348300"/>
              <a:gd name="connsiteY117" fmla="*/ 1471613 h 3000375"/>
              <a:gd name="connsiteX118" fmla="*/ 3624263 w 5348300"/>
              <a:gd name="connsiteY118" fmla="*/ 1452563 h 3000375"/>
              <a:gd name="connsiteX119" fmla="*/ 3652838 w 5348300"/>
              <a:gd name="connsiteY119" fmla="*/ 1443038 h 3000375"/>
              <a:gd name="connsiteX120" fmla="*/ 3686175 w 5348300"/>
              <a:gd name="connsiteY120" fmla="*/ 1433513 h 3000375"/>
              <a:gd name="connsiteX121" fmla="*/ 3729038 w 5348300"/>
              <a:gd name="connsiteY121" fmla="*/ 1414463 h 3000375"/>
              <a:gd name="connsiteX122" fmla="*/ 3767138 w 5348300"/>
              <a:gd name="connsiteY122" fmla="*/ 1395413 h 3000375"/>
              <a:gd name="connsiteX123" fmla="*/ 3800475 w 5348300"/>
              <a:gd name="connsiteY123" fmla="*/ 1381125 h 3000375"/>
              <a:gd name="connsiteX124" fmla="*/ 3871913 w 5348300"/>
              <a:gd name="connsiteY124" fmla="*/ 1352550 h 3000375"/>
              <a:gd name="connsiteX125" fmla="*/ 4086225 w 5348300"/>
              <a:gd name="connsiteY125" fmla="*/ 1228725 h 3000375"/>
              <a:gd name="connsiteX126" fmla="*/ 4110038 w 5348300"/>
              <a:gd name="connsiteY126" fmla="*/ 1223963 h 3000375"/>
              <a:gd name="connsiteX127" fmla="*/ 4129088 w 5348300"/>
              <a:gd name="connsiteY127" fmla="*/ 1219200 h 3000375"/>
              <a:gd name="connsiteX128" fmla="*/ 4143375 w 5348300"/>
              <a:gd name="connsiteY128" fmla="*/ 1214438 h 3000375"/>
              <a:gd name="connsiteX129" fmla="*/ 4191000 w 5348300"/>
              <a:gd name="connsiteY129" fmla="*/ 1209675 h 3000375"/>
              <a:gd name="connsiteX130" fmla="*/ 4224338 w 5348300"/>
              <a:gd name="connsiteY130" fmla="*/ 1200150 h 3000375"/>
              <a:gd name="connsiteX131" fmla="*/ 4238625 w 5348300"/>
              <a:gd name="connsiteY131" fmla="*/ 1190625 h 3000375"/>
              <a:gd name="connsiteX132" fmla="*/ 4248150 w 5348300"/>
              <a:gd name="connsiteY132" fmla="*/ 1176338 h 3000375"/>
              <a:gd name="connsiteX133" fmla="*/ 4252913 w 5348300"/>
              <a:gd name="connsiteY133" fmla="*/ 1162050 h 3000375"/>
              <a:gd name="connsiteX134" fmla="*/ 4271963 w 5348300"/>
              <a:gd name="connsiteY134" fmla="*/ 1143000 h 3000375"/>
              <a:gd name="connsiteX135" fmla="*/ 4286250 w 5348300"/>
              <a:gd name="connsiteY135" fmla="*/ 1138238 h 3000375"/>
              <a:gd name="connsiteX136" fmla="*/ 4305300 w 5348300"/>
              <a:gd name="connsiteY136" fmla="*/ 1123950 h 3000375"/>
              <a:gd name="connsiteX137" fmla="*/ 4333875 w 5348300"/>
              <a:gd name="connsiteY137" fmla="*/ 1095375 h 3000375"/>
              <a:gd name="connsiteX138" fmla="*/ 4338638 w 5348300"/>
              <a:gd name="connsiteY138" fmla="*/ 1081088 h 3000375"/>
              <a:gd name="connsiteX139" fmla="*/ 4367213 w 5348300"/>
              <a:gd name="connsiteY139" fmla="*/ 1042988 h 3000375"/>
              <a:gd name="connsiteX140" fmla="*/ 4381500 w 5348300"/>
              <a:gd name="connsiteY140" fmla="*/ 1028700 h 3000375"/>
              <a:gd name="connsiteX141" fmla="*/ 4410075 w 5348300"/>
              <a:gd name="connsiteY141" fmla="*/ 1009650 h 3000375"/>
              <a:gd name="connsiteX142" fmla="*/ 4433888 w 5348300"/>
              <a:gd name="connsiteY142" fmla="*/ 990600 h 3000375"/>
              <a:gd name="connsiteX143" fmla="*/ 4462463 w 5348300"/>
              <a:gd name="connsiteY143" fmla="*/ 971550 h 3000375"/>
              <a:gd name="connsiteX144" fmla="*/ 4519613 w 5348300"/>
              <a:gd name="connsiteY144" fmla="*/ 919163 h 3000375"/>
              <a:gd name="connsiteX145" fmla="*/ 4538663 w 5348300"/>
              <a:gd name="connsiteY145" fmla="*/ 900113 h 3000375"/>
              <a:gd name="connsiteX146" fmla="*/ 4576763 w 5348300"/>
              <a:gd name="connsiteY146" fmla="*/ 871538 h 3000375"/>
              <a:gd name="connsiteX147" fmla="*/ 4605338 w 5348300"/>
              <a:gd name="connsiteY147" fmla="*/ 847725 h 3000375"/>
              <a:gd name="connsiteX148" fmla="*/ 4643438 w 5348300"/>
              <a:gd name="connsiteY148" fmla="*/ 804863 h 3000375"/>
              <a:gd name="connsiteX149" fmla="*/ 4643438 w 5348300"/>
              <a:gd name="connsiteY149" fmla="*/ 804863 h 3000375"/>
              <a:gd name="connsiteX150" fmla="*/ 4657725 w 5348300"/>
              <a:gd name="connsiteY150" fmla="*/ 785813 h 3000375"/>
              <a:gd name="connsiteX151" fmla="*/ 4710113 w 5348300"/>
              <a:gd name="connsiteY151" fmla="*/ 738188 h 3000375"/>
              <a:gd name="connsiteX152" fmla="*/ 4738688 w 5348300"/>
              <a:gd name="connsiteY152" fmla="*/ 700088 h 3000375"/>
              <a:gd name="connsiteX153" fmla="*/ 4748213 w 5348300"/>
              <a:gd name="connsiteY153" fmla="*/ 685800 h 3000375"/>
              <a:gd name="connsiteX154" fmla="*/ 4776788 w 5348300"/>
              <a:gd name="connsiteY154" fmla="*/ 676275 h 3000375"/>
              <a:gd name="connsiteX155" fmla="*/ 4791075 w 5348300"/>
              <a:gd name="connsiteY155" fmla="*/ 671513 h 3000375"/>
              <a:gd name="connsiteX156" fmla="*/ 4814888 w 5348300"/>
              <a:gd name="connsiteY156" fmla="*/ 657225 h 3000375"/>
              <a:gd name="connsiteX157" fmla="*/ 4833938 w 5348300"/>
              <a:gd name="connsiteY157" fmla="*/ 647700 h 3000375"/>
              <a:gd name="connsiteX158" fmla="*/ 4848225 w 5348300"/>
              <a:gd name="connsiteY158" fmla="*/ 638175 h 3000375"/>
              <a:gd name="connsiteX159" fmla="*/ 4862513 w 5348300"/>
              <a:gd name="connsiteY159" fmla="*/ 633413 h 3000375"/>
              <a:gd name="connsiteX160" fmla="*/ 4881563 w 5348300"/>
              <a:gd name="connsiteY160" fmla="*/ 623888 h 3000375"/>
              <a:gd name="connsiteX161" fmla="*/ 4872038 w 5348300"/>
              <a:gd name="connsiteY161" fmla="*/ 609600 h 3000375"/>
              <a:gd name="connsiteX162" fmla="*/ 4857750 w 5348300"/>
              <a:gd name="connsiteY162" fmla="*/ 600075 h 3000375"/>
              <a:gd name="connsiteX163" fmla="*/ 4862513 w 5348300"/>
              <a:gd name="connsiteY163" fmla="*/ 585788 h 3000375"/>
              <a:gd name="connsiteX164" fmla="*/ 4886325 w 5348300"/>
              <a:gd name="connsiteY164" fmla="*/ 581025 h 3000375"/>
              <a:gd name="connsiteX165" fmla="*/ 4900613 w 5348300"/>
              <a:gd name="connsiteY165" fmla="*/ 576263 h 3000375"/>
              <a:gd name="connsiteX166" fmla="*/ 4919663 w 5348300"/>
              <a:gd name="connsiteY166" fmla="*/ 533400 h 3000375"/>
              <a:gd name="connsiteX167" fmla="*/ 4943475 w 5348300"/>
              <a:gd name="connsiteY167" fmla="*/ 519113 h 3000375"/>
              <a:gd name="connsiteX168" fmla="*/ 4962525 w 5348300"/>
              <a:gd name="connsiteY168" fmla="*/ 500063 h 3000375"/>
              <a:gd name="connsiteX169" fmla="*/ 4995863 w 5348300"/>
              <a:gd name="connsiteY169" fmla="*/ 476250 h 3000375"/>
              <a:gd name="connsiteX170" fmla="*/ 5024438 w 5348300"/>
              <a:gd name="connsiteY170" fmla="*/ 447675 h 3000375"/>
              <a:gd name="connsiteX171" fmla="*/ 5038725 w 5348300"/>
              <a:gd name="connsiteY171" fmla="*/ 433388 h 3000375"/>
              <a:gd name="connsiteX172" fmla="*/ 5048250 w 5348300"/>
              <a:gd name="connsiteY172" fmla="*/ 414338 h 3000375"/>
              <a:gd name="connsiteX173" fmla="*/ 5057775 w 5348300"/>
              <a:gd name="connsiteY173" fmla="*/ 390525 h 3000375"/>
              <a:gd name="connsiteX174" fmla="*/ 5067300 w 5348300"/>
              <a:gd name="connsiteY174" fmla="*/ 376238 h 3000375"/>
              <a:gd name="connsiteX175" fmla="*/ 5072063 w 5348300"/>
              <a:gd name="connsiteY175" fmla="*/ 361950 h 3000375"/>
              <a:gd name="connsiteX176" fmla="*/ 5086350 w 5348300"/>
              <a:gd name="connsiteY176" fmla="*/ 347663 h 3000375"/>
              <a:gd name="connsiteX177" fmla="*/ 5095875 w 5348300"/>
              <a:gd name="connsiteY177" fmla="*/ 333375 h 3000375"/>
              <a:gd name="connsiteX178" fmla="*/ 5129213 w 5348300"/>
              <a:gd name="connsiteY178" fmla="*/ 314325 h 3000375"/>
              <a:gd name="connsiteX179" fmla="*/ 5157788 w 5348300"/>
              <a:gd name="connsiteY179" fmla="*/ 300038 h 3000375"/>
              <a:gd name="connsiteX180" fmla="*/ 5172075 w 5348300"/>
              <a:gd name="connsiteY180" fmla="*/ 285750 h 3000375"/>
              <a:gd name="connsiteX181" fmla="*/ 5191125 w 5348300"/>
              <a:gd name="connsiteY181" fmla="*/ 271463 h 3000375"/>
              <a:gd name="connsiteX182" fmla="*/ 5219700 w 5348300"/>
              <a:gd name="connsiteY182" fmla="*/ 242888 h 3000375"/>
              <a:gd name="connsiteX183" fmla="*/ 5229225 w 5348300"/>
              <a:gd name="connsiteY183" fmla="*/ 228600 h 3000375"/>
              <a:gd name="connsiteX184" fmla="*/ 5238750 w 5348300"/>
              <a:gd name="connsiteY184" fmla="*/ 185738 h 3000375"/>
              <a:gd name="connsiteX185" fmla="*/ 5253038 w 5348300"/>
              <a:gd name="connsiteY185" fmla="*/ 142875 h 3000375"/>
              <a:gd name="connsiteX186" fmla="*/ 5257800 w 5348300"/>
              <a:gd name="connsiteY186" fmla="*/ 128588 h 3000375"/>
              <a:gd name="connsiteX187" fmla="*/ 5267325 w 5348300"/>
              <a:gd name="connsiteY187" fmla="*/ 85725 h 3000375"/>
              <a:gd name="connsiteX188" fmla="*/ 5324475 w 5348300"/>
              <a:gd name="connsiteY188" fmla="*/ 19050 h 3000375"/>
              <a:gd name="connsiteX189" fmla="*/ 5343525 w 5348300"/>
              <a:gd name="connsiteY189" fmla="*/ 0 h 3000375"/>
              <a:gd name="connsiteX190" fmla="*/ 5348288 w 5348300"/>
              <a:gd name="connsiteY190"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09925 w 5348300"/>
              <a:gd name="connsiteY103" fmla="*/ 1595438 h 3000375"/>
              <a:gd name="connsiteX104" fmla="*/ 3233738 w 5348300"/>
              <a:gd name="connsiteY104" fmla="*/ 1590675 h 3000375"/>
              <a:gd name="connsiteX105" fmla="*/ 3252788 w 5348300"/>
              <a:gd name="connsiteY105" fmla="*/ 1585913 h 3000375"/>
              <a:gd name="connsiteX106" fmla="*/ 3267075 w 5348300"/>
              <a:gd name="connsiteY106" fmla="*/ 1576388 h 3000375"/>
              <a:gd name="connsiteX107" fmla="*/ 3328988 w 5348300"/>
              <a:gd name="connsiteY107" fmla="*/ 1557338 h 3000375"/>
              <a:gd name="connsiteX108" fmla="*/ 3352800 w 5348300"/>
              <a:gd name="connsiteY108" fmla="*/ 1543050 h 3000375"/>
              <a:gd name="connsiteX109" fmla="*/ 3390900 w 5348300"/>
              <a:gd name="connsiteY109" fmla="*/ 1533525 h 3000375"/>
              <a:gd name="connsiteX110" fmla="*/ 3429000 w 5348300"/>
              <a:gd name="connsiteY110" fmla="*/ 1514475 h 3000375"/>
              <a:gd name="connsiteX111" fmla="*/ 3448050 w 5348300"/>
              <a:gd name="connsiteY111" fmla="*/ 1504950 h 3000375"/>
              <a:gd name="connsiteX112" fmla="*/ 3467100 w 5348300"/>
              <a:gd name="connsiteY112" fmla="*/ 1500188 h 3000375"/>
              <a:gd name="connsiteX113" fmla="*/ 3543300 w 5348300"/>
              <a:gd name="connsiteY113" fmla="*/ 1490663 h 3000375"/>
              <a:gd name="connsiteX114" fmla="*/ 3562350 w 5348300"/>
              <a:gd name="connsiteY114" fmla="*/ 1485900 h 3000375"/>
              <a:gd name="connsiteX115" fmla="*/ 3576638 w 5348300"/>
              <a:gd name="connsiteY115" fmla="*/ 1476375 h 3000375"/>
              <a:gd name="connsiteX116" fmla="*/ 3590925 w 5348300"/>
              <a:gd name="connsiteY116" fmla="*/ 1471613 h 3000375"/>
              <a:gd name="connsiteX117" fmla="*/ 3624263 w 5348300"/>
              <a:gd name="connsiteY117" fmla="*/ 1452563 h 3000375"/>
              <a:gd name="connsiteX118" fmla="*/ 3652838 w 5348300"/>
              <a:gd name="connsiteY118" fmla="*/ 1443038 h 3000375"/>
              <a:gd name="connsiteX119" fmla="*/ 3686175 w 5348300"/>
              <a:gd name="connsiteY119" fmla="*/ 1433513 h 3000375"/>
              <a:gd name="connsiteX120" fmla="*/ 3729038 w 5348300"/>
              <a:gd name="connsiteY120" fmla="*/ 1414463 h 3000375"/>
              <a:gd name="connsiteX121" fmla="*/ 3767138 w 5348300"/>
              <a:gd name="connsiteY121" fmla="*/ 1395413 h 3000375"/>
              <a:gd name="connsiteX122" fmla="*/ 3800475 w 5348300"/>
              <a:gd name="connsiteY122" fmla="*/ 1381125 h 3000375"/>
              <a:gd name="connsiteX123" fmla="*/ 3871913 w 5348300"/>
              <a:gd name="connsiteY123" fmla="*/ 1352550 h 3000375"/>
              <a:gd name="connsiteX124" fmla="*/ 4086225 w 5348300"/>
              <a:gd name="connsiteY124" fmla="*/ 1228725 h 3000375"/>
              <a:gd name="connsiteX125" fmla="*/ 4110038 w 5348300"/>
              <a:gd name="connsiteY125" fmla="*/ 1223963 h 3000375"/>
              <a:gd name="connsiteX126" fmla="*/ 4129088 w 5348300"/>
              <a:gd name="connsiteY126" fmla="*/ 1219200 h 3000375"/>
              <a:gd name="connsiteX127" fmla="*/ 4143375 w 5348300"/>
              <a:gd name="connsiteY127" fmla="*/ 1214438 h 3000375"/>
              <a:gd name="connsiteX128" fmla="*/ 4191000 w 5348300"/>
              <a:gd name="connsiteY128" fmla="*/ 1209675 h 3000375"/>
              <a:gd name="connsiteX129" fmla="*/ 4224338 w 5348300"/>
              <a:gd name="connsiteY129" fmla="*/ 1200150 h 3000375"/>
              <a:gd name="connsiteX130" fmla="*/ 4238625 w 5348300"/>
              <a:gd name="connsiteY130" fmla="*/ 1190625 h 3000375"/>
              <a:gd name="connsiteX131" fmla="*/ 4248150 w 5348300"/>
              <a:gd name="connsiteY131" fmla="*/ 1176338 h 3000375"/>
              <a:gd name="connsiteX132" fmla="*/ 4252913 w 5348300"/>
              <a:gd name="connsiteY132" fmla="*/ 1162050 h 3000375"/>
              <a:gd name="connsiteX133" fmla="*/ 4271963 w 5348300"/>
              <a:gd name="connsiteY133" fmla="*/ 1143000 h 3000375"/>
              <a:gd name="connsiteX134" fmla="*/ 4286250 w 5348300"/>
              <a:gd name="connsiteY134" fmla="*/ 1138238 h 3000375"/>
              <a:gd name="connsiteX135" fmla="*/ 4305300 w 5348300"/>
              <a:gd name="connsiteY135" fmla="*/ 1123950 h 3000375"/>
              <a:gd name="connsiteX136" fmla="*/ 4333875 w 5348300"/>
              <a:gd name="connsiteY136" fmla="*/ 1095375 h 3000375"/>
              <a:gd name="connsiteX137" fmla="*/ 4338638 w 5348300"/>
              <a:gd name="connsiteY137" fmla="*/ 1081088 h 3000375"/>
              <a:gd name="connsiteX138" fmla="*/ 4367213 w 5348300"/>
              <a:gd name="connsiteY138" fmla="*/ 1042988 h 3000375"/>
              <a:gd name="connsiteX139" fmla="*/ 4381500 w 5348300"/>
              <a:gd name="connsiteY139" fmla="*/ 1028700 h 3000375"/>
              <a:gd name="connsiteX140" fmla="*/ 4410075 w 5348300"/>
              <a:gd name="connsiteY140" fmla="*/ 1009650 h 3000375"/>
              <a:gd name="connsiteX141" fmla="*/ 4433888 w 5348300"/>
              <a:gd name="connsiteY141" fmla="*/ 990600 h 3000375"/>
              <a:gd name="connsiteX142" fmla="*/ 4462463 w 5348300"/>
              <a:gd name="connsiteY142" fmla="*/ 971550 h 3000375"/>
              <a:gd name="connsiteX143" fmla="*/ 4519613 w 5348300"/>
              <a:gd name="connsiteY143" fmla="*/ 919163 h 3000375"/>
              <a:gd name="connsiteX144" fmla="*/ 4538663 w 5348300"/>
              <a:gd name="connsiteY144" fmla="*/ 900113 h 3000375"/>
              <a:gd name="connsiteX145" fmla="*/ 4576763 w 5348300"/>
              <a:gd name="connsiteY145" fmla="*/ 871538 h 3000375"/>
              <a:gd name="connsiteX146" fmla="*/ 4605338 w 5348300"/>
              <a:gd name="connsiteY146" fmla="*/ 847725 h 3000375"/>
              <a:gd name="connsiteX147" fmla="*/ 4643438 w 5348300"/>
              <a:gd name="connsiteY147" fmla="*/ 804863 h 3000375"/>
              <a:gd name="connsiteX148" fmla="*/ 4643438 w 5348300"/>
              <a:gd name="connsiteY148" fmla="*/ 804863 h 3000375"/>
              <a:gd name="connsiteX149" fmla="*/ 4657725 w 5348300"/>
              <a:gd name="connsiteY149" fmla="*/ 785813 h 3000375"/>
              <a:gd name="connsiteX150" fmla="*/ 4710113 w 5348300"/>
              <a:gd name="connsiteY150" fmla="*/ 738188 h 3000375"/>
              <a:gd name="connsiteX151" fmla="*/ 4738688 w 5348300"/>
              <a:gd name="connsiteY151" fmla="*/ 700088 h 3000375"/>
              <a:gd name="connsiteX152" fmla="*/ 4748213 w 5348300"/>
              <a:gd name="connsiteY152" fmla="*/ 685800 h 3000375"/>
              <a:gd name="connsiteX153" fmla="*/ 4776788 w 5348300"/>
              <a:gd name="connsiteY153" fmla="*/ 676275 h 3000375"/>
              <a:gd name="connsiteX154" fmla="*/ 4791075 w 5348300"/>
              <a:gd name="connsiteY154" fmla="*/ 671513 h 3000375"/>
              <a:gd name="connsiteX155" fmla="*/ 4814888 w 5348300"/>
              <a:gd name="connsiteY155" fmla="*/ 657225 h 3000375"/>
              <a:gd name="connsiteX156" fmla="*/ 4833938 w 5348300"/>
              <a:gd name="connsiteY156" fmla="*/ 647700 h 3000375"/>
              <a:gd name="connsiteX157" fmla="*/ 4848225 w 5348300"/>
              <a:gd name="connsiteY157" fmla="*/ 638175 h 3000375"/>
              <a:gd name="connsiteX158" fmla="*/ 4862513 w 5348300"/>
              <a:gd name="connsiteY158" fmla="*/ 633413 h 3000375"/>
              <a:gd name="connsiteX159" fmla="*/ 4881563 w 5348300"/>
              <a:gd name="connsiteY159" fmla="*/ 623888 h 3000375"/>
              <a:gd name="connsiteX160" fmla="*/ 4872038 w 5348300"/>
              <a:gd name="connsiteY160" fmla="*/ 609600 h 3000375"/>
              <a:gd name="connsiteX161" fmla="*/ 4857750 w 5348300"/>
              <a:gd name="connsiteY161" fmla="*/ 600075 h 3000375"/>
              <a:gd name="connsiteX162" fmla="*/ 4862513 w 5348300"/>
              <a:gd name="connsiteY162" fmla="*/ 585788 h 3000375"/>
              <a:gd name="connsiteX163" fmla="*/ 4886325 w 5348300"/>
              <a:gd name="connsiteY163" fmla="*/ 581025 h 3000375"/>
              <a:gd name="connsiteX164" fmla="*/ 4900613 w 5348300"/>
              <a:gd name="connsiteY164" fmla="*/ 576263 h 3000375"/>
              <a:gd name="connsiteX165" fmla="*/ 4919663 w 5348300"/>
              <a:gd name="connsiteY165" fmla="*/ 533400 h 3000375"/>
              <a:gd name="connsiteX166" fmla="*/ 4943475 w 5348300"/>
              <a:gd name="connsiteY166" fmla="*/ 519113 h 3000375"/>
              <a:gd name="connsiteX167" fmla="*/ 4962525 w 5348300"/>
              <a:gd name="connsiteY167" fmla="*/ 500063 h 3000375"/>
              <a:gd name="connsiteX168" fmla="*/ 4995863 w 5348300"/>
              <a:gd name="connsiteY168" fmla="*/ 476250 h 3000375"/>
              <a:gd name="connsiteX169" fmla="*/ 5024438 w 5348300"/>
              <a:gd name="connsiteY169" fmla="*/ 447675 h 3000375"/>
              <a:gd name="connsiteX170" fmla="*/ 5038725 w 5348300"/>
              <a:gd name="connsiteY170" fmla="*/ 433388 h 3000375"/>
              <a:gd name="connsiteX171" fmla="*/ 5048250 w 5348300"/>
              <a:gd name="connsiteY171" fmla="*/ 414338 h 3000375"/>
              <a:gd name="connsiteX172" fmla="*/ 5057775 w 5348300"/>
              <a:gd name="connsiteY172" fmla="*/ 390525 h 3000375"/>
              <a:gd name="connsiteX173" fmla="*/ 5067300 w 5348300"/>
              <a:gd name="connsiteY173" fmla="*/ 376238 h 3000375"/>
              <a:gd name="connsiteX174" fmla="*/ 5072063 w 5348300"/>
              <a:gd name="connsiteY174" fmla="*/ 361950 h 3000375"/>
              <a:gd name="connsiteX175" fmla="*/ 5086350 w 5348300"/>
              <a:gd name="connsiteY175" fmla="*/ 347663 h 3000375"/>
              <a:gd name="connsiteX176" fmla="*/ 5095875 w 5348300"/>
              <a:gd name="connsiteY176" fmla="*/ 333375 h 3000375"/>
              <a:gd name="connsiteX177" fmla="*/ 5129213 w 5348300"/>
              <a:gd name="connsiteY177" fmla="*/ 314325 h 3000375"/>
              <a:gd name="connsiteX178" fmla="*/ 5157788 w 5348300"/>
              <a:gd name="connsiteY178" fmla="*/ 300038 h 3000375"/>
              <a:gd name="connsiteX179" fmla="*/ 5172075 w 5348300"/>
              <a:gd name="connsiteY179" fmla="*/ 285750 h 3000375"/>
              <a:gd name="connsiteX180" fmla="*/ 5191125 w 5348300"/>
              <a:gd name="connsiteY180" fmla="*/ 271463 h 3000375"/>
              <a:gd name="connsiteX181" fmla="*/ 5219700 w 5348300"/>
              <a:gd name="connsiteY181" fmla="*/ 242888 h 3000375"/>
              <a:gd name="connsiteX182" fmla="*/ 5229225 w 5348300"/>
              <a:gd name="connsiteY182" fmla="*/ 228600 h 3000375"/>
              <a:gd name="connsiteX183" fmla="*/ 5238750 w 5348300"/>
              <a:gd name="connsiteY183" fmla="*/ 185738 h 3000375"/>
              <a:gd name="connsiteX184" fmla="*/ 5253038 w 5348300"/>
              <a:gd name="connsiteY184" fmla="*/ 142875 h 3000375"/>
              <a:gd name="connsiteX185" fmla="*/ 5257800 w 5348300"/>
              <a:gd name="connsiteY185" fmla="*/ 128588 h 3000375"/>
              <a:gd name="connsiteX186" fmla="*/ 5267325 w 5348300"/>
              <a:gd name="connsiteY186" fmla="*/ 85725 h 3000375"/>
              <a:gd name="connsiteX187" fmla="*/ 5324475 w 5348300"/>
              <a:gd name="connsiteY187" fmla="*/ 19050 h 3000375"/>
              <a:gd name="connsiteX188" fmla="*/ 5343525 w 5348300"/>
              <a:gd name="connsiteY188" fmla="*/ 0 h 3000375"/>
              <a:gd name="connsiteX189" fmla="*/ 5348288 w 5348300"/>
              <a:gd name="connsiteY189"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33738 w 5348300"/>
              <a:gd name="connsiteY103" fmla="*/ 1590675 h 3000375"/>
              <a:gd name="connsiteX104" fmla="*/ 3252788 w 5348300"/>
              <a:gd name="connsiteY104" fmla="*/ 1585913 h 3000375"/>
              <a:gd name="connsiteX105" fmla="*/ 3267075 w 5348300"/>
              <a:gd name="connsiteY105" fmla="*/ 1576388 h 3000375"/>
              <a:gd name="connsiteX106" fmla="*/ 3328988 w 5348300"/>
              <a:gd name="connsiteY106" fmla="*/ 1557338 h 3000375"/>
              <a:gd name="connsiteX107" fmla="*/ 3352800 w 5348300"/>
              <a:gd name="connsiteY107" fmla="*/ 1543050 h 3000375"/>
              <a:gd name="connsiteX108" fmla="*/ 3390900 w 5348300"/>
              <a:gd name="connsiteY108" fmla="*/ 1533525 h 3000375"/>
              <a:gd name="connsiteX109" fmla="*/ 3429000 w 5348300"/>
              <a:gd name="connsiteY109" fmla="*/ 1514475 h 3000375"/>
              <a:gd name="connsiteX110" fmla="*/ 3448050 w 5348300"/>
              <a:gd name="connsiteY110" fmla="*/ 1504950 h 3000375"/>
              <a:gd name="connsiteX111" fmla="*/ 3467100 w 5348300"/>
              <a:gd name="connsiteY111" fmla="*/ 1500188 h 3000375"/>
              <a:gd name="connsiteX112" fmla="*/ 3543300 w 5348300"/>
              <a:gd name="connsiteY112" fmla="*/ 1490663 h 3000375"/>
              <a:gd name="connsiteX113" fmla="*/ 3562350 w 5348300"/>
              <a:gd name="connsiteY113" fmla="*/ 1485900 h 3000375"/>
              <a:gd name="connsiteX114" fmla="*/ 3576638 w 5348300"/>
              <a:gd name="connsiteY114" fmla="*/ 1476375 h 3000375"/>
              <a:gd name="connsiteX115" fmla="*/ 3590925 w 5348300"/>
              <a:gd name="connsiteY115" fmla="*/ 1471613 h 3000375"/>
              <a:gd name="connsiteX116" fmla="*/ 3624263 w 5348300"/>
              <a:gd name="connsiteY116" fmla="*/ 1452563 h 3000375"/>
              <a:gd name="connsiteX117" fmla="*/ 3652838 w 5348300"/>
              <a:gd name="connsiteY117" fmla="*/ 1443038 h 3000375"/>
              <a:gd name="connsiteX118" fmla="*/ 3686175 w 5348300"/>
              <a:gd name="connsiteY118" fmla="*/ 1433513 h 3000375"/>
              <a:gd name="connsiteX119" fmla="*/ 3729038 w 5348300"/>
              <a:gd name="connsiteY119" fmla="*/ 1414463 h 3000375"/>
              <a:gd name="connsiteX120" fmla="*/ 3767138 w 5348300"/>
              <a:gd name="connsiteY120" fmla="*/ 1395413 h 3000375"/>
              <a:gd name="connsiteX121" fmla="*/ 3800475 w 5348300"/>
              <a:gd name="connsiteY121" fmla="*/ 1381125 h 3000375"/>
              <a:gd name="connsiteX122" fmla="*/ 3871913 w 5348300"/>
              <a:gd name="connsiteY122" fmla="*/ 1352550 h 3000375"/>
              <a:gd name="connsiteX123" fmla="*/ 4086225 w 5348300"/>
              <a:gd name="connsiteY123" fmla="*/ 1228725 h 3000375"/>
              <a:gd name="connsiteX124" fmla="*/ 4110038 w 5348300"/>
              <a:gd name="connsiteY124" fmla="*/ 1223963 h 3000375"/>
              <a:gd name="connsiteX125" fmla="*/ 4129088 w 5348300"/>
              <a:gd name="connsiteY125" fmla="*/ 1219200 h 3000375"/>
              <a:gd name="connsiteX126" fmla="*/ 4143375 w 5348300"/>
              <a:gd name="connsiteY126" fmla="*/ 1214438 h 3000375"/>
              <a:gd name="connsiteX127" fmla="*/ 4191000 w 5348300"/>
              <a:gd name="connsiteY127" fmla="*/ 1209675 h 3000375"/>
              <a:gd name="connsiteX128" fmla="*/ 4224338 w 5348300"/>
              <a:gd name="connsiteY128" fmla="*/ 1200150 h 3000375"/>
              <a:gd name="connsiteX129" fmla="*/ 4238625 w 5348300"/>
              <a:gd name="connsiteY129" fmla="*/ 1190625 h 3000375"/>
              <a:gd name="connsiteX130" fmla="*/ 4248150 w 5348300"/>
              <a:gd name="connsiteY130" fmla="*/ 1176338 h 3000375"/>
              <a:gd name="connsiteX131" fmla="*/ 4252913 w 5348300"/>
              <a:gd name="connsiteY131" fmla="*/ 1162050 h 3000375"/>
              <a:gd name="connsiteX132" fmla="*/ 4271963 w 5348300"/>
              <a:gd name="connsiteY132" fmla="*/ 1143000 h 3000375"/>
              <a:gd name="connsiteX133" fmla="*/ 4286250 w 5348300"/>
              <a:gd name="connsiteY133" fmla="*/ 1138238 h 3000375"/>
              <a:gd name="connsiteX134" fmla="*/ 4305300 w 5348300"/>
              <a:gd name="connsiteY134" fmla="*/ 1123950 h 3000375"/>
              <a:gd name="connsiteX135" fmla="*/ 4333875 w 5348300"/>
              <a:gd name="connsiteY135" fmla="*/ 1095375 h 3000375"/>
              <a:gd name="connsiteX136" fmla="*/ 4338638 w 5348300"/>
              <a:gd name="connsiteY136" fmla="*/ 1081088 h 3000375"/>
              <a:gd name="connsiteX137" fmla="*/ 4367213 w 5348300"/>
              <a:gd name="connsiteY137" fmla="*/ 1042988 h 3000375"/>
              <a:gd name="connsiteX138" fmla="*/ 4381500 w 5348300"/>
              <a:gd name="connsiteY138" fmla="*/ 1028700 h 3000375"/>
              <a:gd name="connsiteX139" fmla="*/ 4410075 w 5348300"/>
              <a:gd name="connsiteY139" fmla="*/ 1009650 h 3000375"/>
              <a:gd name="connsiteX140" fmla="*/ 4433888 w 5348300"/>
              <a:gd name="connsiteY140" fmla="*/ 990600 h 3000375"/>
              <a:gd name="connsiteX141" fmla="*/ 4462463 w 5348300"/>
              <a:gd name="connsiteY141" fmla="*/ 971550 h 3000375"/>
              <a:gd name="connsiteX142" fmla="*/ 4519613 w 5348300"/>
              <a:gd name="connsiteY142" fmla="*/ 919163 h 3000375"/>
              <a:gd name="connsiteX143" fmla="*/ 4538663 w 5348300"/>
              <a:gd name="connsiteY143" fmla="*/ 900113 h 3000375"/>
              <a:gd name="connsiteX144" fmla="*/ 4576763 w 5348300"/>
              <a:gd name="connsiteY144" fmla="*/ 871538 h 3000375"/>
              <a:gd name="connsiteX145" fmla="*/ 4605338 w 5348300"/>
              <a:gd name="connsiteY145" fmla="*/ 847725 h 3000375"/>
              <a:gd name="connsiteX146" fmla="*/ 4643438 w 5348300"/>
              <a:gd name="connsiteY146" fmla="*/ 804863 h 3000375"/>
              <a:gd name="connsiteX147" fmla="*/ 4643438 w 5348300"/>
              <a:gd name="connsiteY147" fmla="*/ 804863 h 3000375"/>
              <a:gd name="connsiteX148" fmla="*/ 4657725 w 5348300"/>
              <a:gd name="connsiteY148" fmla="*/ 785813 h 3000375"/>
              <a:gd name="connsiteX149" fmla="*/ 4710113 w 5348300"/>
              <a:gd name="connsiteY149" fmla="*/ 738188 h 3000375"/>
              <a:gd name="connsiteX150" fmla="*/ 4738688 w 5348300"/>
              <a:gd name="connsiteY150" fmla="*/ 700088 h 3000375"/>
              <a:gd name="connsiteX151" fmla="*/ 4748213 w 5348300"/>
              <a:gd name="connsiteY151" fmla="*/ 685800 h 3000375"/>
              <a:gd name="connsiteX152" fmla="*/ 4776788 w 5348300"/>
              <a:gd name="connsiteY152" fmla="*/ 676275 h 3000375"/>
              <a:gd name="connsiteX153" fmla="*/ 4791075 w 5348300"/>
              <a:gd name="connsiteY153" fmla="*/ 671513 h 3000375"/>
              <a:gd name="connsiteX154" fmla="*/ 4814888 w 5348300"/>
              <a:gd name="connsiteY154" fmla="*/ 657225 h 3000375"/>
              <a:gd name="connsiteX155" fmla="*/ 4833938 w 5348300"/>
              <a:gd name="connsiteY155" fmla="*/ 647700 h 3000375"/>
              <a:gd name="connsiteX156" fmla="*/ 4848225 w 5348300"/>
              <a:gd name="connsiteY156" fmla="*/ 638175 h 3000375"/>
              <a:gd name="connsiteX157" fmla="*/ 4862513 w 5348300"/>
              <a:gd name="connsiteY157" fmla="*/ 633413 h 3000375"/>
              <a:gd name="connsiteX158" fmla="*/ 4881563 w 5348300"/>
              <a:gd name="connsiteY158" fmla="*/ 623888 h 3000375"/>
              <a:gd name="connsiteX159" fmla="*/ 4872038 w 5348300"/>
              <a:gd name="connsiteY159" fmla="*/ 609600 h 3000375"/>
              <a:gd name="connsiteX160" fmla="*/ 4857750 w 5348300"/>
              <a:gd name="connsiteY160" fmla="*/ 600075 h 3000375"/>
              <a:gd name="connsiteX161" fmla="*/ 4862513 w 5348300"/>
              <a:gd name="connsiteY161" fmla="*/ 585788 h 3000375"/>
              <a:gd name="connsiteX162" fmla="*/ 4886325 w 5348300"/>
              <a:gd name="connsiteY162" fmla="*/ 581025 h 3000375"/>
              <a:gd name="connsiteX163" fmla="*/ 4900613 w 5348300"/>
              <a:gd name="connsiteY163" fmla="*/ 576263 h 3000375"/>
              <a:gd name="connsiteX164" fmla="*/ 4919663 w 5348300"/>
              <a:gd name="connsiteY164" fmla="*/ 533400 h 3000375"/>
              <a:gd name="connsiteX165" fmla="*/ 4943475 w 5348300"/>
              <a:gd name="connsiteY165" fmla="*/ 519113 h 3000375"/>
              <a:gd name="connsiteX166" fmla="*/ 4962525 w 5348300"/>
              <a:gd name="connsiteY166" fmla="*/ 500063 h 3000375"/>
              <a:gd name="connsiteX167" fmla="*/ 4995863 w 5348300"/>
              <a:gd name="connsiteY167" fmla="*/ 476250 h 3000375"/>
              <a:gd name="connsiteX168" fmla="*/ 5024438 w 5348300"/>
              <a:gd name="connsiteY168" fmla="*/ 447675 h 3000375"/>
              <a:gd name="connsiteX169" fmla="*/ 5038725 w 5348300"/>
              <a:gd name="connsiteY169" fmla="*/ 433388 h 3000375"/>
              <a:gd name="connsiteX170" fmla="*/ 5048250 w 5348300"/>
              <a:gd name="connsiteY170" fmla="*/ 414338 h 3000375"/>
              <a:gd name="connsiteX171" fmla="*/ 5057775 w 5348300"/>
              <a:gd name="connsiteY171" fmla="*/ 390525 h 3000375"/>
              <a:gd name="connsiteX172" fmla="*/ 5067300 w 5348300"/>
              <a:gd name="connsiteY172" fmla="*/ 376238 h 3000375"/>
              <a:gd name="connsiteX173" fmla="*/ 5072063 w 5348300"/>
              <a:gd name="connsiteY173" fmla="*/ 361950 h 3000375"/>
              <a:gd name="connsiteX174" fmla="*/ 5086350 w 5348300"/>
              <a:gd name="connsiteY174" fmla="*/ 347663 h 3000375"/>
              <a:gd name="connsiteX175" fmla="*/ 5095875 w 5348300"/>
              <a:gd name="connsiteY175" fmla="*/ 333375 h 3000375"/>
              <a:gd name="connsiteX176" fmla="*/ 5129213 w 5348300"/>
              <a:gd name="connsiteY176" fmla="*/ 314325 h 3000375"/>
              <a:gd name="connsiteX177" fmla="*/ 5157788 w 5348300"/>
              <a:gd name="connsiteY177" fmla="*/ 300038 h 3000375"/>
              <a:gd name="connsiteX178" fmla="*/ 5172075 w 5348300"/>
              <a:gd name="connsiteY178" fmla="*/ 285750 h 3000375"/>
              <a:gd name="connsiteX179" fmla="*/ 5191125 w 5348300"/>
              <a:gd name="connsiteY179" fmla="*/ 271463 h 3000375"/>
              <a:gd name="connsiteX180" fmla="*/ 5219700 w 5348300"/>
              <a:gd name="connsiteY180" fmla="*/ 242888 h 3000375"/>
              <a:gd name="connsiteX181" fmla="*/ 5229225 w 5348300"/>
              <a:gd name="connsiteY181" fmla="*/ 228600 h 3000375"/>
              <a:gd name="connsiteX182" fmla="*/ 5238750 w 5348300"/>
              <a:gd name="connsiteY182" fmla="*/ 185738 h 3000375"/>
              <a:gd name="connsiteX183" fmla="*/ 5253038 w 5348300"/>
              <a:gd name="connsiteY183" fmla="*/ 142875 h 3000375"/>
              <a:gd name="connsiteX184" fmla="*/ 5257800 w 5348300"/>
              <a:gd name="connsiteY184" fmla="*/ 128588 h 3000375"/>
              <a:gd name="connsiteX185" fmla="*/ 5267325 w 5348300"/>
              <a:gd name="connsiteY185" fmla="*/ 85725 h 3000375"/>
              <a:gd name="connsiteX186" fmla="*/ 5324475 w 5348300"/>
              <a:gd name="connsiteY186" fmla="*/ 19050 h 3000375"/>
              <a:gd name="connsiteX187" fmla="*/ 5343525 w 5348300"/>
              <a:gd name="connsiteY187" fmla="*/ 0 h 3000375"/>
              <a:gd name="connsiteX188" fmla="*/ 5348288 w 5348300"/>
              <a:gd name="connsiteY188"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52788 w 5348300"/>
              <a:gd name="connsiteY103" fmla="*/ 1585913 h 3000375"/>
              <a:gd name="connsiteX104" fmla="*/ 3267075 w 5348300"/>
              <a:gd name="connsiteY104" fmla="*/ 1576388 h 3000375"/>
              <a:gd name="connsiteX105" fmla="*/ 3328988 w 5348300"/>
              <a:gd name="connsiteY105" fmla="*/ 1557338 h 3000375"/>
              <a:gd name="connsiteX106" fmla="*/ 3352800 w 5348300"/>
              <a:gd name="connsiteY106" fmla="*/ 1543050 h 3000375"/>
              <a:gd name="connsiteX107" fmla="*/ 3390900 w 5348300"/>
              <a:gd name="connsiteY107" fmla="*/ 1533525 h 3000375"/>
              <a:gd name="connsiteX108" fmla="*/ 3429000 w 5348300"/>
              <a:gd name="connsiteY108" fmla="*/ 1514475 h 3000375"/>
              <a:gd name="connsiteX109" fmla="*/ 3448050 w 5348300"/>
              <a:gd name="connsiteY109" fmla="*/ 1504950 h 3000375"/>
              <a:gd name="connsiteX110" fmla="*/ 3467100 w 5348300"/>
              <a:gd name="connsiteY110" fmla="*/ 1500188 h 3000375"/>
              <a:gd name="connsiteX111" fmla="*/ 3543300 w 5348300"/>
              <a:gd name="connsiteY111" fmla="*/ 1490663 h 3000375"/>
              <a:gd name="connsiteX112" fmla="*/ 3562350 w 5348300"/>
              <a:gd name="connsiteY112" fmla="*/ 1485900 h 3000375"/>
              <a:gd name="connsiteX113" fmla="*/ 3576638 w 5348300"/>
              <a:gd name="connsiteY113" fmla="*/ 1476375 h 3000375"/>
              <a:gd name="connsiteX114" fmla="*/ 3590925 w 5348300"/>
              <a:gd name="connsiteY114" fmla="*/ 1471613 h 3000375"/>
              <a:gd name="connsiteX115" fmla="*/ 3624263 w 5348300"/>
              <a:gd name="connsiteY115" fmla="*/ 1452563 h 3000375"/>
              <a:gd name="connsiteX116" fmla="*/ 3652838 w 5348300"/>
              <a:gd name="connsiteY116" fmla="*/ 1443038 h 3000375"/>
              <a:gd name="connsiteX117" fmla="*/ 3686175 w 5348300"/>
              <a:gd name="connsiteY117" fmla="*/ 1433513 h 3000375"/>
              <a:gd name="connsiteX118" fmla="*/ 3729038 w 5348300"/>
              <a:gd name="connsiteY118" fmla="*/ 1414463 h 3000375"/>
              <a:gd name="connsiteX119" fmla="*/ 3767138 w 5348300"/>
              <a:gd name="connsiteY119" fmla="*/ 1395413 h 3000375"/>
              <a:gd name="connsiteX120" fmla="*/ 3800475 w 5348300"/>
              <a:gd name="connsiteY120" fmla="*/ 1381125 h 3000375"/>
              <a:gd name="connsiteX121" fmla="*/ 3871913 w 5348300"/>
              <a:gd name="connsiteY121" fmla="*/ 1352550 h 3000375"/>
              <a:gd name="connsiteX122" fmla="*/ 4086225 w 5348300"/>
              <a:gd name="connsiteY122" fmla="*/ 1228725 h 3000375"/>
              <a:gd name="connsiteX123" fmla="*/ 4110038 w 5348300"/>
              <a:gd name="connsiteY123" fmla="*/ 1223963 h 3000375"/>
              <a:gd name="connsiteX124" fmla="*/ 4129088 w 5348300"/>
              <a:gd name="connsiteY124" fmla="*/ 1219200 h 3000375"/>
              <a:gd name="connsiteX125" fmla="*/ 4143375 w 5348300"/>
              <a:gd name="connsiteY125" fmla="*/ 1214438 h 3000375"/>
              <a:gd name="connsiteX126" fmla="*/ 4191000 w 5348300"/>
              <a:gd name="connsiteY126" fmla="*/ 1209675 h 3000375"/>
              <a:gd name="connsiteX127" fmla="*/ 4224338 w 5348300"/>
              <a:gd name="connsiteY127" fmla="*/ 1200150 h 3000375"/>
              <a:gd name="connsiteX128" fmla="*/ 4238625 w 5348300"/>
              <a:gd name="connsiteY128" fmla="*/ 1190625 h 3000375"/>
              <a:gd name="connsiteX129" fmla="*/ 4248150 w 5348300"/>
              <a:gd name="connsiteY129" fmla="*/ 1176338 h 3000375"/>
              <a:gd name="connsiteX130" fmla="*/ 4252913 w 5348300"/>
              <a:gd name="connsiteY130" fmla="*/ 1162050 h 3000375"/>
              <a:gd name="connsiteX131" fmla="*/ 4271963 w 5348300"/>
              <a:gd name="connsiteY131" fmla="*/ 1143000 h 3000375"/>
              <a:gd name="connsiteX132" fmla="*/ 4286250 w 5348300"/>
              <a:gd name="connsiteY132" fmla="*/ 1138238 h 3000375"/>
              <a:gd name="connsiteX133" fmla="*/ 4305300 w 5348300"/>
              <a:gd name="connsiteY133" fmla="*/ 1123950 h 3000375"/>
              <a:gd name="connsiteX134" fmla="*/ 4333875 w 5348300"/>
              <a:gd name="connsiteY134" fmla="*/ 1095375 h 3000375"/>
              <a:gd name="connsiteX135" fmla="*/ 4338638 w 5348300"/>
              <a:gd name="connsiteY135" fmla="*/ 1081088 h 3000375"/>
              <a:gd name="connsiteX136" fmla="*/ 4367213 w 5348300"/>
              <a:gd name="connsiteY136" fmla="*/ 1042988 h 3000375"/>
              <a:gd name="connsiteX137" fmla="*/ 4381500 w 5348300"/>
              <a:gd name="connsiteY137" fmla="*/ 1028700 h 3000375"/>
              <a:gd name="connsiteX138" fmla="*/ 4410075 w 5348300"/>
              <a:gd name="connsiteY138" fmla="*/ 1009650 h 3000375"/>
              <a:gd name="connsiteX139" fmla="*/ 4433888 w 5348300"/>
              <a:gd name="connsiteY139" fmla="*/ 990600 h 3000375"/>
              <a:gd name="connsiteX140" fmla="*/ 4462463 w 5348300"/>
              <a:gd name="connsiteY140" fmla="*/ 971550 h 3000375"/>
              <a:gd name="connsiteX141" fmla="*/ 4519613 w 5348300"/>
              <a:gd name="connsiteY141" fmla="*/ 919163 h 3000375"/>
              <a:gd name="connsiteX142" fmla="*/ 4538663 w 5348300"/>
              <a:gd name="connsiteY142" fmla="*/ 900113 h 3000375"/>
              <a:gd name="connsiteX143" fmla="*/ 4576763 w 5348300"/>
              <a:gd name="connsiteY143" fmla="*/ 871538 h 3000375"/>
              <a:gd name="connsiteX144" fmla="*/ 4605338 w 5348300"/>
              <a:gd name="connsiteY144" fmla="*/ 847725 h 3000375"/>
              <a:gd name="connsiteX145" fmla="*/ 4643438 w 5348300"/>
              <a:gd name="connsiteY145" fmla="*/ 804863 h 3000375"/>
              <a:gd name="connsiteX146" fmla="*/ 4643438 w 5348300"/>
              <a:gd name="connsiteY146" fmla="*/ 804863 h 3000375"/>
              <a:gd name="connsiteX147" fmla="*/ 4657725 w 5348300"/>
              <a:gd name="connsiteY147" fmla="*/ 785813 h 3000375"/>
              <a:gd name="connsiteX148" fmla="*/ 4710113 w 5348300"/>
              <a:gd name="connsiteY148" fmla="*/ 738188 h 3000375"/>
              <a:gd name="connsiteX149" fmla="*/ 4738688 w 5348300"/>
              <a:gd name="connsiteY149" fmla="*/ 700088 h 3000375"/>
              <a:gd name="connsiteX150" fmla="*/ 4748213 w 5348300"/>
              <a:gd name="connsiteY150" fmla="*/ 685800 h 3000375"/>
              <a:gd name="connsiteX151" fmla="*/ 4776788 w 5348300"/>
              <a:gd name="connsiteY151" fmla="*/ 676275 h 3000375"/>
              <a:gd name="connsiteX152" fmla="*/ 4791075 w 5348300"/>
              <a:gd name="connsiteY152" fmla="*/ 671513 h 3000375"/>
              <a:gd name="connsiteX153" fmla="*/ 4814888 w 5348300"/>
              <a:gd name="connsiteY153" fmla="*/ 657225 h 3000375"/>
              <a:gd name="connsiteX154" fmla="*/ 4833938 w 5348300"/>
              <a:gd name="connsiteY154" fmla="*/ 647700 h 3000375"/>
              <a:gd name="connsiteX155" fmla="*/ 4848225 w 5348300"/>
              <a:gd name="connsiteY155" fmla="*/ 638175 h 3000375"/>
              <a:gd name="connsiteX156" fmla="*/ 4862513 w 5348300"/>
              <a:gd name="connsiteY156" fmla="*/ 633413 h 3000375"/>
              <a:gd name="connsiteX157" fmla="*/ 4881563 w 5348300"/>
              <a:gd name="connsiteY157" fmla="*/ 623888 h 3000375"/>
              <a:gd name="connsiteX158" fmla="*/ 4872038 w 5348300"/>
              <a:gd name="connsiteY158" fmla="*/ 609600 h 3000375"/>
              <a:gd name="connsiteX159" fmla="*/ 4857750 w 5348300"/>
              <a:gd name="connsiteY159" fmla="*/ 600075 h 3000375"/>
              <a:gd name="connsiteX160" fmla="*/ 4862513 w 5348300"/>
              <a:gd name="connsiteY160" fmla="*/ 585788 h 3000375"/>
              <a:gd name="connsiteX161" fmla="*/ 4886325 w 5348300"/>
              <a:gd name="connsiteY161" fmla="*/ 581025 h 3000375"/>
              <a:gd name="connsiteX162" fmla="*/ 4900613 w 5348300"/>
              <a:gd name="connsiteY162" fmla="*/ 576263 h 3000375"/>
              <a:gd name="connsiteX163" fmla="*/ 4919663 w 5348300"/>
              <a:gd name="connsiteY163" fmla="*/ 533400 h 3000375"/>
              <a:gd name="connsiteX164" fmla="*/ 4943475 w 5348300"/>
              <a:gd name="connsiteY164" fmla="*/ 519113 h 3000375"/>
              <a:gd name="connsiteX165" fmla="*/ 4962525 w 5348300"/>
              <a:gd name="connsiteY165" fmla="*/ 500063 h 3000375"/>
              <a:gd name="connsiteX166" fmla="*/ 4995863 w 5348300"/>
              <a:gd name="connsiteY166" fmla="*/ 476250 h 3000375"/>
              <a:gd name="connsiteX167" fmla="*/ 5024438 w 5348300"/>
              <a:gd name="connsiteY167" fmla="*/ 447675 h 3000375"/>
              <a:gd name="connsiteX168" fmla="*/ 5038725 w 5348300"/>
              <a:gd name="connsiteY168" fmla="*/ 433388 h 3000375"/>
              <a:gd name="connsiteX169" fmla="*/ 5048250 w 5348300"/>
              <a:gd name="connsiteY169" fmla="*/ 414338 h 3000375"/>
              <a:gd name="connsiteX170" fmla="*/ 5057775 w 5348300"/>
              <a:gd name="connsiteY170" fmla="*/ 390525 h 3000375"/>
              <a:gd name="connsiteX171" fmla="*/ 5067300 w 5348300"/>
              <a:gd name="connsiteY171" fmla="*/ 376238 h 3000375"/>
              <a:gd name="connsiteX172" fmla="*/ 5072063 w 5348300"/>
              <a:gd name="connsiteY172" fmla="*/ 361950 h 3000375"/>
              <a:gd name="connsiteX173" fmla="*/ 5086350 w 5348300"/>
              <a:gd name="connsiteY173" fmla="*/ 347663 h 3000375"/>
              <a:gd name="connsiteX174" fmla="*/ 5095875 w 5348300"/>
              <a:gd name="connsiteY174" fmla="*/ 333375 h 3000375"/>
              <a:gd name="connsiteX175" fmla="*/ 5129213 w 5348300"/>
              <a:gd name="connsiteY175" fmla="*/ 314325 h 3000375"/>
              <a:gd name="connsiteX176" fmla="*/ 5157788 w 5348300"/>
              <a:gd name="connsiteY176" fmla="*/ 300038 h 3000375"/>
              <a:gd name="connsiteX177" fmla="*/ 5172075 w 5348300"/>
              <a:gd name="connsiteY177" fmla="*/ 285750 h 3000375"/>
              <a:gd name="connsiteX178" fmla="*/ 5191125 w 5348300"/>
              <a:gd name="connsiteY178" fmla="*/ 271463 h 3000375"/>
              <a:gd name="connsiteX179" fmla="*/ 5219700 w 5348300"/>
              <a:gd name="connsiteY179" fmla="*/ 242888 h 3000375"/>
              <a:gd name="connsiteX180" fmla="*/ 5229225 w 5348300"/>
              <a:gd name="connsiteY180" fmla="*/ 228600 h 3000375"/>
              <a:gd name="connsiteX181" fmla="*/ 5238750 w 5348300"/>
              <a:gd name="connsiteY181" fmla="*/ 185738 h 3000375"/>
              <a:gd name="connsiteX182" fmla="*/ 5253038 w 5348300"/>
              <a:gd name="connsiteY182" fmla="*/ 142875 h 3000375"/>
              <a:gd name="connsiteX183" fmla="*/ 5257800 w 5348300"/>
              <a:gd name="connsiteY183" fmla="*/ 128588 h 3000375"/>
              <a:gd name="connsiteX184" fmla="*/ 5267325 w 5348300"/>
              <a:gd name="connsiteY184" fmla="*/ 85725 h 3000375"/>
              <a:gd name="connsiteX185" fmla="*/ 5324475 w 5348300"/>
              <a:gd name="connsiteY185" fmla="*/ 19050 h 3000375"/>
              <a:gd name="connsiteX186" fmla="*/ 5343525 w 5348300"/>
              <a:gd name="connsiteY186" fmla="*/ 0 h 3000375"/>
              <a:gd name="connsiteX187" fmla="*/ 5348288 w 5348300"/>
              <a:gd name="connsiteY187"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7075 w 5348300"/>
              <a:gd name="connsiteY103" fmla="*/ 1576388 h 3000375"/>
              <a:gd name="connsiteX104" fmla="*/ 3328988 w 5348300"/>
              <a:gd name="connsiteY104" fmla="*/ 1557338 h 3000375"/>
              <a:gd name="connsiteX105" fmla="*/ 3352800 w 5348300"/>
              <a:gd name="connsiteY105" fmla="*/ 1543050 h 3000375"/>
              <a:gd name="connsiteX106" fmla="*/ 3390900 w 5348300"/>
              <a:gd name="connsiteY106" fmla="*/ 1533525 h 3000375"/>
              <a:gd name="connsiteX107" fmla="*/ 3429000 w 5348300"/>
              <a:gd name="connsiteY107" fmla="*/ 1514475 h 3000375"/>
              <a:gd name="connsiteX108" fmla="*/ 3448050 w 5348300"/>
              <a:gd name="connsiteY108" fmla="*/ 1504950 h 3000375"/>
              <a:gd name="connsiteX109" fmla="*/ 3467100 w 5348300"/>
              <a:gd name="connsiteY109" fmla="*/ 1500188 h 3000375"/>
              <a:gd name="connsiteX110" fmla="*/ 3543300 w 5348300"/>
              <a:gd name="connsiteY110" fmla="*/ 1490663 h 3000375"/>
              <a:gd name="connsiteX111" fmla="*/ 3562350 w 5348300"/>
              <a:gd name="connsiteY111" fmla="*/ 1485900 h 3000375"/>
              <a:gd name="connsiteX112" fmla="*/ 3576638 w 5348300"/>
              <a:gd name="connsiteY112" fmla="*/ 1476375 h 3000375"/>
              <a:gd name="connsiteX113" fmla="*/ 3590925 w 5348300"/>
              <a:gd name="connsiteY113" fmla="*/ 1471613 h 3000375"/>
              <a:gd name="connsiteX114" fmla="*/ 3624263 w 5348300"/>
              <a:gd name="connsiteY114" fmla="*/ 1452563 h 3000375"/>
              <a:gd name="connsiteX115" fmla="*/ 3652838 w 5348300"/>
              <a:gd name="connsiteY115" fmla="*/ 1443038 h 3000375"/>
              <a:gd name="connsiteX116" fmla="*/ 3686175 w 5348300"/>
              <a:gd name="connsiteY116" fmla="*/ 1433513 h 3000375"/>
              <a:gd name="connsiteX117" fmla="*/ 3729038 w 5348300"/>
              <a:gd name="connsiteY117" fmla="*/ 1414463 h 3000375"/>
              <a:gd name="connsiteX118" fmla="*/ 3767138 w 5348300"/>
              <a:gd name="connsiteY118" fmla="*/ 1395413 h 3000375"/>
              <a:gd name="connsiteX119" fmla="*/ 3800475 w 5348300"/>
              <a:gd name="connsiteY119" fmla="*/ 1381125 h 3000375"/>
              <a:gd name="connsiteX120" fmla="*/ 3871913 w 5348300"/>
              <a:gd name="connsiteY120" fmla="*/ 1352550 h 3000375"/>
              <a:gd name="connsiteX121" fmla="*/ 4086225 w 5348300"/>
              <a:gd name="connsiteY121" fmla="*/ 1228725 h 3000375"/>
              <a:gd name="connsiteX122" fmla="*/ 4110038 w 5348300"/>
              <a:gd name="connsiteY122" fmla="*/ 1223963 h 3000375"/>
              <a:gd name="connsiteX123" fmla="*/ 4129088 w 5348300"/>
              <a:gd name="connsiteY123" fmla="*/ 1219200 h 3000375"/>
              <a:gd name="connsiteX124" fmla="*/ 4143375 w 5348300"/>
              <a:gd name="connsiteY124" fmla="*/ 1214438 h 3000375"/>
              <a:gd name="connsiteX125" fmla="*/ 4191000 w 5348300"/>
              <a:gd name="connsiteY125" fmla="*/ 1209675 h 3000375"/>
              <a:gd name="connsiteX126" fmla="*/ 4224338 w 5348300"/>
              <a:gd name="connsiteY126" fmla="*/ 1200150 h 3000375"/>
              <a:gd name="connsiteX127" fmla="*/ 4238625 w 5348300"/>
              <a:gd name="connsiteY127" fmla="*/ 1190625 h 3000375"/>
              <a:gd name="connsiteX128" fmla="*/ 4248150 w 5348300"/>
              <a:gd name="connsiteY128" fmla="*/ 1176338 h 3000375"/>
              <a:gd name="connsiteX129" fmla="*/ 4252913 w 5348300"/>
              <a:gd name="connsiteY129" fmla="*/ 1162050 h 3000375"/>
              <a:gd name="connsiteX130" fmla="*/ 4271963 w 5348300"/>
              <a:gd name="connsiteY130" fmla="*/ 1143000 h 3000375"/>
              <a:gd name="connsiteX131" fmla="*/ 4286250 w 5348300"/>
              <a:gd name="connsiteY131" fmla="*/ 1138238 h 3000375"/>
              <a:gd name="connsiteX132" fmla="*/ 4305300 w 5348300"/>
              <a:gd name="connsiteY132" fmla="*/ 1123950 h 3000375"/>
              <a:gd name="connsiteX133" fmla="*/ 4333875 w 5348300"/>
              <a:gd name="connsiteY133" fmla="*/ 1095375 h 3000375"/>
              <a:gd name="connsiteX134" fmla="*/ 4338638 w 5348300"/>
              <a:gd name="connsiteY134" fmla="*/ 1081088 h 3000375"/>
              <a:gd name="connsiteX135" fmla="*/ 4367213 w 5348300"/>
              <a:gd name="connsiteY135" fmla="*/ 1042988 h 3000375"/>
              <a:gd name="connsiteX136" fmla="*/ 4381500 w 5348300"/>
              <a:gd name="connsiteY136" fmla="*/ 1028700 h 3000375"/>
              <a:gd name="connsiteX137" fmla="*/ 4410075 w 5348300"/>
              <a:gd name="connsiteY137" fmla="*/ 1009650 h 3000375"/>
              <a:gd name="connsiteX138" fmla="*/ 4433888 w 5348300"/>
              <a:gd name="connsiteY138" fmla="*/ 990600 h 3000375"/>
              <a:gd name="connsiteX139" fmla="*/ 4462463 w 5348300"/>
              <a:gd name="connsiteY139" fmla="*/ 971550 h 3000375"/>
              <a:gd name="connsiteX140" fmla="*/ 4519613 w 5348300"/>
              <a:gd name="connsiteY140" fmla="*/ 919163 h 3000375"/>
              <a:gd name="connsiteX141" fmla="*/ 4538663 w 5348300"/>
              <a:gd name="connsiteY141" fmla="*/ 900113 h 3000375"/>
              <a:gd name="connsiteX142" fmla="*/ 4576763 w 5348300"/>
              <a:gd name="connsiteY142" fmla="*/ 871538 h 3000375"/>
              <a:gd name="connsiteX143" fmla="*/ 4605338 w 5348300"/>
              <a:gd name="connsiteY143" fmla="*/ 847725 h 3000375"/>
              <a:gd name="connsiteX144" fmla="*/ 4643438 w 5348300"/>
              <a:gd name="connsiteY144" fmla="*/ 804863 h 3000375"/>
              <a:gd name="connsiteX145" fmla="*/ 4643438 w 5348300"/>
              <a:gd name="connsiteY145" fmla="*/ 804863 h 3000375"/>
              <a:gd name="connsiteX146" fmla="*/ 4657725 w 5348300"/>
              <a:gd name="connsiteY146" fmla="*/ 785813 h 3000375"/>
              <a:gd name="connsiteX147" fmla="*/ 4710113 w 5348300"/>
              <a:gd name="connsiteY147" fmla="*/ 738188 h 3000375"/>
              <a:gd name="connsiteX148" fmla="*/ 4738688 w 5348300"/>
              <a:gd name="connsiteY148" fmla="*/ 700088 h 3000375"/>
              <a:gd name="connsiteX149" fmla="*/ 4748213 w 5348300"/>
              <a:gd name="connsiteY149" fmla="*/ 685800 h 3000375"/>
              <a:gd name="connsiteX150" fmla="*/ 4776788 w 5348300"/>
              <a:gd name="connsiteY150" fmla="*/ 676275 h 3000375"/>
              <a:gd name="connsiteX151" fmla="*/ 4791075 w 5348300"/>
              <a:gd name="connsiteY151" fmla="*/ 671513 h 3000375"/>
              <a:gd name="connsiteX152" fmla="*/ 4814888 w 5348300"/>
              <a:gd name="connsiteY152" fmla="*/ 657225 h 3000375"/>
              <a:gd name="connsiteX153" fmla="*/ 4833938 w 5348300"/>
              <a:gd name="connsiteY153" fmla="*/ 647700 h 3000375"/>
              <a:gd name="connsiteX154" fmla="*/ 4848225 w 5348300"/>
              <a:gd name="connsiteY154" fmla="*/ 638175 h 3000375"/>
              <a:gd name="connsiteX155" fmla="*/ 4862513 w 5348300"/>
              <a:gd name="connsiteY155" fmla="*/ 633413 h 3000375"/>
              <a:gd name="connsiteX156" fmla="*/ 4881563 w 5348300"/>
              <a:gd name="connsiteY156" fmla="*/ 623888 h 3000375"/>
              <a:gd name="connsiteX157" fmla="*/ 4872038 w 5348300"/>
              <a:gd name="connsiteY157" fmla="*/ 609600 h 3000375"/>
              <a:gd name="connsiteX158" fmla="*/ 4857750 w 5348300"/>
              <a:gd name="connsiteY158" fmla="*/ 600075 h 3000375"/>
              <a:gd name="connsiteX159" fmla="*/ 4862513 w 5348300"/>
              <a:gd name="connsiteY159" fmla="*/ 585788 h 3000375"/>
              <a:gd name="connsiteX160" fmla="*/ 4886325 w 5348300"/>
              <a:gd name="connsiteY160" fmla="*/ 581025 h 3000375"/>
              <a:gd name="connsiteX161" fmla="*/ 4900613 w 5348300"/>
              <a:gd name="connsiteY161" fmla="*/ 576263 h 3000375"/>
              <a:gd name="connsiteX162" fmla="*/ 4919663 w 5348300"/>
              <a:gd name="connsiteY162" fmla="*/ 533400 h 3000375"/>
              <a:gd name="connsiteX163" fmla="*/ 4943475 w 5348300"/>
              <a:gd name="connsiteY163" fmla="*/ 519113 h 3000375"/>
              <a:gd name="connsiteX164" fmla="*/ 4962525 w 5348300"/>
              <a:gd name="connsiteY164" fmla="*/ 500063 h 3000375"/>
              <a:gd name="connsiteX165" fmla="*/ 4995863 w 5348300"/>
              <a:gd name="connsiteY165" fmla="*/ 476250 h 3000375"/>
              <a:gd name="connsiteX166" fmla="*/ 5024438 w 5348300"/>
              <a:gd name="connsiteY166" fmla="*/ 447675 h 3000375"/>
              <a:gd name="connsiteX167" fmla="*/ 5038725 w 5348300"/>
              <a:gd name="connsiteY167" fmla="*/ 433388 h 3000375"/>
              <a:gd name="connsiteX168" fmla="*/ 5048250 w 5348300"/>
              <a:gd name="connsiteY168" fmla="*/ 414338 h 3000375"/>
              <a:gd name="connsiteX169" fmla="*/ 5057775 w 5348300"/>
              <a:gd name="connsiteY169" fmla="*/ 390525 h 3000375"/>
              <a:gd name="connsiteX170" fmla="*/ 5067300 w 5348300"/>
              <a:gd name="connsiteY170" fmla="*/ 376238 h 3000375"/>
              <a:gd name="connsiteX171" fmla="*/ 5072063 w 5348300"/>
              <a:gd name="connsiteY171" fmla="*/ 361950 h 3000375"/>
              <a:gd name="connsiteX172" fmla="*/ 5086350 w 5348300"/>
              <a:gd name="connsiteY172" fmla="*/ 347663 h 3000375"/>
              <a:gd name="connsiteX173" fmla="*/ 5095875 w 5348300"/>
              <a:gd name="connsiteY173" fmla="*/ 333375 h 3000375"/>
              <a:gd name="connsiteX174" fmla="*/ 5129213 w 5348300"/>
              <a:gd name="connsiteY174" fmla="*/ 314325 h 3000375"/>
              <a:gd name="connsiteX175" fmla="*/ 5157788 w 5348300"/>
              <a:gd name="connsiteY175" fmla="*/ 300038 h 3000375"/>
              <a:gd name="connsiteX176" fmla="*/ 5172075 w 5348300"/>
              <a:gd name="connsiteY176" fmla="*/ 285750 h 3000375"/>
              <a:gd name="connsiteX177" fmla="*/ 5191125 w 5348300"/>
              <a:gd name="connsiteY177" fmla="*/ 271463 h 3000375"/>
              <a:gd name="connsiteX178" fmla="*/ 5219700 w 5348300"/>
              <a:gd name="connsiteY178" fmla="*/ 242888 h 3000375"/>
              <a:gd name="connsiteX179" fmla="*/ 5229225 w 5348300"/>
              <a:gd name="connsiteY179" fmla="*/ 228600 h 3000375"/>
              <a:gd name="connsiteX180" fmla="*/ 5238750 w 5348300"/>
              <a:gd name="connsiteY180" fmla="*/ 185738 h 3000375"/>
              <a:gd name="connsiteX181" fmla="*/ 5253038 w 5348300"/>
              <a:gd name="connsiteY181" fmla="*/ 142875 h 3000375"/>
              <a:gd name="connsiteX182" fmla="*/ 5257800 w 5348300"/>
              <a:gd name="connsiteY182" fmla="*/ 128588 h 3000375"/>
              <a:gd name="connsiteX183" fmla="*/ 5267325 w 5348300"/>
              <a:gd name="connsiteY183" fmla="*/ 85725 h 3000375"/>
              <a:gd name="connsiteX184" fmla="*/ 5324475 w 5348300"/>
              <a:gd name="connsiteY184" fmla="*/ 19050 h 3000375"/>
              <a:gd name="connsiteX185" fmla="*/ 5343525 w 5348300"/>
              <a:gd name="connsiteY185" fmla="*/ 0 h 3000375"/>
              <a:gd name="connsiteX186" fmla="*/ 5348288 w 5348300"/>
              <a:gd name="connsiteY186"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7075 w 5348300"/>
              <a:gd name="connsiteY103" fmla="*/ 1576388 h 3000375"/>
              <a:gd name="connsiteX104" fmla="*/ 3352800 w 5348300"/>
              <a:gd name="connsiteY104" fmla="*/ 1543050 h 3000375"/>
              <a:gd name="connsiteX105" fmla="*/ 3390900 w 5348300"/>
              <a:gd name="connsiteY105" fmla="*/ 1533525 h 3000375"/>
              <a:gd name="connsiteX106" fmla="*/ 3429000 w 5348300"/>
              <a:gd name="connsiteY106" fmla="*/ 1514475 h 3000375"/>
              <a:gd name="connsiteX107" fmla="*/ 3448050 w 5348300"/>
              <a:gd name="connsiteY107" fmla="*/ 1504950 h 3000375"/>
              <a:gd name="connsiteX108" fmla="*/ 3467100 w 5348300"/>
              <a:gd name="connsiteY108" fmla="*/ 1500188 h 3000375"/>
              <a:gd name="connsiteX109" fmla="*/ 3543300 w 5348300"/>
              <a:gd name="connsiteY109" fmla="*/ 1490663 h 3000375"/>
              <a:gd name="connsiteX110" fmla="*/ 3562350 w 5348300"/>
              <a:gd name="connsiteY110" fmla="*/ 1485900 h 3000375"/>
              <a:gd name="connsiteX111" fmla="*/ 3576638 w 5348300"/>
              <a:gd name="connsiteY111" fmla="*/ 1476375 h 3000375"/>
              <a:gd name="connsiteX112" fmla="*/ 3590925 w 5348300"/>
              <a:gd name="connsiteY112" fmla="*/ 1471613 h 3000375"/>
              <a:gd name="connsiteX113" fmla="*/ 3624263 w 5348300"/>
              <a:gd name="connsiteY113" fmla="*/ 1452563 h 3000375"/>
              <a:gd name="connsiteX114" fmla="*/ 3652838 w 5348300"/>
              <a:gd name="connsiteY114" fmla="*/ 1443038 h 3000375"/>
              <a:gd name="connsiteX115" fmla="*/ 3686175 w 5348300"/>
              <a:gd name="connsiteY115" fmla="*/ 1433513 h 3000375"/>
              <a:gd name="connsiteX116" fmla="*/ 3729038 w 5348300"/>
              <a:gd name="connsiteY116" fmla="*/ 1414463 h 3000375"/>
              <a:gd name="connsiteX117" fmla="*/ 3767138 w 5348300"/>
              <a:gd name="connsiteY117" fmla="*/ 1395413 h 3000375"/>
              <a:gd name="connsiteX118" fmla="*/ 3800475 w 5348300"/>
              <a:gd name="connsiteY118" fmla="*/ 1381125 h 3000375"/>
              <a:gd name="connsiteX119" fmla="*/ 3871913 w 5348300"/>
              <a:gd name="connsiteY119" fmla="*/ 1352550 h 3000375"/>
              <a:gd name="connsiteX120" fmla="*/ 4086225 w 5348300"/>
              <a:gd name="connsiteY120" fmla="*/ 1228725 h 3000375"/>
              <a:gd name="connsiteX121" fmla="*/ 4110038 w 5348300"/>
              <a:gd name="connsiteY121" fmla="*/ 1223963 h 3000375"/>
              <a:gd name="connsiteX122" fmla="*/ 4129088 w 5348300"/>
              <a:gd name="connsiteY122" fmla="*/ 1219200 h 3000375"/>
              <a:gd name="connsiteX123" fmla="*/ 4143375 w 5348300"/>
              <a:gd name="connsiteY123" fmla="*/ 1214438 h 3000375"/>
              <a:gd name="connsiteX124" fmla="*/ 4191000 w 5348300"/>
              <a:gd name="connsiteY124" fmla="*/ 1209675 h 3000375"/>
              <a:gd name="connsiteX125" fmla="*/ 4224338 w 5348300"/>
              <a:gd name="connsiteY125" fmla="*/ 1200150 h 3000375"/>
              <a:gd name="connsiteX126" fmla="*/ 4238625 w 5348300"/>
              <a:gd name="connsiteY126" fmla="*/ 1190625 h 3000375"/>
              <a:gd name="connsiteX127" fmla="*/ 4248150 w 5348300"/>
              <a:gd name="connsiteY127" fmla="*/ 1176338 h 3000375"/>
              <a:gd name="connsiteX128" fmla="*/ 4252913 w 5348300"/>
              <a:gd name="connsiteY128" fmla="*/ 1162050 h 3000375"/>
              <a:gd name="connsiteX129" fmla="*/ 4271963 w 5348300"/>
              <a:gd name="connsiteY129" fmla="*/ 1143000 h 3000375"/>
              <a:gd name="connsiteX130" fmla="*/ 4286250 w 5348300"/>
              <a:gd name="connsiteY130" fmla="*/ 1138238 h 3000375"/>
              <a:gd name="connsiteX131" fmla="*/ 4305300 w 5348300"/>
              <a:gd name="connsiteY131" fmla="*/ 1123950 h 3000375"/>
              <a:gd name="connsiteX132" fmla="*/ 4333875 w 5348300"/>
              <a:gd name="connsiteY132" fmla="*/ 1095375 h 3000375"/>
              <a:gd name="connsiteX133" fmla="*/ 4338638 w 5348300"/>
              <a:gd name="connsiteY133" fmla="*/ 1081088 h 3000375"/>
              <a:gd name="connsiteX134" fmla="*/ 4367213 w 5348300"/>
              <a:gd name="connsiteY134" fmla="*/ 1042988 h 3000375"/>
              <a:gd name="connsiteX135" fmla="*/ 4381500 w 5348300"/>
              <a:gd name="connsiteY135" fmla="*/ 1028700 h 3000375"/>
              <a:gd name="connsiteX136" fmla="*/ 4410075 w 5348300"/>
              <a:gd name="connsiteY136" fmla="*/ 1009650 h 3000375"/>
              <a:gd name="connsiteX137" fmla="*/ 4433888 w 5348300"/>
              <a:gd name="connsiteY137" fmla="*/ 990600 h 3000375"/>
              <a:gd name="connsiteX138" fmla="*/ 4462463 w 5348300"/>
              <a:gd name="connsiteY138" fmla="*/ 971550 h 3000375"/>
              <a:gd name="connsiteX139" fmla="*/ 4519613 w 5348300"/>
              <a:gd name="connsiteY139" fmla="*/ 919163 h 3000375"/>
              <a:gd name="connsiteX140" fmla="*/ 4538663 w 5348300"/>
              <a:gd name="connsiteY140" fmla="*/ 900113 h 3000375"/>
              <a:gd name="connsiteX141" fmla="*/ 4576763 w 5348300"/>
              <a:gd name="connsiteY141" fmla="*/ 871538 h 3000375"/>
              <a:gd name="connsiteX142" fmla="*/ 4605338 w 5348300"/>
              <a:gd name="connsiteY142" fmla="*/ 847725 h 3000375"/>
              <a:gd name="connsiteX143" fmla="*/ 4643438 w 5348300"/>
              <a:gd name="connsiteY143" fmla="*/ 804863 h 3000375"/>
              <a:gd name="connsiteX144" fmla="*/ 4643438 w 5348300"/>
              <a:gd name="connsiteY144" fmla="*/ 804863 h 3000375"/>
              <a:gd name="connsiteX145" fmla="*/ 4657725 w 5348300"/>
              <a:gd name="connsiteY145" fmla="*/ 785813 h 3000375"/>
              <a:gd name="connsiteX146" fmla="*/ 4710113 w 5348300"/>
              <a:gd name="connsiteY146" fmla="*/ 738188 h 3000375"/>
              <a:gd name="connsiteX147" fmla="*/ 4738688 w 5348300"/>
              <a:gd name="connsiteY147" fmla="*/ 700088 h 3000375"/>
              <a:gd name="connsiteX148" fmla="*/ 4748213 w 5348300"/>
              <a:gd name="connsiteY148" fmla="*/ 685800 h 3000375"/>
              <a:gd name="connsiteX149" fmla="*/ 4776788 w 5348300"/>
              <a:gd name="connsiteY149" fmla="*/ 676275 h 3000375"/>
              <a:gd name="connsiteX150" fmla="*/ 4791075 w 5348300"/>
              <a:gd name="connsiteY150" fmla="*/ 671513 h 3000375"/>
              <a:gd name="connsiteX151" fmla="*/ 4814888 w 5348300"/>
              <a:gd name="connsiteY151" fmla="*/ 657225 h 3000375"/>
              <a:gd name="connsiteX152" fmla="*/ 4833938 w 5348300"/>
              <a:gd name="connsiteY152" fmla="*/ 647700 h 3000375"/>
              <a:gd name="connsiteX153" fmla="*/ 4848225 w 5348300"/>
              <a:gd name="connsiteY153" fmla="*/ 638175 h 3000375"/>
              <a:gd name="connsiteX154" fmla="*/ 4862513 w 5348300"/>
              <a:gd name="connsiteY154" fmla="*/ 633413 h 3000375"/>
              <a:gd name="connsiteX155" fmla="*/ 4881563 w 5348300"/>
              <a:gd name="connsiteY155" fmla="*/ 623888 h 3000375"/>
              <a:gd name="connsiteX156" fmla="*/ 4872038 w 5348300"/>
              <a:gd name="connsiteY156" fmla="*/ 609600 h 3000375"/>
              <a:gd name="connsiteX157" fmla="*/ 4857750 w 5348300"/>
              <a:gd name="connsiteY157" fmla="*/ 600075 h 3000375"/>
              <a:gd name="connsiteX158" fmla="*/ 4862513 w 5348300"/>
              <a:gd name="connsiteY158" fmla="*/ 585788 h 3000375"/>
              <a:gd name="connsiteX159" fmla="*/ 4886325 w 5348300"/>
              <a:gd name="connsiteY159" fmla="*/ 581025 h 3000375"/>
              <a:gd name="connsiteX160" fmla="*/ 4900613 w 5348300"/>
              <a:gd name="connsiteY160" fmla="*/ 576263 h 3000375"/>
              <a:gd name="connsiteX161" fmla="*/ 4919663 w 5348300"/>
              <a:gd name="connsiteY161" fmla="*/ 533400 h 3000375"/>
              <a:gd name="connsiteX162" fmla="*/ 4943475 w 5348300"/>
              <a:gd name="connsiteY162" fmla="*/ 519113 h 3000375"/>
              <a:gd name="connsiteX163" fmla="*/ 4962525 w 5348300"/>
              <a:gd name="connsiteY163" fmla="*/ 500063 h 3000375"/>
              <a:gd name="connsiteX164" fmla="*/ 4995863 w 5348300"/>
              <a:gd name="connsiteY164" fmla="*/ 476250 h 3000375"/>
              <a:gd name="connsiteX165" fmla="*/ 5024438 w 5348300"/>
              <a:gd name="connsiteY165" fmla="*/ 447675 h 3000375"/>
              <a:gd name="connsiteX166" fmla="*/ 5038725 w 5348300"/>
              <a:gd name="connsiteY166" fmla="*/ 433388 h 3000375"/>
              <a:gd name="connsiteX167" fmla="*/ 5048250 w 5348300"/>
              <a:gd name="connsiteY167" fmla="*/ 414338 h 3000375"/>
              <a:gd name="connsiteX168" fmla="*/ 5057775 w 5348300"/>
              <a:gd name="connsiteY168" fmla="*/ 390525 h 3000375"/>
              <a:gd name="connsiteX169" fmla="*/ 5067300 w 5348300"/>
              <a:gd name="connsiteY169" fmla="*/ 376238 h 3000375"/>
              <a:gd name="connsiteX170" fmla="*/ 5072063 w 5348300"/>
              <a:gd name="connsiteY170" fmla="*/ 361950 h 3000375"/>
              <a:gd name="connsiteX171" fmla="*/ 5086350 w 5348300"/>
              <a:gd name="connsiteY171" fmla="*/ 347663 h 3000375"/>
              <a:gd name="connsiteX172" fmla="*/ 5095875 w 5348300"/>
              <a:gd name="connsiteY172" fmla="*/ 333375 h 3000375"/>
              <a:gd name="connsiteX173" fmla="*/ 5129213 w 5348300"/>
              <a:gd name="connsiteY173" fmla="*/ 314325 h 3000375"/>
              <a:gd name="connsiteX174" fmla="*/ 5157788 w 5348300"/>
              <a:gd name="connsiteY174" fmla="*/ 300038 h 3000375"/>
              <a:gd name="connsiteX175" fmla="*/ 5172075 w 5348300"/>
              <a:gd name="connsiteY175" fmla="*/ 285750 h 3000375"/>
              <a:gd name="connsiteX176" fmla="*/ 5191125 w 5348300"/>
              <a:gd name="connsiteY176" fmla="*/ 271463 h 3000375"/>
              <a:gd name="connsiteX177" fmla="*/ 5219700 w 5348300"/>
              <a:gd name="connsiteY177" fmla="*/ 242888 h 3000375"/>
              <a:gd name="connsiteX178" fmla="*/ 5229225 w 5348300"/>
              <a:gd name="connsiteY178" fmla="*/ 228600 h 3000375"/>
              <a:gd name="connsiteX179" fmla="*/ 5238750 w 5348300"/>
              <a:gd name="connsiteY179" fmla="*/ 185738 h 3000375"/>
              <a:gd name="connsiteX180" fmla="*/ 5253038 w 5348300"/>
              <a:gd name="connsiteY180" fmla="*/ 142875 h 3000375"/>
              <a:gd name="connsiteX181" fmla="*/ 5257800 w 5348300"/>
              <a:gd name="connsiteY181" fmla="*/ 128588 h 3000375"/>
              <a:gd name="connsiteX182" fmla="*/ 5267325 w 5348300"/>
              <a:gd name="connsiteY182" fmla="*/ 85725 h 3000375"/>
              <a:gd name="connsiteX183" fmla="*/ 5324475 w 5348300"/>
              <a:gd name="connsiteY183" fmla="*/ 19050 h 3000375"/>
              <a:gd name="connsiteX184" fmla="*/ 5343525 w 5348300"/>
              <a:gd name="connsiteY184" fmla="*/ 0 h 3000375"/>
              <a:gd name="connsiteX185" fmla="*/ 5348288 w 5348300"/>
              <a:gd name="connsiteY185"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7075 w 5348300"/>
              <a:gd name="connsiteY103" fmla="*/ 1576388 h 3000375"/>
              <a:gd name="connsiteX104" fmla="*/ 3352800 w 5348300"/>
              <a:gd name="connsiteY104" fmla="*/ 1543050 h 3000375"/>
              <a:gd name="connsiteX105" fmla="*/ 3390900 w 5348300"/>
              <a:gd name="connsiteY105" fmla="*/ 1533525 h 3000375"/>
              <a:gd name="connsiteX106" fmla="*/ 3429000 w 5348300"/>
              <a:gd name="connsiteY106" fmla="*/ 1514475 h 3000375"/>
              <a:gd name="connsiteX107" fmla="*/ 3467100 w 5348300"/>
              <a:gd name="connsiteY107" fmla="*/ 1500188 h 3000375"/>
              <a:gd name="connsiteX108" fmla="*/ 3543300 w 5348300"/>
              <a:gd name="connsiteY108" fmla="*/ 1490663 h 3000375"/>
              <a:gd name="connsiteX109" fmla="*/ 3562350 w 5348300"/>
              <a:gd name="connsiteY109" fmla="*/ 1485900 h 3000375"/>
              <a:gd name="connsiteX110" fmla="*/ 3576638 w 5348300"/>
              <a:gd name="connsiteY110" fmla="*/ 1476375 h 3000375"/>
              <a:gd name="connsiteX111" fmla="*/ 3590925 w 5348300"/>
              <a:gd name="connsiteY111" fmla="*/ 1471613 h 3000375"/>
              <a:gd name="connsiteX112" fmla="*/ 3624263 w 5348300"/>
              <a:gd name="connsiteY112" fmla="*/ 1452563 h 3000375"/>
              <a:gd name="connsiteX113" fmla="*/ 3652838 w 5348300"/>
              <a:gd name="connsiteY113" fmla="*/ 1443038 h 3000375"/>
              <a:gd name="connsiteX114" fmla="*/ 3686175 w 5348300"/>
              <a:gd name="connsiteY114" fmla="*/ 1433513 h 3000375"/>
              <a:gd name="connsiteX115" fmla="*/ 3729038 w 5348300"/>
              <a:gd name="connsiteY115" fmla="*/ 1414463 h 3000375"/>
              <a:gd name="connsiteX116" fmla="*/ 3767138 w 5348300"/>
              <a:gd name="connsiteY116" fmla="*/ 1395413 h 3000375"/>
              <a:gd name="connsiteX117" fmla="*/ 3800475 w 5348300"/>
              <a:gd name="connsiteY117" fmla="*/ 1381125 h 3000375"/>
              <a:gd name="connsiteX118" fmla="*/ 3871913 w 5348300"/>
              <a:gd name="connsiteY118" fmla="*/ 1352550 h 3000375"/>
              <a:gd name="connsiteX119" fmla="*/ 4086225 w 5348300"/>
              <a:gd name="connsiteY119" fmla="*/ 1228725 h 3000375"/>
              <a:gd name="connsiteX120" fmla="*/ 4110038 w 5348300"/>
              <a:gd name="connsiteY120" fmla="*/ 1223963 h 3000375"/>
              <a:gd name="connsiteX121" fmla="*/ 4129088 w 5348300"/>
              <a:gd name="connsiteY121" fmla="*/ 1219200 h 3000375"/>
              <a:gd name="connsiteX122" fmla="*/ 4143375 w 5348300"/>
              <a:gd name="connsiteY122" fmla="*/ 1214438 h 3000375"/>
              <a:gd name="connsiteX123" fmla="*/ 4191000 w 5348300"/>
              <a:gd name="connsiteY123" fmla="*/ 1209675 h 3000375"/>
              <a:gd name="connsiteX124" fmla="*/ 4224338 w 5348300"/>
              <a:gd name="connsiteY124" fmla="*/ 1200150 h 3000375"/>
              <a:gd name="connsiteX125" fmla="*/ 4238625 w 5348300"/>
              <a:gd name="connsiteY125" fmla="*/ 1190625 h 3000375"/>
              <a:gd name="connsiteX126" fmla="*/ 4248150 w 5348300"/>
              <a:gd name="connsiteY126" fmla="*/ 1176338 h 3000375"/>
              <a:gd name="connsiteX127" fmla="*/ 4252913 w 5348300"/>
              <a:gd name="connsiteY127" fmla="*/ 1162050 h 3000375"/>
              <a:gd name="connsiteX128" fmla="*/ 4271963 w 5348300"/>
              <a:gd name="connsiteY128" fmla="*/ 1143000 h 3000375"/>
              <a:gd name="connsiteX129" fmla="*/ 4286250 w 5348300"/>
              <a:gd name="connsiteY129" fmla="*/ 1138238 h 3000375"/>
              <a:gd name="connsiteX130" fmla="*/ 4305300 w 5348300"/>
              <a:gd name="connsiteY130" fmla="*/ 1123950 h 3000375"/>
              <a:gd name="connsiteX131" fmla="*/ 4333875 w 5348300"/>
              <a:gd name="connsiteY131" fmla="*/ 1095375 h 3000375"/>
              <a:gd name="connsiteX132" fmla="*/ 4338638 w 5348300"/>
              <a:gd name="connsiteY132" fmla="*/ 1081088 h 3000375"/>
              <a:gd name="connsiteX133" fmla="*/ 4367213 w 5348300"/>
              <a:gd name="connsiteY133" fmla="*/ 1042988 h 3000375"/>
              <a:gd name="connsiteX134" fmla="*/ 4381500 w 5348300"/>
              <a:gd name="connsiteY134" fmla="*/ 1028700 h 3000375"/>
              <a:gd name="connsiteX135" fmla="*/ 4410075 w 5348300"/>
              <a:gd name="connsiteY135" fmla="*/ 1009650 h 3000375"/>
              <a:gd name="connsiteX136" fmla="*/ 4433888 w 5348300"/>
              <a:gd name="connsiteY136" fmla="*/ 990600 h 3000375"/>
              <a:gd name="connsiteX137" fmla="*/ 4462463 w 5348300"/>
              <a:gd name="connsiteY137" fmla="*/ 971550 h 3000375"/>
              <a:gd name="connsiteX138" fmla="*/ 4519613 w 5348300"/>
              <a:gd name="connsiteY138" fmla="*/ 919163 h 3000375"/>
              <a:gd name="connsiteX139" fmla="*/ 4538663 w 5348300"/>
              <a:gd name="connsiteY139" fmla="*/ 900113 h 3000375"/>
              <a:gd name="connsiteX140" fmla="*/ 4576763 w 5348300"/>
              <a:gd name="connsiteY140" fmla="*/ 871538 h 3000375"/>
              <a:gd name="connsiteX141" fmla="*/ 4605338 w 5348300"/>
              <a:gd name="connsiteY141" fmla="*/ 847725 h 3000375"/>
              <a:gd name="connsiteX142" fmla="*/ 4643438 w 5348300"/>
              <a:gd name="connsiteY142" fmla="*/ 804863 h 3000375"/>
              <a:gd name="connsiteX143" fmla="*/ 4643438 w 5348300"/>
              <a:gd name="connsiteY143" fmla="*/ 804863 h 3000375"/>
              <a:gd name="connsiteX144" fmla="*/ 4657725 w 5348300"/>
              <a:gd name="connsiteY144" fmla="*/ 785813 h 3000375"/>
              <a:gd name="connsiteX145" fmla="*/ 4710113 w 5348300"/>
              <a:gd name="connsiteY145" fmla="*/ 738188 h 3000375"/>
              <a:gd name="connsiteX146" fmla="*/ 4738688 w 5348300"/>
              <a:gd name="connsiteY146" fmla="*/ 700088 h 3000375"/>
              <a:gd name="connsiteX147" fmla="*/ 4748213 w 5348300"/>
              <a:gd name="connsiteY147" fmla="*/ 685800 h 3000375"/>
              <a:gd name="connsiteX148" fmla="*/ 4776788 w 5348300"/>
              <a:gd name="connsiteY148" fmla="*/ 676275 h 3000375"/>
              <a:gd name="connsiteX149" fmla="*/ 4791075 w 5348300"/>
              <a:gd name="connsiteY149" fmla="*/ 671513 h 3000375"/>
              <a:gd name="connsiteX150" fmla="*/ 4814888 w 5348300"/>
              <a:gd name="connsiteY150" fmla="*/ 657225 h 3000375"/>
              <a:gd name="connsiteX151" fmla="*/ 4833938 w 5348300"/>
              <a:gd name="connsiteY151" fmla="*/ 647700 h 3000375"/>
              <a:gd name="connsiteX152" fmla="*/ 4848225 w 5348300"/>
              <a:gd name="connsiteY152" fmla="*/ 638175 h 3000375"/>
              <a:gd name="connsiteX153" fmla="*/ 4862513 w 5348300"/>
              <a:gd name="connsiteY153" fmla="*/ 633413 h 3000375"/>
              <a:gd name="connsiteX154" fmla="*/ 4881563 w 5348300"/>
              <a:gd name="connsiteY154" fmla="*/ 623888 h 3000375"/>
              <a:gd name="connsiteX155" fmla="*/ 4872038 w 5348300"/>
              <a:gd name="connsiteY155" fmla="*/ 609600 h 3000375"/>
              <a:gd name="connsiteX156" fmla="*/ 4857750 w 5348300"/>
              <a:gd name="connsiteY156" fmla="*/ 600075 h 3000375"/>
              <a:gd name="connsiteX157" fmla="*/ 4862513 w 5348300"/>
              <a:gd name="connsiteY157" fmla="*/ 585788 h 3000375"/>
              <a:gd name="connsiteX158" fmla="*/ 4886325 w 5348300"/>
              <a:gd name="connsiteY158" fmla="*/ 581025 h 3000375"/>
              <a:gd name="connsiteX159" fmla="*/ 4900613 w 5348300"/>
              <a:gd name="connsiteY159" fmla="*/ 576263 h 3000375"/>
              <a:gd name="connsiteX160" fmla="*/ 4919663 w 5348300"/>
              <a:gd name="connsiteY160" fmla="*/ 533400 h 3000375"/>
              <a:gd name="connsiteX161" fmla="*/ 4943475 w 5348300"/>
              <a:gd name="connsiteY161" fmla="*/ 519113 h 3000375"/>
              <a:gd name="connsiteX162" fmla="*/ 4962525 w 5348300"/>
              <a:gd name="connsiteY162" fmla="*/ 500063 h 3000375"/>
              <a:gd name="connsiteX163" fmla="*/ 4995863 w 5348300"/>
              <a:gd name="connsiteY163" fmla="*/ 476250 h 3000375"/>
              <a:gd name="connsiteX164" fmla="*/ 5024438 w 5348300"/>
              <a:gd name="connsiteY164" fmla="*/ 447675 h 3000375"/>
              <a:gd name="connsiteX165" fmla="*/ 5038725 w 5348300"/>
              <a:gd name="connsiteY165" fmla="*/ 433388 h 3000375"/>
              <a:gd name="connsiteX166" fmla="*/ 5048250 w 5348300"/>
              <a:gd name="connsiteY166" fmla="*/ 414338 h 3000375"/>
              <a:gd name="connsiteX167" fmla="*/ 5057775 w 5348300"/>
              <a:gd name="connsiteY167" fmla="*/ 390525 h 3000375"/>
              <a:gd name="connsiteX168" fmla="*/ 5067300 w 5348300"/>
              <a:gd name="connsiteY168" fmla="*/ 376238 h 3000375"/>
              <a:gd name="connsiteX169" fmla="*/ 5072063 w 5348300"/>
              <a:gd name="connsiteY169" fmla="*/ 361950 h 3000375"/>
              <a:gd name="connsiteX170" fmla="*/ 5086350 w 5348300"/>
              <a:gd name="connsiteY170" fmla="*/ 347663 h 3000375"/>
              <a:gd name="connsiteX171" fmla="*/ 5095875 w 5348300"/>
              <a:gd name="connsiteY171" fmla="*/ 333375 h 3000375"/>
              <a:gd name="connsiteX172" fmla="*/ 5129213 w 5348300"/>
              <a:gd name="connsiteY172" fmla="*/ 314325 h 3000375"/>
              <a:gd name="connsiteX173" fmla="*/ 5157788 w 5348300"/>
              <a:gd name="connsiteY173" fmla="*/ 300038 h 3000375"/>
              <a:gd name="connsiteX174" fmla="*/ 5172075 w 5348300"/>
              <a:gd name="connsiteY174" fmla="*/ 285750 h 3000375"/>
              <a:gd name="connsiteX175" fmla="*/ 5191125 w 5348300"/>
              <a:gd name="connsiteY175" fmla="*/ 271463 h 3000375"/>
              <a:gd name="connsiteX176" fmla="*/ 5219700 w 5348300"/>
              <a:gd name="connsiteY176" fmla="*/ 242888 h 3000375"/>
              <a:gd name="connsiteX177" fmla="*/ 5229225 w 5348300"/>
              <a:gd name="connsiteY177" fmla="*/ 228600 h 3000375"/>
              <a:gd name="connsiteX178" fmla="*/ 5238750 w 5348300"/>
              <a:gd name="connsiteY178" fmla="*/ 185738 h 3000375"/>
              <a:gd name="connsiteX179" fmla="*/ 5253038 w 5348300"/>
              <a:gd name="connsiteY179" fmla="*/ 142875 h 3000375"/>
              <a:gd name="connsiteX180" fmla="*/ 5257800 w 5348300"/>
              <a:gd name="connsiteY180" fmla="*/ 128588 h 3000375"/>
              <a:gd name="connsiteX181" fmla="*/ 5267325 w 5348300"/>
              <a:gd name="connsiteY181" fmla="*/ 85725 h 3000375"/>
              <a:gd name="connsiteX182" fmla="*/ 5324475 w 5348300"/>
              <a:gd name="connsiteY182" fmla="*/ 19050 h 3000375"/>
              <a:gd name="connsiteX183" fmla="*/ 5343525 w 5348300"/>
              <a:gd name="connsiteY183" fmla="*/ 0 h 3000375"/>
              <a:gd name="connsiteX184" fmla="*/ 5348288 w 5348300"/>
              <a:gd name="connsiteY184"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7075 w 5348300"/>
              <a:gd name="connsiteY103" fmla="*/ 1576388 h 3000375"/>
              <a:gd name="connsiteX104" fmla="*/ 3352800 w 5348300"/>
              <a:gd name="connsiteY104" fmla="*/ 1543050 h 3000375"/>
              <a:gd name="connsiteX105" fmla="*/ 3390900 w 5348300"/>
              <a:gd name="connsiteY105" fmla="*/ 1533525 h 3000375"/>
              <a:gd name="connsiteX106" fmla="*/ 3429000 w 5348300"/>
              <a:gd name="connsiteY106" fmla="*/ 1514475 h 3000375"/>
              <a:gd name="connsiteX107" fmla="*/ 3467100 w 5348300"/>
              <a:gd name="connsiteY107" fmla="*/ 1500188 h 3000375"/>
              <a:gd name="connsiteX108" fmla="*/ 3543300 w 5348300"/>
              <a:gd name="connsiteY108" fmla="*/ 1490663 h 3000375"/>
              <a:gd name="connsiteX109" fmla="*/ 3576638 w 5348300"/>
              <a:gd name="connsiteY109" fmla="*/ 1476375 h 3000375"/>
              <a:gd name="connsiteX110" fmla="*/ 3590925 w 5348300"/>
              <a:gd name="connsiteY110" fmla="*/ 1471613 h 3000375"/>
              <a:gd name="connsiteX111" fmla="*/ 3624263 w 5348300"/>
              <a:gd name="connsiteY111" fmla="*/ 1452563 h 3000375"/>
              <a:gd name="connsiteX112" fmla="*/ 3652838 w 5348300"/>
              <a:gd name="connsiteY112" fmla="*/ 1443038 h 3000375"/>
              <a:gd name="connsiteX113" fmla="*/ 3686175 w 5348300"/>
              <a:gd name="connsiteY113" fmla="*/ 1433513 h 3000375"/>
              <a:gd name="connsiteX114" fmla="*/ 3729038 w 5348300"/>
              <a:gd name="connsiteY114" fmla="*/ 1414463 h 3000375"/>
              <a:gd name="connsiteX115" fmla="*/ 3767138 w 5348300"/>
              <a:gd name="connsiteY115" fmla="*/ 1395413 h 3000375"/>
              <a:gd name="connsiteX116" fmla="*/ 3800475 w 5348300"/>
              <a:gd name="connsiteY116" fmla="*/ 1381125 h 3000375"/>
              <a:gd name="connsiteX117" fmla="*/ 3871913 w 5348300"/>
              <a:gd name="connsiteY117" fmla="*/ 1352550 h 3000375"/>
              <a:gd name="connsiteX118" fmla="*/ 4086225 w 5348300"/>
              <a:gd name="connsiteY118" fmla="*/ 1228725 h 3000375"/>
              <a:gd name="connsiteX119" fmla="*/ 4110038 w 5348300"/>
              <a:gd name="connsiteY119" fmla="*/ 1223963 h 3000375"/>
              <a:gd name="connsiteX120" fmla="*/ 4129088 w 5348300"/>
              <a:gd name="connsiteY120" fmla="*/ 1219200 h 3000375"/>
              <a:gd name="connsiteX121" fmla="*/ 4143375 w 5348300"/>
              <a:gd name="connsiteY121" fmla="*/ 1214438 h 3000375"/>
              <a:gd name="connsiteX122" fmla="*/ 4191000 w 5348300"/>
              <a:gd name="connsiteY122" fmla="*/ 1209675 h 3000375"/>
              <a:gd name="connsiteX123" fmla="*/ 4224338 w 5348300"/>
              <a:gd name="connsiteY123" fmla="*/ 1200150 h 3000375"/>
              <a:gd name="connsiteX124" fmla="*/ 4238625 w 5348300"/>
              <a:gd name="connsiteY124" fmla="*/ 1190625 h 3000375"/>
              <a:gd name="connsiteX125" fmla="*/ 4248150 w 5348300"/>
              <a:gd name="connsiteY125" fmla="*/ 1176338 h 3000375"/>
              <a:gd name="connsiteX126" fmla="*/ 4252913 w 5348300"/>
              <a:gd name="connsiteY126" fmla="*/ 1162050 h 3000375"/>
              <a:gd name="connsiteX127" fmla="*/ 4271963 w 5348300"/>
              <a:gd name="connsiteY127" fmla="*/ 1143000 h 3000375"/>
              <a:gd name="connsiteX128" fmla="*/ 4286250 w 5348300"/>
              <a:gd name="connsiteY128" fmla="*/ 1138238 h 3000375"/>
              <a:gd name="connsiteX129" fmla="*/ 4305300 w 5348300"/>
              <a:gd name="connsiteY129" fmla="*/ 1123950 h 3000375"/>
              <a:gd name="connsiteX130" fmla="*/ 4333875 w 5348300"/>
              <a:gd name="connsiteY130" fmla="*/ 1095375 h 3000375"/>
              <a:gd name="connsiteX131" fmla="*/ 4338638 w 5348300"/>
              <a:gd name="connsiteY131" fmla="*/ 1081088 h 3000375"/>
              <a:gd name="connsiteX132" fmla="*/ 4367213 w 5348300"/>
              <a:gd name="connsiteY132" fmla="*/ 1042988 h 3000375"/>
              <a:gd name="connsiteX133" fmla="*/ 4381500 w 5348300"/>
              <a:gd name="connsiteY133" fmla="*/ 1028700 h 3000375"/>
              <a:gd name="connsiteX134" fmla="*/ 4410075 w 5348300"/>
              <a:gd name="connsiteY134" fmla="*/ 1009650 h 3000375"/>
              <a:gd name="connsiteX135" fmla="*/ 4433888 w 5348300"/>
              <a:gd name="connsiteY135" fmla="*/ 990600 h 3000375"/>
              <a:gd name="connsiteX136" fmla="*/ 4462463 w 5348300"/>
              <a:gd name="connsiteY136" fmla="*/ 971550 h 3000375"/>
              <a:gd name="connsiteX137" fmla="*/ 4519613 w 5348300"/>
              <a:gd name="connsiteY137" fmla="*/ 919163 h 3000375"/>
              <a:gd name="connsiteX138" fmla="*/ 4538663 w 5348300"/>
              <a:gd name="connsiteY138" fmla="*/ 900113 h 3000375"/>
              <a:gd name="connsiteX139" fmla="*/ 4576763 w 5348300"/>
              <a:gd name="connsiteY139" fmla="*/ 871538 h 3000375"/>
              <a:gd name="connsiteX140" fmla="*/ 4605338 w 5348300"/>
              <a:gd name="connsiteY140" fmla="*/ 847725 h 3000375"/>
              <a:gd name="connsiteX141" fmla="*/ 4643438 w 5348300"/>
              <a:gd name="connsiteY141" fmla="*/ 804863 h 3000375"/>
              <a:gd name="connsiteX142" fmla="*/ 4643438 w 5348300"/>
              <a:gd name="connsiteY142" fmla="*/ 804863 h 3000375"/>
              <a:gd name="connsiteX143" fmla="*/ 4657725 w 5348300"/>
              <a:gd name="connsiteY143" fmla="*/ 785813 h 3000375"/>
              <a:gd name="connsiteX144" fmla="*/ 4710113 w 5348300"/>
              <a:gd name="connsiteY144" fmla="*/ 738188 h 3000375"/>
              <a:gd name="connsiteX145" fmla="*/ 4738688 w 5348300"/>
              <a:gd name="connsiteY145" fmla="*/ 700088 h 3000375"/>
              <a:gd name="connsiteX146" fmla="*/ 4748213 w 5348300"/>
              <a:gd name="connsiteY146" fmla="*/ 685800 h 3000375"/>
              <a:gd name="connsiteX147" fmla="*/ 4776788 w 5348300"/>
              <a:gd name="connsiteY147" fmla="*/ 676275 h 3000375"/>
              <a:gd name="connsiteX148" fmla="*/ 4791075 w 5348300"/>
              <a:gd name="connsiteY148" fmla="*/ 671513 h 3000375"/>
              <a:gd name="connsiteX149" fmla="*/ 4814888 w 5348300"/>
              <a:gd name="connsiteY149" fmla="*/ 657225 h 3000375"/>
              <a:gd name="connsiteX150" fmla="*/ 4833938 w 5348300"/>
              <a:gd name="connsiteY150" fmla="*/ 647700 h 3000375"/>
              <a:gd name="connsiteX151" fmla="*/ 4848225 w 5348300"/>
              <a:gd name="connsiteY151" fmla="*/ 638175 h 3000375"/>
              <a:gd name="connsiteX152" fmla="*/ 4862513 w 5348300"/>
              <a:gd name="connsiteY152" fmla="*/ 633413 h 3000375"/>
              <a:gd name="connsiteX153" fmla="*/ 4881563 w 5348300"/>
              <a:gd name="connsiteY153" fmla="*/ 623888 h 3000375"/>
              <a:gd name="connsiteX154" fmla="*/ 4872038 w 5348300"/>
              <a:gd name="connsiteY154" fmla="*/ 609600 h 3000375"/>
              <a:gd name="connsiteX155" fmla="*/ 4857750 w 5348300"/>
              <a:gd name="connsiteY155" fmla="*/ 600075 h 3000375"/>
              <a:gd name="connsiteX156" fmla="*/ 4862513 w 5348300"/>
              <a:gd name="connsiteY156" fmla="*/ 585788 h 3000375"/>
              <a:gd name="connsiteX157" fmla="*/ 4886325 w 5348300"/>
              <a:gd name="connsiteY157" fmla="*/ 581025 h 3000375"/>
              <a:gd name="connsiteX158" fmla="*/ 4900613 w 5348300"/>
              <a:gd name="connsiteY158" fmla="*/ 576263 h 3000375"/>
              <a:gd name="connsiteX159" fmla="*/ 4919663 w 5348300"/>
              <a:gd name="connsiteY159" fmla="*/ 533400 h 3000375"/>
              <a:gd name="connsiteX160" fmla="*/ 4943475 w 5348300"/>
              <a:gd name="connsiteY160" fmla="*/ 519113 h 3000375"/>
              <a:gd name="connsiteX161" fmla="*/ 4962525 w 5348300"/>
              <a:gd name="connsiteY161" fmla="*/ 500063 h 3000375"/>
              <a:gd name="connsiteX162" fmla="*/ 4995863 w 5348300"/>
              <a:gd name="connsiteY162" fmla="*/ 476250 h 3000375"/>
              <a:gd name="connsiteX163" fmla="*/ 5024438 w 5348300"/>
              <a:gd name="connsiteY163" fmla="*/ 447675 h 3000375"/>
              <a:gd name="connsiteX164" fmla="*/ 5038725 w 5348300"/>
              <a:gd name="connsiteY164" fmla="*/ 433388 h 3000375"/>
              <a:gd name="connsiteX165" fmla="*/ 5048250 w 5348300"/>
              <a:gd name="connsiteY165" fmla="*/ 414338 h 3000375"/>
              <a:gd name="connsiteX166" fmla="*/ 5057775 w 5348300"/>
              <a:gd name="connsiteY166" fmla="*/ 390525 h 3000375"/>
              <a:gd name="connsiteX167" fmla="*/ 5067300 w 5348300"/>
              <a:gd name="connsiteY167" fmla="*/ 376238 h 3000375"/>
              <a:gd name="connsiteX168" fmla="*/ 5072063 w 5348300"/>
              <a:gd name="connsiteY168" fmla="*/ 361950 h 3000375"/>
              <a:gd name="connsiteX169" fmla="*/ 5086350 w 5348300"/>
              <a:gd name="connsiteY169" fmla="*/ 347663 h 3000375"/>
              <a:gd name="connsiteX170" fmla="*/ 5095875 w 5348300"/>
              <a:gd name="connsiteY170" fmla="*/ 333375 h 3000375"/>
              <a:gd name="connsiteX171" fmla="*/ 5129213 w 5348300"/>
              <a:gd name="connsiteY171" fmla="*/ 314325 h 3000375"/>
              <a:gd name="connsiteX172" fmla="*/ 5157788 w 5348300"/>
              <a:gd name="connsiteY172" fmla="*/ 300038 h 3000375"/>
              <a:gd name="connsiteX173" fmla="*/ 5172075 w 5348300"/>
              <a:gd name="connsiteY173" fmla="*/ 285750 h 3000375"/>
              <a:gd name="connsiteX174" fmla="*/ 5191125 w 5348300"/>
              <a:gd name="connsiteY174" fmla="*/ 271463 h 3000375"/>
              <a:gd name="connsiteX175" fmla="*/ 5219700 w 5348300"/>
              <a:gd name="connsiteY175" fmla="*/ 242888 h 3000375"/>
              <a:gd name="connsiteX176" fmla="*/ 5229225 w 5348300"/>
              <a:gd name="connsiteY176" fmla="*/ 228600 h 3000375"/>
              <a:gd name="connsiteX177" fmla="*/ 5238750 w 5348300"/>
              <a:gd name="connsiteY177" fmla="*/ 185738 h 3000375"/>
              <a:gd name="connsiteX178" fmla="*/ 5253038 w 5348300"/>
              <a:gd name="connsiteY178" fmla="*/ 142875 h 3000375"/>
              <a:gd name="connsiteX179" fmla="*/ 5257800 w 5348300"/>
              <a:gd name="connsiteY179" fmla="*/ 128588 h 3000375"/>
              <a:gd name="connsiteX180" fmla="*/ 5267325 w 5348300"/>
              <a:gd name="connsiteY180" fmla="*/ 85725 h 3000375"/>
              <a:gd name="connsiteX181" fmla="*/ 5324475 w 5348300"/>
              <a:gd name="connsiteY181" fmla="*/ 19050 h 3000375"/>
              <a:gd name="connsiteX182" fmla="*/ 5343525 w 5348300"/>
              <a:gd name="connsiteY182" fmla="*/ 0 h 3000375"/>
              <a:gd name="connsiteX183" fmla="*/ 5348288 w 5348300"/>
              <a:gd name="connsiteY183"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7075 w 5348300"/>
              <a:gd name="connsiteY103" fmla="*/ 1576388 h 3000375"/>
              <a:gd name="connsiteX104" fmla="*/ 3352800 w 5348300"/>
              <a:gd name="connsiteY104" fmla="*/ 1543050 h 3000375"/>
              <a:gd name="connsiteX105" fmla="*/ 3390900 w 5348300"/>
              <a:gd name="connsiteY105" fmla="*/ 1533525 h 3000375"/>
              <a:gd name="connsiteX106" fmla="*/ 3429000 w 5348300"/>
              <a:gd name="connsiteY106" fmla="*/ 1514475 h 3000375"/>
              <a:gd name="connsiteX107" fmla="*/ 3467100 w 5348300"/>
              <a:gd name="connsiteY107" fmla="*/ 1500188 h 3000375"/>
              <a:gd name="connsiteX108" fmla="*/ 3576638 w 5348300"/>
              <a:gd name="connsiteY108" fmla="*/ 1476375 h 3000375"/>
              <a:gd name="connsiteX109" fmla="*/ 3590925 w 5348300"/>
              <a:gd name="connsiteY109" fmla="*/ 1471613 h 3000375"/>
              <a:gd name="connsiteX110" fmla="*/ 3624263 w 5348300"/>
              <a:gd name="connsiteY110" fmla="*/ 1452563 h 3000375"/>
              <a:gd name="connsiteX111" fmla="*/ 3652838 w 5348300"/>
              <a:gd name="connsiteY111" fmla="*/ 1443038 h 3000375"/>
              <a:gd name="connsiteX112" fmla="*/ 3686175 w 5348300"/>
              <a:gd name="connsiteY112" fmla="*/ 1433513 h 3000375"/>
              <a:gd name="connsiteX113" fmla="*/ 3729038 w 5348300"/>
              <a:gd name="connsiteY113" fmla="*/ 1414463 h 3000375"/>
              <a:gd name="connsiteX114" fmla="*/ 3767138 w 5348300"/>
              <a:gd name="connsiteY114" fmla="*/ 1395413 h 3000375"/>
              <a:gd name="connsiteX115" fmla="*/ 3800475 w 5348300"/>
              <a:gd name="connsiteY115" fmla="*/ 1381125 h 3000375"/>
              <a:gd name="connsiteX116" fmla="*/ 3871913 w 5348300"/>
              <a:gd name="connsiteY116" fmla="*/ 1352550 h 3000375"/>
              <a:gd name="connsiteX117" fmla="*/ 4086225 w 5348300"/>
              <a:gd name="connsiteY117" fmla="*/ 1228725 h 3000375"/>
              <a:gd name="connsiteX118" fmla="*/ 4110038 w 5348300"/>
              <a:gd name="connsiteY118" fmla="*/ 1223963 h 3000375"/>
              <a:gd name="connsiteX119" fmla="*/ 4129088 w 5348300"/>
              <a:gd name="connsiteY119" fmla="*/ 1219200 h 3000375"/>
              <a:gd name="connsiteX120" fmla="*/ 4143375 w 5348300"/>
              <a:gd name="connsiteY120" fmla="*/ 1214438 h 3000375"/>
              <a:gd name="connsiteX121" fmla="*/ 4191000 w 5348300"/>
              <a:gd name="connsiteY121" fmla="*/ 1209675 h 3000375"/>
              <a:gd name="connsiteX122" fmla="*/ 4224338 w 5348300"/>
              <a:gd name="connsiteY122" fmla="*/ 1200150 h 3000375"/>
              <a:gd name="connsiteX123" fmla="*/ 4238625 w 5348300"/>
              <a:gd name="connsiteY123" fmla="*/ 1190625 h 3000375"/>
              <a:gd name="connsiteX124" fmla="*/ 4248150 w 5348300"/>
              <a:gd name="connsiteY124" fmla="*/ 1176338 h 3000375"/>
              <a:gd name="connsiteX125" fmla="*/ 4252913 w 5348300"/>
              <a:gd name="connsiteY125" fmla="*/ 1162050 h 3000375"/>
              <a:gd name="connsiteX126" fmla="*/ 4271963 w 5348300"/>
              <a:gd name="connsiteY126" fmla="*/ 1143000 h 3000375"/>
              <a:gd name="connsiteX127" fmla="*/ 4286250 w 5348300"/>
              <a:gd name="connsiteY127" fmla="*/ 1138238 h 3000375"/>
              <a:gd name="connsiteX128" fmla="*/ 4305300 w 5348300"/>
              <a:gd name="connsiteY128" fmla="*/ 1123950 h 3000375"/>
              <a:gd name="connsiteX129" fmla="*/ 4333875 w 5348300"/>
              <a:gd name="connsiteY129" fmla="*/ 1095375 h 3000375"/>
              <a:gd name="connsiteX130" fmla="*/ 4338638 w 5348300"/>
              <a:gd name="connsiteY130" fmla="*/ 1081088 h 3000375"/>
              <a:gd name="connsiteX131" fmla="*/ 4367213 w 5348300"/>
              <a:gd name="connsiteY131" fmla="*/ 1042988 h 3000375"/>
              <a:gd name="connsiteX132" fmla="*/ 4381500 w 5348300"/>
              <a:gd name="connsiteY132" fmla="*/ 1028700 h 3000375"/>
              <a:gd name="connsiteX133" fmla="*/ 4410075 w 5348300"/>
              <a:gd name="connsiteY133" fmla="*/ 1009650 h 3000375"/>
              <a:gd name="connsiteX134" fmla="*/ 4433888 w 5348300"/>
              <a:gd name="connsiteY134" fmla="*/ 990600 h 3000375"/>
              <a:gd name="connsiteX135" fmla="*/ 4462463 w 5348300"/>
              <a:gd name="connsiteY135" fmla="*/ 971550 h 3000375"/>
              <a:gd name="connsiteX136" fmla="*/ 4519613 w 5348300"/>
              <a:gd name="connsiteY136" fmla="*/ 919163 h 3000375"/>
              <a:gd name="connsiteX137" fmla="*/ 4538663 w 5348300"/>
              <a:gd name="connsiteY137" fmla="*/ 900113 h 3000375"/>
              <a:gd name="connsiteX138" fmla="*/ 4576763 w 5348300"/>
              <a:gd name="connsiteY138" fmla="*/ 871538 h 3000375"/>
              <a:gd name="connsiteX139" fmla="*/ 4605338 w 5348300"/>
              <a:gd name="connsiteY139" fmla="*/ 847725 h 3000375"/>
              <a:gd name="connsiteX140" fmla="*/ 4643438 w 5348300"/>
              <a:gd name="connsiteY140" fmla="*/ 804863 h 3000375"/>
              <a:gd name="connsiteX141" fmla="*/ 4643438 w 5348300"/>
              <a:gd name="connsiteY141" fmla="*/ 804863 h 3000375"/>
              <a:gd name="connsiteX142" fmla="*/ 4657725 w 5348300"/>
              <a:gd name="connsiteY142" fmla="*/ 785813 h 3000375"/>
              <a:gd name="connsiteX143" fmla="*/ 4710113 w 5348300"/>
              <a:gd name="connsiteY143" fmla="*/ 738188 h 3000375"/>
              <a:gd name="connsiteX144" fmla="*/ 4738688 w 5348300"/>
              <a:gd name="connsiteY144" fmla="*/ 700088 h 3000375"/>
              <a:gd name="connsiteX145" fmla="*/ 4748213 w 5348300"/>
              <a:gd name="connsiteY145" fmla="*/ 685800 h 3000375"/>
              <a:gd name="connsiteX146" fmla="*/ 4776788 w 5348300"/>
              <a:gd name="connsiteY146" fmla="*/ 676275 h 3000375"/>
              <a:gd name="connsiteX147" fmla="*/ 4791075 w 5348300"/>
              <a:gd name="connsiteY147" fmla="*/ 671513 h 3000375"/>
              <a:gd name="connsiteX148" fmla="*/ 4814888 w 5348300"/>
              <a:gd name="connsiteY148" fmla="*/ 657225 h 3000375"/>
              <a:gd name="connsiteX149" fmla="*/ 4833938 w 5348300"/>
              <a:gd name="connsiteY149" fmla="*/ 647700 h 3000375"/>
              <a:gd name="connsiteX150" fmla="*/ 4848225 w 5348300"/>
              <a:gd name="connsiteY150" fmla="*/ 638175 h 3000375"/>
              <a:gd name="connsiteX151" fmla="*/ 4862513 w 5348300"/>
              <a:gd name="connsiteY151" fmla="*/ 633413 h 3000375"/>
              <a:gd name="connsiteX152" fmla="*/ 4881563 w 5348300"/>
              <a:gd name="connsiteY152" fmla="*/ 623888 h 3000375"/>
              <a:gd name="connsiteX153" fmla="*/ 4872038 w 5348300"/>
              <a:gd name="connsiteY153" fmla="*/ 609600 h 3000375"/>
              <a:gd name="connsiteX154" fmla="*/ 4857750 w 5348300"/>
              <a:gd name="connsiteY154" fmla="*/ 600075 h 3000375"/>
              <a:gd name="connsiteX155" fmla="*/ 4862513 w 5348300"/>
              <a:gd name="connsiteY155" fmla="*/ 585788 h 3000375"/>
              <a:gd name="connsiteX156" fmla="*/ 4886325 w 5348300"/>
              <a:gd name="connsiteY156" fmla="*/ 581025 h 3000375"/>
              <a:gd name="connsiteX157" fmla="*/ 4900613 w 5348300"/>
              <a:gd name="connsiteY157" fmla="*/ 576263 h 3000375"/>
              <a:gd name="connsiteX158" fmla="*/ 4919663 w 5348300"/>
              <a:gd name="connsiteY158" fmla="*/ 533400 h 3000375"/>
              <a:gd name="connsiteX159" fmla="*/ 4943475 w 5348300"/>
              <a:gd name="connsiteY159" fmla="*/ 519113 h 3000375"/>
              <a:gd name="connsiteX160" fmla="*/ 4962525 w 5348300"/>
              <a:gd name="connsiteY160" fmla="*/ 500063 h 3000375"/>
              <a:gd name="connsiteX161" fmla="*/ 4995863 w 5348300"/>
              <a:gd name="connsiteY161" fmla="*/ 476250 h 3000375"/>
              <a:gd name="connsiteX162" fmla="*/ 5024438 w 5348300"/>
              <a:gd name="connsiteY162" fmla="*/ 447675 h 3000375"/>
              <a:gd name="connsiteX163" fmla="*/ 5038725 w 5348300"/>
              <a:gd name="connsiteY163" fmla="*/ 433388 h 3000375"/>
              <a:gd name="connsiteX164" fmla="*/ 5048250 w 5348300"/>
              <a:gd name="connsiteY164" fmla="*/ 414338 h 3000375"/>
              <a:gd name="connsiteX165" fmla="*/ 5057775 w 5348300"/>
              <a:gd name="connsiteY165" fmla="*/ 390525 h 3000375"/>
              <a:gd name="connsiteX166" fmla="*/ 5067300 w 5348300"/>
              <a:gd name="connsiteY166" fmla="*/ 376238 h 3000375"/>
              <a:gd name="connsiteX167" fmla="*/ 5072063 w 5348300"/>
              <a:gd name="connsiteY167" fmla="*/ 361950 h 3000375"/>
              <a:gd name="connsiteX168" fmla="*/ 5086350 w 5348300"/>
              <a:gd name="connsiteY168" fmla="*/ 347663 h 3000375"/>
              <a:gd name="connsiteX169" fmla="*/ 5095875 w 5348300"/>
              <a:gd name="connsiteY169" fmla="*/ 333375 h 3000375"/>
              <a:gd name="connsiteX170" fmla="*/ 5129213 w 5348300"/>
              <a:gd name="connsiteY170" fmla="*/ 314325 h 3000375"/>
              <a:gd name="connsiteX171" fmla="*/ 5157788 w 5348300"/>
              <a:gd name="connsiteY171" fmla="*/ 300038 h 3000375"/>
              <a:gd name="connsiteX172" fmla="*/ 5172075 w 5348300"/>
              <a:gd name="connsiteY172" fmla="*/ 285750 h 3000375"/>
              <a:gd name="connsiteX173" fmla="*/ 5191125 w 5348300"/>
              <a:gd name="connsiteY173" fmla="*/ 271463 h 3000375"/>
              <a:gd name="connsiteX174" fmla="*/ 5219700 w 5348300"/>
              <a:gd name="connsiteY174" fmla="*/ 242888 h 3000375"/>
              <a:gd name="connsiteX175" fmla="*/ 5229225 w 5348300"/>
              <a:gd name="connsiteY175" fmla="*/ 228600 h 3000375"/>
              <a:gd name="connsiteX176" fmla="*/ 5238750 w 5348300"/>
              <a:gd name="connsiteY176" fmla="*/ 185738 h 3000375"/>
              <a:gd name="connsiteX177" fmla="*/ 5253038 w 5348300"/>
              <a:gd name="connsiteY177" fmla="*/ 142875 h 3000375"/>
              <a:gd name="connsiteX178" fmla="*/ 5257800 w 5348300"/>
              <a:gd name="connsiteY178" fmla="*/ 128588 h 3000375"/>
              <a:gd name="connsiteX179" fmla="*/ 5267325 w 5348300"/>
              <a:gd name="connsiteY179" fmla="*/ 85725 h 3000375"/>
              <a:gd name="connsiteX180" fmla="*/ 5324475 w 5348300"/>
              <a:gd name="connsiteY180" fmla="*/ 19050 h 3000375"/>
              <a:gd name="connsiteX181" fmla="*/ 5343525 w 5348300"/>
              <a:gd name="connsiteY181" fmla="*/ 0 h 3000375"/>
              <a:gd name="connsiteX182" fmla="*/ 5348288 w 5348300"/>
              <a:gd name="connsiteY182"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7075 w 5348300"/>
              <a:gd name="connsiteY103" fmla="*/ 1576388 h 3000375"/>
              <a:gd name="connsiteX104" fmla="*/ 3352800 w 5348300"/>
              <a:gd name="connsiteY104" fmla="*/ 1543050 h 3000375"/>
              <a:gd name="connsiteX105" fmla="*/ 3390900 w 5348300"/>
              <a:gd name="connsiteY105" fmla="*/ 1533525 h 3000375"/>
              <a:gd name="connsiteX106" fmla="*/ 3429000 w 5348300"/>
              <a:gd name="connsiteY106" fmla="*/ 1514475 h 3000375"/>
              <a:gd name="connsiteX107" fmla="*/ 3467100 w 5348300"/>
              <a:gd name="connsiteY107" fmla="*/ 1500188 h 3000375"/>
              <a:gd name="connsiteX108" fmla="*/ 3590925 w 5348300"/>
              <a:gd name="connsiteY108" fmla="*/ 1471613 h 3000375"/>
              <a:gd name="connsiteX109" fmla="*/ 3624263 w 5348300"/>
              <a:gd name="connsiteY109" fmla="*/ 1452563 h 3000375"/>
              <a:gd name="connsiteX110" fmla="*/ 3652838 w 5348300"/>
              <a:gd name="connsiteY110" fmla="*/ 1443038 h 3000375"/>
              <a:gd name="connsiteX111" fmla="*/ 3686175 w 5348300"/>
              <a:gd name="connsiteY111" fmla="*/ 1433513 h 3000375"/>
              <a:gd name="connsiteX112" fmla="*/ 3729038 w 5348300"/>
              <a:gd name="connsiteY112" fmla="*/ 1414463 h 3000375"/>
              <a:gd name="connsiteX113" fmla="*/ 3767138 w 5348300"/>
              <a:gd name="connsiteY113" fmla="*/ 1395413 h 3000375"/>
              <a:gd name="connsiteX114" fmla="*/ 3800475 w 5348300"/>
              <a:gd name="connsiteY114" fmla="*/ 1381125 h 3000375"/>
              <a:gd name="connsiteX115" fmla="*/ 3871913 w 5348300"/>
              <a:gd name="connsiteY115" fmla="*/ 1352550 h 3000375"/>
              <a:gd name="connsiteX116" fmla="*/ 4086225 w 5348300"/>
              <a:gd name="connsiteY116" fmla="*/ 1228725 h 3000375"/>
              <a:gd name="connsiteX117" fmla="*/ 4110038 w 5348300"/>
              <a:gd name="connsiteY117" fmla="*/ 1223963 h 3000375"/>
              <a:gd name="connsiteX118" fmla="*/ 4129088 w 5348300"/>
              <a:gd name="connsiteY118" fmla="*/ 1219200 h 3000375"/>
              <a:gd name="connsiteX119" fmla="*/ 4143375 w 5348300"/>
              <a:gd name="connsiteY119" fmla="*/ 1214438 h 3000375"/>
              <a:gd name="connsiteX120" fmla="*/ 4191000 w 5348300"/>
              <a:gd name="connsiteY120" fmla="*/ 1209675 h 3000375"/>
              <a:gd name="connsiteX121" fmla="*/ 4224338 w 5348300"/>
              <a:gd name="connsiteY121" fmla="*/ 1200150 h 3000375"/>
              <a:gd name="connsiteX122" fmla="*/ 4238625 w 5348300"/>
              <a:gd name="connsiteY122" fmla="*/ 1190625 h 3000375"/>
              <a:gd name="connsiteX123" fmla="*/ 4248150 w 5348300"/>
              <a:gd name="connsiteY123" fmla="*/ 1176338 h 3000375"/>
              <a:gd name="connsiteX124" fmla="*/ 4252913 w 5348300"/>
              <a:gd name="connsiteY124" fmla="*/ 1162050 h 3000375"/>
              <a:gd name="connsiteX125" fmla="*/ 4271963 w 5348300"/>
              <a:gd name="connsiteY125" fmla="*/ 1143000 h 3000375"/>
              <a:gd name="connsiteX126" fmla="*/ 4286250 w 5348300"/>
              <a:gd name="connsiteY126" fmla="*/ 1138238 h 3000375"/>
              <a:gd name="connsiteX127" fmla="*/ 4305300 w 5348300"/>
              <a:gd name="connsiteY127" fmla="*/ 1123950 h 3000375"/>
              <a:gd name="connsiteX128" fmla="*/ 4333875 w 5348300"/>
              <a:gd name="connsiteY128" fmla="*/ 1095375 h 3000375"/>
              <a:gd name="connsiteX129" fmla="*/ 4338638 w 5348300"/>
              <a:gd name="connsiteY129" fmla="*/ 1081088 h 3000375"/>
              <a:gd name="connsiteX130" fmla="*/ 4367213 w 5348300"/>
              <a:gd name="connsiteY130" fmla="*/ 1042988 h 3000375"/>
              <a:gd name="connsiteX131" fmla="*/ 4381500 w 5348300"/>
              <a:gd name="connsiteY131" fmla="*/ 1028700 h 3000375"/>
              <a:gd name="connsiteX132" fmla="*/ 4410075 w 5348300"/>
              <a:gd name="connsiteY132" fmla="*/ 1009650 h 3000375"/>
              <a:gd name="connsiteX133" fmla="*/ 4433888 w 5348300"/>
              <a:gd name="connsiteY133" fmla="*/ 990600 h 3000375"/>
              <a:gd name="connsiteX134" fmla="*/ 4462463 w 5348300"/>
              <a:gd name="connsiteY134" fmla="*/ 971550 h 3000375"/>
              <a:gd name="connsiteX135" fmla="*/ 4519613 w 5348300"/>
              <a:gd name="connsiteY135" fmla="*/ 919163 h 3000375"/>
              <a:gd name="connsiteX136" fmla="*/ 4538663 w 5348300"/>
              <a:gd name="connsiteY136" fmla="*/ 900113 h 3000375"/>
              <a:gd name="connsiteX137" fmla="*/ 4576763 w 5348300"/>
              <a:gd name="connsiteY137" fmla="*/ 871538 h 3000375"/>
              <a:gd name="connsiteX138" fmla="*/ 4605338 w 5348300"/>
              <a:gd name="connsiteY138" fmla="*/ 847725 h 3000375"/>
              <a:gd name="connsiteX139" fmla="*/ 4643438 w 5348300"/>
              <a:gd name="connsiteY139" fmla="*/ 804863 h 3000375"/>
              <a:gd name="connsiteX140" fmla="*/ 4643438 w 5348300"/>
              <a:gd name="connsiteY140" fmla="*/ 804863 h 3000375"/>
              <a:gd name="connsiteX141" fmla="*/ 4657725 w 5348300"/>
              <a:gd name="connsiteY141" fmla="*/ 785813 h 3000375"/>
              <a:gd name="connsiteX142" fmla="*/ 4710113 w 5348300"/>
              <a:gd name="connsiteY142" fmla="*/ 738188 h 3000375"/>
              <a:gd name="connsiteX143" fmla="*/ 4738688 w 5348300"/>
              <a:gd name="connsiteY143" fmla="*/ 700088 h 3000375"/>
              <a:gd name="connsiteX144" fmla="*/ 4748213 w 5348300"/>
              <a:gd name="connsiteY144" fmla="*/ 685800 h 3000375"/>
              <a:gd name="connsiteX145" fmla="*/ 4776788 w 5348300"/>
              <a:gd name="connsiteY145" fmla="*/ 676275 h 3000375"/>
              <a:gd name="connsiteX146" fmla="*/ 4791075 w 5348300"/>
              <a:gd name="connsiteY146" fmla="*/ 671513 h 3000375"/>
              <a:gd name="connsiteX147" fmla="*/ 4814888 w 5348300"/>
              <a:gd name="connsiteY147" fmla="*/ 657225 h 3000375"/>
              <a:gd name="connsiteX148" fmla="*/ 4833938 w 5348300"/>
              <a:gd name="connsiteY148" fmla="*/ 647700 h 3000375"/>
              <a:gd name="connsiteX149" fmla="*/ 4848225 w 5348300"/>
              <a:gd name="connsiteY149" fmla="*/ 638175 h 3000375"/>
              <a:gd name="connsiteX150" fmla="*/ 4862513 w 5348300"/>
              <a:gd name="connsiteY150" fmla="*/ 633413 h 3000375"/>
              <a:gd name="connsiteX151" fmla="*/ 4881563 w 5348300"/>
              <a:gd name="connsiteY151" fmla="*/ 623888 h 3000375"/>
              <a:gd name="connsiteX152" fmla="*/ 4872038 w 5348300"/>
              <a:gd name="connsiteY152" fmla="*/ 609600 h 3000375"/>
              <a:gd name="connsiteX153" fmla="*/ 4857750 w 5348300"/>
              <a:gd name="connsiteY153" fmla="*/ 600075 h 3000375"/>
              <a:gd name="connsiteX154" fmla="*/ 4862513 w 5348300"/>
              <a:gd name="connsiteY154" fmla="*/ 585788 h 3000375"/>
              <a:gd name="connsiteX155" fmla="*/ 4886325 w 5348300"/>
              <a:gd name="connsiteY155" fmla="*/ 581025 h 3000375"/>
              <a:gd name="connsiteX156" fmla="*/ 4900613 w 5348300"/>
              <a:gd name="connsiteY156" fmla="*/ 576263 h 3000375"/>
              <a:gd name="connsiteX157" fmla="*/ 4919663 w 5348300"/>
              <a:gd name="connsiteY157" fmla="*/ 533400 h 3000375"/>
              <a:gd name="connsiteX158" fmla="*/ 4943475 w 5348300"/>
              <a:gd name="connsiteY158" fmla="*/ 519113 h 3000375"/>
              <a:gd name="connsiteX159" fmla="*/ 4962525 w 5348300"/>
              <a:gd name="connsiteY159" fmla="*/ 500063 h 3000375"/>
              <a:gd name="connsiteX160" fmla="*/ 4995863 w 5348300"/>
              <a:gd name="connsiteY160" fmla="*/ 476250 h 3000375"/>
              <a:gd name="connsiteX161" fmla="*/ 5024438 w 5348300"/>
              <a:gd name="connsiteY161" fmla="*/ 447675 h 3000375"/>
              <a:gd name="connsiteX162" fmla="*/ 5038725 w 5348300"/>
              <a:gd name="connsiteY162" fmla="*/ 433388 h 3000375"/>
              <a:gd name="connsiteX163" fmla="*/ 5048250 w 5348300"/>
              <a:gd name="connsiteY163" fmla="*/ 414338 h 3000375"/>
              <a:gd name="connsiteX164" fmla="*/ 5057775 w 5348300"/>
              <a:gd name="connsiteY164" fmla="*/ 390525 h 3000375"/>
              <a:gd name="connsiteX165" fmla="*/ 5067300 w 5348300"/>
              <a:gd name="connsiteY165" fmla="*/ 376238 h 3000375"/>
              <a:gd name="connsiteX166" fmla="*/ 5072063 w 5348300"/>
              <a:gd name="connsiteY166" fmla="*/ 361950 h 3000375"/>
              <a:gd name="connsiteX167" fmla="*/ 5086350 w 5348300"/>
              <a:gd name="connsiteY167" fmla="*/ 347663 h 3000375"/>
              <a:gd name="connsiteX168" fmla="*/ 5095875 w 5348300"/>
              <a:gd name="connsiteY168" fmla="*/ 333375 h 3000375"/>
              <a:gd name="connsiteX169" fmla="*/ 5129213 w 5348300"/>
              <a:gd name="connsiteY169" fmla="*/ 314325 h 3000375"/>
              <a:gd name="connsiteX170" fmla="*/ 5157788 w 5348300"/>
              <a:gd name="connsiteY170" fmla="*/ 300038 h 3000375"/>
              <a:gd name="connsiteX171" fmla="*/ 5172075 w 5348300"/>
              <a:gd name="connsiteY171" fmla="*/ 285750 h 3000375"/>
              <a:gd name="connsiteX172" fmla="*/ 5191125 w 5348300"/>
              <a:gd name="connsiteY172" fmla="*/ 271463 h 3000375"/>
              <a:gd name="connsiteX173" fmla="*/ 5219700 w 5348300"/>
              <a:gd name="connsiteY173" fmla="*/ 242888 h 3000375"/>
              <a:gd name="connsiteX174" fmla="*/ 5229225 w 5348300"/>
              <a:gd name="connsiteY174" fmla="*/ 228600 h 3000375"/>
              <a:gd name="connsiteX175" fmla="*/ 5238750 w 5348300"/>
              <a:gd name="connsiteY175" fmla="*/ 185738 h 3000375"/>
              <a:gd name="connsiteX176" fmla="*/ 5253038 w 5348300"/>
              <a:gd name="connsiteY176" fmla="*/ 142875 h 3000375"/>
              <a:gd name="connsiteX177" fmla="*/ 5257800 w 5348300"/>
              <a:gd name="connsiteY177" fmla="*/ 128588 h 3000375"/>
              <a:gd name="connsiteX178" fmla="*/ 5267325 w 5348300"/>
              <a:gd name="connsiteY178" fmla="*/ 85725 h 3000375"/>
              <a:gd name="connsiteX179" fmla="*/ 5324475 w 5348300"/>
              <a:gd name="connsiteY179" fmla="*/ 19050 h 3000375"/>
              <a:gd name="connsiteX180" fmla="*/ 5343525 w 5348300"/>
              <a:gd name="connsiteY180" fmla="*/ 0 h 3000375"/>
              <a:gd name="connsiteX181" fmla="*/ 5348288 w 5348300"/>
              <a:gd name="connsiteY181"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7075 w 5348300"/>
              <a:gd name="connsiteY103" fmla="*/ 1576388 h 3000375"/>
              <a:gd name="connsiteX104" fmla="*/ 3352800 w 5348300"/>
              <a:gd name="connsiteY104" fmla="*/ 1543050 h 3000375"/>
              <a:gd name="connsiteX105" fmla="*/ 3390900 w 5348300"/>
              <a:gd name="connsiteY105" fmla="*/ 1533525 h 3000375"/>
              <a:gd name="connsiteX106" fmla="*/ 3429000 w 5348300"/>
              <a:gd name="connsiteY106" fmla="*/ 1514475 h 3000375"/>
              <a:gd name="connsiteX107" fmla="*/ 3467100 w 5348300"/>
              <a:gd name="connsiteY107" fmla="*/ 1500188 h 3000375"/>
              <a:gd name="connsiteX108" fmla="*/ 3624263 w 5348300"/>
              <a:gd name="connsiteY108" fmla="*/ 1452563 h 3000375"/>
              <a:gd name="connsiteX109" fmla="*/ 3652838 w 5348300"/>
              <a:gd name="connsiteY109" fmla="*/ 1443038 h 3000375"/>
              <a:gd name="connsiteX110" fmla="*/ 3686175 w 5348300"/>
              <a:gd name="connsiteY110" fmla="*/ 1433513 h 3000375"/>
              <a:gd name="connsiteX111" fmla="*/ 3729038 w 5348300"/>
              <a:gd name="connsiteY111" fmla="*/ 1414463 h 3000375"/>
              <a:gd name="connsiteX112" fmla="*/ 3767138 w 5348300"/>
              <a:gd name="connsiteY112" fmla="*/ 1395413 h 3000375"/>
              <a:gd name="connsiteX113" fmla="*/ 3800475 w 5348300"/>
              <a:gd name="connsiteY113" fmla="*/ 1381125 h 3000375"/>
              <a:gd name="connsiteX114" fmla="*/ 3871913 w 5348300"/>
              <a:gd name="connsiteY114" fmla="*/ 1352550 h 3000375"/>
              <a:gd name="connsiteX115" fmla="*/ 4086225 w 5348300"/>
              <a:gd name="connsiteY115" fmla="*/ 1228725 h 3000375"/>
              <a:gd name="connsiteX116" fmla="*/ 4110038 w 5348300"/>
              <a:gd name="connsiteY116" fmla="*/ 1223963 h 3000375"/>
              <a:gd name="connsiteX117" fmla="*/ 4129088 w 5348300"/>
              <a:gd name="connsiteY117" fmla="*/ 1219200 h 3000375"/>
              <a:gd name="connsiteX118" fmla="*/ 4143375 w 5348300"/>
              <a:gd name="connsiteY118" fmla="*/ 1214438 h 3000375"/>
              <a:gd name="connsiteX119" fmla="*/ 4191000 w 5348300"/>
              <a:gd name="connsiteY119" fmla="*/ 1209675 h 3000375"/>
              <a:gd name="connsiteX120" fmla="*/ 4224338 w 5348300"/>
              <a:gd name="connsiteY120" fmla="*/ 1200150 h 3000375"/>
              <a:gd name="connsiteX121" fmla="*/ 4238625 w 5348300"/>
              <a:gd name="connsiteY121" fmla="*/ 1190625 h 3000375"/>
              <a:gd name="connsiteX122" fmla="*/ 4248150 w 5348300"/>
              <a:gd name="connsiteY122" fmla="*/ 1176338 h 3000375"/>
              <a:gd name="connsiteX123" fmla="*/ 4252913 w 5348300"/>
              <a:gd name="connsiteY123" fmla="*/ 1162050 h 3000375"/>
              <a:gd name="connsiteX124" fmla="*/ 4271963 w 5348300"/>
              <a:gd name="connsiteY124" fmla="*/ 1143000 h 3000375"/>
              <a:gd name="connsiteX125" fmla="*/ 4286250 w 5348300"/>
              <a:gd name="connsiteY125" fmla="*/ 1138238 h 3000375"/>
              <a:gd name="connsiteX126" fmla="*/ 4305300 w 5348300"/>
              <a:gd name="connsiteY126" fmla="*/ 1123950 h 3000375"/>
              <a:gd name="connsiteX127" fmla="*/ 4333875 w 5348300"/>
              <a:gd name="connsiteY127" fmla="*/ 1095375 h 3000375"/>
              <a:gd name="connsiteX128" fmla="*/ 4338638 w 5348300"/>
              <a:gd name="connsiteY128" fmla="*/ 1081088 h 3000375"/>
              <a:gd name="connsiteX129" fmla="*/ 4367213 w 5348300"/>
              <a:gd name="connsiteY129" fmla="*/ 1042988 h 3000375"/>
              <a:gd name="connsiteX130" fmla="*/ 4381500 w 5348300"/>
              <a:gd name="connsiteY130" fmla="*/ 1028700 h 3000375"/>
              <a:gd name="connsiteX131" fmla="*/ 4410075 w 5348300"/>
              <a:gd name="connsiteY131" fmla="*/ 1009650 h 3000375"/>
              <a:gd name="connsiteX132" fmla="*/ 4433888 w 5348300"/>
              <a:gd name="connsiteY132" fmla="*/ 990600 h 3000375"/>
              <a:gd name="connsiteX133" fmla="*/ 4462463 w 5348300"/>
              <a:gd name="connsiteY133" fmla="*/ 971550 h 3000375"/>
              <a:gd name="connsiteX134" fmla="*/ 4519613 w 5348300"/>
              <a:gd name="connsiteY134" fmla="*/ 919163 h 3000375"/>
              <a:gd name="connsiteX135" fmla="*/ 4538663 w 5348300"/>
              <a:gd name="connsiteY135" fmla="*/ 900113 h 3000375"/>
              <a:gd name="connsiteX136" fmla="*/ 4576763 w 5348300"/>
              <a:gd name="connsiteY136" fmla="*/ 871538 h 3000375"/>
              <a:gd name="connsiteX137" fmla="*/ 4605338 w 5348300"/>
              <a:gd name="connsiteY137" fmla="*/ 847725 h 3000375"/>
              <a:gd name="connsiteX138" fmla="*/ 4643438 w 5348300"/>
              <a:gd name="connsiteY138" fmla="*/ 804863 h 3000375"/>
              <a:gd name="connsiteX139" fmla="*/ 4643438 w 5348300"/>
              <a:gd name="connsiteY139" fmla="*/ 804863 h 3000375"/>
              <a:gd name="connsiteX140" fmla="*/ 4657725 w 5348300"/>
              <a:gd name="connsiteY140" fmla="*/ 785813 h 3000375"/>
              <a:gd name="connsiteX141" fmla="*/ 4710113 w 5348300"/>
              <a:gd name="connsiteY141" fmla="*/ 738188 h 3000375"/>
              <a:gd name="connsiteX142" fmla="*/ 4738688 w 5348300"/>
              <a:gd name="connsiteY142" fmla="*/ 700088 h 3000375"/>
              <a:gd name="connsiteX143" fmla="*/ 4748213 w 5348300"/>
              <a:gd name="connsiteY143" fmla="*/ 685800 h 3000375"/>
              <a:gd name="connsiteX144" fmla="*/ 4776788 w 5348300"/>
              <a:gd name="connsiteY144" fmla="*/ 676275 h 3000375"/>
              <a:gd name="connsiteX145" fmla="*/ 4791075 w 5348300"/>
              <a:gd name="connsiteY145" fmla="*/ 671513 h 3000375"/>
              <a:gd name="connsiteX146" fmla="*/ 4814888 w 5348300"/>
              <a:gd name="connsiteY146" fmla="*/ 657225 h 3000375"/>
              <a:gd name="connsiteX147" fmla="*/ 4833938 w 5348300"/>
              <a:gd name="connsiteY147" fmla="*/ 647700 h 3000375"/>
              <a:gd name="connsiteX148" fmla="*/ 4848225 w 5348300"/>
              <a:gd name="connsiteY148" fmla="*/ 638175 h 3000375"/>
              <a:gd name="connsiteX149" fmla="*/ 4862513 w 5348300"/>
              <a:gd name="connsiteY149" fmla="*/ 633413 h 3000375"/>
              <a:gd name="connsiteX150" fmla="*/ 4881563 w 5348300"/>
              <a:gd name="connsiteY150" fmla="*/ 623888 h 3000375"/>
              <a:gd name="connsiteX151" fmla="*/ 4872038 w 5348300"/>
              <a:gd name="connsiteY151" fmla="*/ 609600 h 3000375"/>
              <a:gd name="connsiteX152" fmla="*/ 4857750 w 5348300"/>
              <a:gd name="connsiteY152" fmla="*/ 600075 h 3000375"/>
              <a:gd name="connsiteX153" fmla="*/ 4862513 w 5348300"/>
              <a:gd name="connsiteY153" fmla="*/ 585788 h 3000375"/>
              <a:gd name="connsiteX154" fmla="*/ 4886325 w 5348300"/>
              <a:gd name="connsiteY154" fmla="*/ 581025 h 3000375"/>
              <a:gd name="connsiteX155" fmla="*/ 4900613 w 5348300"/>
              <a:gd name="connsiteY155" fmla="*/ 576263 h 3000375"/>
              <a:gd name="connsiteX156" fmla="*/ 4919663 w 5348300"/>
              <a:gd name="connsiteY156" fmla="*/ 533400 h 3000375"/>
              <a:gd name="connsiteX157" fmla="*/ 4943475 w 5348300"/>
              <a:gd name="connsiteY157" fmla="*/ 519113 h 3000375"/>
              <a:gd name="connsiteX158" fmla="*/ 4962525 w 5348300"/>
              <a:gd name="connsiteY158" fmla="*/ 500063 h 3000375"/>
              <a:gd name="connsiteX159" fmla="*/ 4995863 w 5348300"/>
              <a:gd name="connsiteY159" fmla="*/ 476250 h 3000375"/>
              <a:gd name="connsiteX160" fmla="*/ 5024438 w 5348300"/>
              <a:gd name="connsiteY160" fmla="*/ 447675 h 3000375"/>
              <a:gd name="connsiteX161" fmla="*/ 5038725 w 5348300"/>
              <a:gd name="connsiteY161" fmla="*/ 433388 h 3000375"/>
              <a:gd name="connsiteX162" fmla="*/ 5048250 w 5348300"/>
              <a:gd name="connsiteY162" fmla="*/ 414338 h 3000375"/>
              <a:gd name="connsiteX163" fmla="*/ 5057775 w 5348300"/>
              <a:gd name="connsiteY163" fmla="*/ 390525 h 3000375"/>
              <a:gd name="connsiteX164" fmla="*/ 5067300 w 5348300"/>
              <a:gd name="connsiteY164" fmla="*/ 376238 h 3000375"/>
              <a:gd name="connsiteX165" fmla="*/ 5072063 w 5348300"/>
              <a:gd name="connsiteY165" fmla="*/ 361950 h 3000375"/>
              <a:gd name="connsiteX166" fmla="*/ 5086350 w 5348300"/>
              <a:gd name="connsiteY166" fmla="*/ 347663 h 3000375"/>
              <a:gd name="connsiteX167" fmla="*/ 5095875 w 5348300"/>
              <a:gd name="connsiteY167" fmla="*/ 333375 h 3000375"/>
              <a:gd name="connsiteX168" fmla="*/ 5129213 w 5348300"/>
              <a:gd name="connsiteY168" fmla="*/ 314325 h 3000375"/>
              <a:gd name="connsiteX169" fmla="*/ 5157788 w 5348300"/>
              <a:gd name="connsiteY169" fmla="*/ 300038 h 3000375"/>
              <a:gd name="connsiteX170" fmla="*/ 5172075 w 5348300"/>
              <a:gd name="connsiteY170" fmla="*/ 285750 h 3000375"/>
              <a:gd name="connsiteX171" fmla="*/ 5191125 w 5348300"/>
              <a:gd name="connsiteY171" fmla="*/ 271463 h 3000375"/>
              <a:gd name="connsiteX172" fmla="*/ 5219700 w 5348300"/>
              <a:gd name="connsiteY172" fmla="*/ 242888 h 3000375"/>
              <a:gd name="connsiteX173" fmla="*/ 5229225 w 5348300"/>
              <a:gd name="connsiteY173" fmla="*/ 228600 h 3000375"/>
              <a:gd name="connsiteX174" fmla="*/ 5238750 w 5348300"/>
              <a:gd name="connsiteY174" fmla="*/ 185738 h 3000375"/>
              <a:gd name="connsiteX175" fmla="*/ 5253038 w 5348300"/>
              <a:gd name="connsiteY175" fmla="*/ 142875 h 3000375"/>
              <a:gd name="connsiteX176" fmla="*/ 5257800 w 5348300"/>
              <a:gd name="connsiteY176" fmla="*/ 128588 h 3000375"/>
              <a:gd name="connsiteX177" fmla="*/ 5267325 w 5348300"/>
              <a:gd name="connsiteY177" fmla="*/ 85725 h 3000375"/>
              <a:gd name="connsiteX178" fmla="*/ 5324475 w 5348300"/>
              <a:gd name="connsiteY178" fmla="*/ 19050 h 3000375"/>
              <a:gd name="connsiteX179" fmla="*/ 5343525 w 5348300"/>
              <a:gd name="connsiteY179" fmla="*/ 0 h 3000375"/>
              <a:gd name="connsiteX180" fmla="*/ 5348288 w 5348300"/>
              <a:gd name="connsiteY180"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7075 w 5348300"/>
              <a:gd name="connsiteY103" fmla="*/ 1576388 h 3000375"/>
              <a:gd name="connsiteX104" fmla="*/ 3352800 w 5348300"/>
              <a:gd name="connsiteY104" fmla="*/ 1543050 h 3000375"/>
              <a:gd name="connsiteX105" fmla="*/ 3390900 w 5348300"/>
              <a:gd name="connsiteY105" fmla="*/ 1533525 h 3000375"/>
              <a:gd name="connsiteX106" fmla="*/ 3429000 w 5348300"/>
              <a:gd name="connsiteY106" fmla="*/ 1514475 h 3000375"/>
              <a:gd name="connsiteX107" fmla="*/ 3467100 w 5348300"/>
              <a:gd name="connsiteY107" fmla="*/ 1500188 h 3000375"/>
              <a:gd name="connsiteX108" fmla="*/ 3624263 w 5348300"/>
              <a:gd name="connsiteY108" fmla="*/ 1452563 h 3000375"/>
              <a:gd name="connsiteX109" fmla="*/ 3686175 w 5348300"/>
              <a:gd name="connsiteY109" fmla="*/ 1433513 h 3000375"/>
              <a:gd name="connsiteX110" fmla="*/ 3729038 w 5348300"/>
              <a:gd name="connsiteY110" fmla="*/ 1414463 h 3000375"/>
              <a:gd name="connsiteX111" fmla="*/ 3767138 w 5348300"/>
              <a:gd name="connsiteY111" fmla="*/ 1395413 h 3000375"/>
              <a:gd name="connsiteX112" fmla="*/ 3800475 w 5348300"/>
              <a:gd name="connsiteY112" fmla="*/ 1381125 h 3000375"/>
              <a:gd name="connsiteX113" fmla="*/ 3871913 w 5348300"/>
              <a:gd name="connsiteY113" fmla="*/ 1352550 h 3000375"/>
              <a:gd name="connsiteX114" fmla="*/ 4086225 w 5348300"/>
              <a:gd name="connsiteY114" fmla="*/ 1228725 h 3000375"/>
              <a:gd name="connsiteX115" fmla="*/ 4110038 w 5348300"/>
              <a:gd name="connsiteY115" fmla="*/ 1223963 h 3000375"/>
              <a:gd name="connsiteX116" fmla="*/ 4129088 w 5348300"/>
              <a:gd name="connsiteY116" fmla="*/ 1219200 h 3000375"/>
              <a:gd name="connsiteX117" fmla="*/ 4143375 w 5348300"/>
              <a:gd name="connsiteY117" fmla="*/ 1214438 h 3000375"/>
              <a:gd name="connsiteX118" fmla="*/ 4191000 w 5348300"/>
              <a:gd name="connsiteY118" fmla="*/ 1209675 h 3000375"/>
              <a:gd name="connsiteX119" fmla="*/ 4224338 w 5348300"/>
              <a:gd name="connsiteY119" fmla="*/ 1200150 h 3000375"/>
              <a:gd name="connsiteX120" fmla="*/ 4238625 w 5348300"/>
              <a:gd name="connsiteY120" fmla="*/ 1190625 h 3000375"/>
              <a:gd name="connsiteX121" fmla="*/ 4248150 w 5348300"/>
              <a:gd name="connsiteY121" fmla="*/ 1176338 h 3000375"/>
              <a:gd name="connsiteX122" fmla="*/ 4252913 w 5348300"/>
              <a:gd name="connsiteY122" fmla="*/ 1162050 h 3000375"/>
              <a:gd name="connsiteX123" fmla="*/ 4271963 w 5348300"/>
              <a:gd name="connsiteY123" fmla="*/ 1143000 h 3000375"/>
              <a:gd name="connsiteX124" fmla="*/ 4286250 w 5348300"/>
              <a:gd name="connsiteY124" fmla="*/ 1138238 h 3000375"/>
              <a:gd name="connsiteX125" fmla="*/ 4305300 w 5348300"/>
              <a:gd name="connsiteY125" fmla="*/ 1123950 h 3000375"/>
              <a:gd name="connsiteX126" fmla="*/ 4333875 w 5348300"/>
              <a:gd name="connsiteY126" fmla="*/ 1095375 h 3000375"/>
              <a:gd name="connsiteX127" fmla="*/ 4338638 w 5348300"/>
              <a:gd name="connsiteY127" fmla="*/ 1081088 h 3000375"/>
              <a:gd name="connsiteX128" fmla="*/ 4367213 w 5348300"/>
              <a:gd name="connsiteY128" fmla="*/ 1042988 h 3000375"/>
              <a:gd name="connsiteX129" fmla="*/ 4381500 w 5348300"/>
              <a:gd name="connsiteY129" fmla="*/ 1028700 h 3000375"/>
              <a:gd name="connsiteX130" fmla="*/ 4410075 w 5348300"/>
              <a:gd name="connsiteY130" fmla="*/ 1009650 h 3000375"/>
              <a:gd name="connsiteX131" fmla="*/ 4433888 w 5348300"/>
              <a:gd name="connsiteY131" fmla="*/ 990600 h 3000375"/>
              <a:gd name="connsiteX132" fmla="*/ 4462463 w 5348300"/>
              <a:gd name="connsiteY132" fmla="*/ 971550 h 3000375"/>
              <a:gd name="connsiteX133" fmla="*/ 4519613 w 5348300"/>
              <a:gd name="connsiteY133" fmla="*/ 919163 h 3000375"/>
              <a:gd name="connsiteX134" fmla="*/ 4538663 w 5348300"/>
              <a:gd name="connsiteY134" fmla="*/ 900113 h 3000375"/>
              <a:gd name="connsiteX135" fmla="*/ 4576763 w 5348300"/>
              <a:gd name="connsiteY135" fmla="*/ 871538 h 3000375"/>
              <a:gd name="connsiteX136" fmla="*/ 4605338 w 5348300"/>
              <a:gd name="connsiteY136" fmla="*/ 847725 h 3000375"/>
              <a:gd name="connsiteX137" fmla="*/ 4643438 w 5348300"/>
              <a:gd name="connsiteY137" fmla="*/ 804863 h 3000375"/>
              <a:gd name="connsiteX138" fmla="*/ 4643438 w 5348300"/>
              <a:gd name="connsiteY138" fmla="*/ 804863 h 3000375"/>
              <a:gd name="connsiteX139" fmla="*/ 4657725 w 5348300"/>
              <a:gd name="connsiteY139" fmla="*/ 785813 h 3000375"/>
              <a:gd name="connsiteX140" fmla="*/ 4710113 w 5348300"/>
              <a:gd name="connsiteY140" fmla="*/ 738188 h 3000375"/>
              <a:gd name="connsiteX141" fmla="*/ 4738688 w 5348300"/>
              <a:gd name="connsiteY141" fmla="*/ 700088 h 3000375"/>
              <a:gd name="connsiteX142" fmla="*/ 4748213 w 5348300"/>
              <a:gd name="connsiteY142" fmla="*/ 685800 h 3000375"/>
              <a:gd name="connsiteX143" fmla="*/ 4776788 w 5348300"/>
              <a:gd name="connsiteY143" fmla="*/ 676275 h 3000375"/>
              <a:gd name="connsiteX144" fmla="*/ 4791075 w 5348300"/>
              <a:gd name="connsiteY144" fmla="*/ 671513 h 3000375"/>
              <a:gd name="connsiteX145" fmla="*/ 4814888 w 5348300"/>
              <a:gd name="connsiteY145" fmla="*/ 657225 h 3000375"/>
              <a:gd name="connsiteX146" fmla="*/ 4833938 w 5348300"/>
              <a:gd name="connsiteY146" fmla="*/ 647700 h 3000375"/>
              <a:gd name="connsiteX147" fmla="*/ 4848225 w 5348300"/>
              <a:gd name="connsiteY147" fmla="*/ 638175 h 3000375"/>
              <a:gd name="connsiteX148" fmla="*/ 4862513 w 5348300"/>
              <a:gd name="connsiteY148" fmla="*/ 633413 h 3000375"/>
              <a:gd name="connsiteX149" fmla="*/ 4881563 w 5348300"/>
              <a:gd name="connsiteY149" fmla="*/ 623888 h 3000375"/>
              <a:gd name="connsiteX150" fmla="*/ 4872038 w 5348300"/>
              <a:gd name="connsiteY150" fmla="*/ 609600 h 3000375"/>
              <a:gd name="connsiteX151" fmla="*/ 4857750 w 5348300"/>
              <a:gd name="connsiteY151" fmla="*/ 600075 h 3000375"/>
              <a:gd name="connsiteX152" fmla="*/ 4862513 w 5348300"/>
              <a:gd name="connsiteY152" fmla="*/ 585788 h 3000375"/>
              <a:gd name="connsiteX153" fmla="*/ 4886325 w 5348300"/>
              <a:gd name="connsiteY153" fmla="*/ 581025 h 3000375"/>
              <a:gd name="connsiteX154" fmla="*/ 4900613 w 5348300"/>
              <a:gd name="connsiteY154" fmla="*/ 576263 h 3000375"/>
              <a:gd name="connsiteX155" fmla="*/ 4919663 w 5348300"/>
              <a:gd name="connsiteY155" fmla="*/ 533400 h 3000375"/>
              <a:gd name="connsiteX156" fmla="*/ 4943475 w 5348300"/>
              <a:gd name="connsiteY156" fmla="*/ 519113 h 3000375"/>
              <a:gd name="connsiteX157" fmla="*/ 4962525 w 5348300"/>
              <a:gd name="connsiteY157" fmla="*/ 500063 h 3000375"/>
              <a:gd name="connsiteX158" fmla="*/ 4995863 w 5348300"/>
              <a:gd name="connsiteY158" fmla="*/ 476250 h 3000375"/>
              <a:gd name="connsiteX159" fmla="*/ 5024438 w 5348300"/>
              <a:gd name="connsiteY159" fmla="*/ 447675 h 3000375"/>
              <a:gd name="connsiteX160" fmla="*/ 5038725 w 5348300"/>
              <a:gd name="connsiteY160" fmla="*/ 433388 h 3000375"/>
              <a:gd name="connsiteX161" fmla="*/ 5048250 w 5348300"/>
              <a:gd name="connsiteY161" fmla="*/ 414338 h 3000375"/>
              <a:gd name="connsiteX162" fmla="*/ 5057775 w 5348300"/>
              <a:gd name="connsiteY162" fmla="*/ 390525 h 3000375"/>
              <a:gd name="connsiteX163" fmla="*/ 5067300 w 5348300"/>
              <a:gd name="connsiteY163" fmla="*/ 376238 h 3000375"/>
              <a:gd name="connsiteX164" fmla="*/ 5072063 w 5348300"/>
              <a:gd name="connsiteY164" fmla="*/ 361950 h 3000375"/>
              <a:gd name="connsiteX165" fmla="*/ 5086350 w 5348300"/>
              <a:gd name="connsiteY165" fmla="*/ 347663 h 3000375"/>
              <a:gd name="connsiteX166" fmla="*/ 5095875 w 5348300"/>
              <a:gd name="connsiteY166" fmla="*/ 333375 h 3000375"/>
              <a:gd name="connsiteX167" fmla="*/ 5129213 w 5348300"/>
              <a:gd name="connsiteY167" fmla="*/ 314325 h 3000375"/>
              <a:gd name="connsiteX168" fmla="*/ 5157788 w 5348300"/>
              <a:gd name="connsiteY168" fmla="*/ 300038 h 3000375"/>
              <a:gd name="connsiteX169" fmla="*/ 5172075 w 5348300"/>
              <a:gd name="connsiteY169" fmla="*/ 285750 h 3000375"/>
              <a:gd name="connsiteX170" fmla="*/ 5191125 w 5348300"/>
              <a:gd name="connsiteY170" fmla="*/ 271463 h 3000375"/>
              <a:gd name="connsiteX171" fmla="*/ 5219700 w 5348300"/>
              <a:gd name="connsiteY171" fmla="*/ 242888 h 3000375"/>
              <a:gd name="connsiteX172" fmla="*/ 5229225 w 5348300"/>
              <a:gd name="connsiteY172" fmla="*/ 228600 h 3000375"/>
              <a:gd name="connsiteX173" fmla="*/ 5238750 w 5348300"/>
              <a:gd name="connsiteY173" fmla="*/ 185738 h 3000375"/>
              <a:gd name="connsiteX174" fmla="*/ 5253038 w 5348300"/>
              <a:gd name="connsiteY174" fmla="*/ 142875 h 3000375"/>
              <a:gd name="connsiteX175" fmla="*/ 5257800 w 5348300"/>
              <a:gd name="connsiteY175" fmla="*/ 128588 h 3000375"/>
              <a:gd name="connsiteX176" fmla="*/ 5267325 w 5348300"/>
              <a:gd name="connsiteY176" fmla="*/ 85725 h 3000375"/>
              <a:gd name="connsiteX177" fmla="*/ 5324475 w 5348300"/>
              <a:gd name="connsiteY177" fmla="*/ 19050 h 3000375"/>
              <a:gd name="connsiteX178" fmla="*/ 5343525 w 5348300"/>
              <a:gd name="connsiteY178" fmla="*/ 0 h 3000375"/>
              <a:gd name="connsiteX179" fmla="*/ 5348288 w 5348300"/>
              <a:gd name="connsiteY179"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7075 w 5348300"/>
              <a:gd name="connsiteY103" fmla="*/ 1576388 h 3000375"/>
              <a:gd name="connsiteX104" fmla="*/ 3352800 w 5348300"/>
              <a:gd name="connsiteY104" fmla="*/ 1543050 h 3000375"/>
              <a:gd name="connsiteX105" fmla="*/ 3390900 w 5348300"/>
              <a:gd name="connsiteY105" fmla="*/ 1533525 h 3000375"/>
              <a:gd name="connsiteX106" fmla="*/ 3429000 w 5348300"/>
              <a:gd name="connsiteY106" fmla="*/ 1514475 h 3000375"/>
              <a:gd name="connsiteX107" fmla="*/ 3467100 w 5348300"/>
              <a:gd name="connsiteY107" fmla="*/ 1500188 h 3000375"/>
              <a:gd name="connsiteX108" fmla="*/ 3624263 w 5348300"/>
              <a:gd name="connsiteY108" fmla="*/ 1452563 h 3000375"/>
              <a:gd name="connsiteX109" fmla="*/ 3729038 w 5348300"/>
              <a:gd name="connsiteY109" fmla="*/ 1414463 h 3000375"/>
              <a:gd name="connsiteX110" fmla="*/ 3767138 w 5348300"/>
              <a:gd name="connsiteY110" fmla="*/ 1395413 h 3000375"/>
              <a:gd name="connsiteX111" fmla="*/ 3800475 w 5348300"/>
              <a:gd name="connsiteY111" fmla="*/ 1381125 h 3000375"/>
              <a:gd name="connsiteX112" fmla="*/ 3871913 w 5348300"/>
              <a:gd name="connsiteY112" fmla="*/ 1352550 h 3000375"/>
              <a:gd name="connsiteX113" fmla="*/ 4086225 w 5348300"/>
              <a:gd name="connsiteY113" fmla="*/ 1228725 h 3000375"/>
              <a:gd name="connsiteX114" fmla="*/ 4110038 w 5348300"/>
              <a:gd name="connsiteY114" fmla="*/ 1223963 h 3000375"/>
              <a:gd name="connsiteX115" fmla="*/ 4129088 w 5348300"/>
              <a:gd name="connsiteY115" fmla="*/ 1219200 h 3000375"/>
              <a:gd name="connsiteX116" fmla="*/ 4143375 w 5348300"/>
              <a:gd name="connsiteY116" fmla="*/ 1214438 h 3000375"/>
              <a:gd name="connsiteX117" fmla="*/ 4191000 w 5348300"/>
              <a:gd name="connsiteY117" fmla="*/ 1209675 h 3000375"/>
              <a:gd name="connsiteX118" fmla="*/ 4224338 w 5348300"/>
              <a:gd name="connsiteY118" fmla="*/ 1200150 h 3000375"/>
              <a:gd name="connsiteX119" fmla="*/ 4238625 w 5348300"/>
              <a:gd name="connsiteY119" fmla="*/ 1190625 h 3000375"/>
              <a:gd name="connsiteX120" fmla="*/ 4248150 w 5348300"/>
              <a:gd name="connsiteY120" fmla="*/ 1176338 h 3000375"/>
              <a:gd name="connsiteX121" fmla="*/ 4252913 w 5348300"/>
              <a:gd name="connsiteY121" fmla="*/ 1162050 h 3000375"/>
              <a:gd name="connsiteX122" fmla="*/ 4271963 w 5348300"/>
              <a:gd name="connsiteY122" fmla="*/ 1143000 h 3000375"/>
              <a:gd name="connsiteX123" fmla="*/ 4286250 w 5348300"/>
              <a:gd name="connsiteY123" fmla="*/ 1138238 h 3000375"/>
              <a:gd name="connsiteX124" fmla="*/ 4305300 w 5348300"/>
              <a:gd name="connsiteY124" fmla="*/ 1123950 h 3000375"/>
              <a:gd name="connsiteX125" fmla="*/ 4333875 w 5348300"/>
              <a:gd name="connsiteY125" fmla="*/ 1095375 h 3000375"/>
              <a:gd name="connsiteX126" fmla="*/ 4338638 w 5348300"/>
              <a:gd name="connsiteY126" fmla="*/ 1081088 h 3000375"/>
              <a:gd name="connsiteX127" fmla="*/ 4367213 w 5348300"/>
              <a:gd name="connsiteY127" fmla="*/ 1042988 h 3000375"/>
              <a:gd name="connsiteX128" fmla="*/ 4381500 w 5348300"/>
              <a:gd name="connsiteY128" fmla="*/ 1028700 h 3000375"/>
              <a:gd name="connsiteX129" fmla="*/ 4410075 w 5348300"/>
              <a:gd name="connsiteY129" fmla="*/ 1009650 h 3000375"/>
              <a:gd name="connsiteX130" fmla="*/ 4433888 w 5348300"/>
              <a:gd name="connsiteY130" fmla="*/ 990600 h 3000375"/>
              <a:gd name="connsiteX131" fmla="*/ 4462463 w 5348300"/>
              <a:gd name="connsiteY131" fmla="*/ 971550 h 3000375"/>
              <a:gd name="connsiteX132" fmla="*/ 4519613 w 5348300"/>
              <a:gd name="connsiteY132" fmla="*/ 919163 h 3000375"/>
              <a:gd name="connsiteX133" fmla="*/ 4538663 w 5348300"/>
              <a:gd name="connsiteY133" fmla="*/ 900113 h 3000375"/>
              <a:gd name="connsiteX134" fmla="*/ 4576763 w 5348300"/>
              <a:gd name="connsiteY134" fmla="*/ 871538 h 3000375"/>
              <a:gd name="connsiteX135" fmla="*/ 4605338 w 5348300"/>
              <a:gd name="connsiteY135" fmla="*/ 847725 h 3000375"/>
              <a:gd name="connsiteX136" fmla="*/ 4643438 w 5348300"/>
              <a:gd name="connsiteY136" fmla="*/ 804863 h 3000375"/>
              <a:gd name="connsiteX137" fmla="*/ 4643438 w 5348300"/>
              <a:gd name="connsiteY137" fmla="*/ 804863 h 3000375"/>
              <a:gd name="connsiteX138" fmla="*/ 4657725 w 5348300"/>
              <a:gd name="connsiteY138" fmla="*/ 785813 h 3000375"/>
              <a:gd name="connsiteX139" fmla="*/ 4710113 w 5348300"/>
              <a:gd name="connsiteY139" fmla="*/ 738188 h 3000375"/>
              <a:gd name="connsiteX140" fmla="*/ 4738688 w 5348300"/>
              <a:gd name="connsiteY140" fmla="*/ 700088 h 3000375"/>
              <a:gd name="connsiteX141" fmla="*/ 4748213 w 5348300"/>
              <a:gd name="connsiteY141" fmla="*/ 685800 h 3000375"/>
              <a:gd name="connsiteX142" fmla="*/ 4776788 w 5348300"/>
              <a:gd name="connsiteY142" fmla="*/ 676275 h 3000375"/>
              <a:gd name="connsiteX143" fmla="*/ 4791075 w 5348300"/>
              <a:gd name="connsiteY143" fmla="*/ 671513 h 3000375"/>
              <a:gd name="connsiteX144" fmla="*/ 4814888 w 5348300"/>
              <a:gd name="connsiteY144" fmla="*/ 657225 h 3000375"/>
              <a:gd name="connsiteX145" fmla="*/ 4833938 w 5348300"/>
              <a:gd name="connsiteY145" fmla="*/ 647700 h 3000375"/>
              <a:gd name="connsiteX146" fmla="*/ 4848225 w 5348300"/>
              <a:gd name="connsiteY146" fmla="*/ 638175 h 3000375"/>
              <a:gd name="connsiteX147" fmla="*/ 4862513 w 5348300"/>
              <a:gd name="connsiteY147" fmla="*/ 633413 h 3000375"/>
              <a:gd name="connsiteX148" fmla="*/ 4881563 w 5348300"/>
              <a:gd name="connsiteY148" fmla="*/ 623888 h 3000375"/>
              <a:gd name="connsiteX149" fmla="*/ 4872038 w 5348300"/>
              <a:gd name="connsiteY149" fmla="*/ 609600 h 3000375"/>
              <a:gd name="connsiteX150" fmla="*/ 4857750 w 5348300"/>
              <a:gd name="connsiteY150" fmla="*/ 600075 h 3000375"/>
              <a:gd name="connsiteX151" fmla="*/ 4862513 w 5348300"/>
              <a:gd name="connsiteY151" fmla="*/ 585788 h 3000375"/>
              <a:gd name="connsiteX152" fmla="*/ 4886325 w 5348300"/>
              <a:gd name="connsiteY152" fmla="*/ 581025 h 3000375"/>
              <a:gd name="connsiteX153" fmla="*/ 4900613 w 5348300"/>
              <a:gd name="connsiteY153" fmla="*/ 576263 h 3000375"/>
              <a:gd name="connsiteX154" fmla="*/ 4919663 w 5348300"/>
              <a:gd name="connsiteY154" fmla="*/ 533400 h 3000375"/>
              <a:gd name="connsiteX155" fmla="*/ 4943475 w 5348300"/>
              <a:gd name="connsiteY155" fmla="*/ 519113 h 3000375"/>
              <a:gd name="connsiteX156" fmla="*/ 4962525 w 5348300"/>
              <a:gd name="connsiteY156" fmla="*/ 500063 h 3000375"/>
              <a:gd name="connsiteX157" fmla="*/ 4995863 w 5348300"/>
              <a:gd name="connsiteY157" fmla="*/ 476250 h 3000375"/>
              <a:gd name="connsiteX158" fmla="*/ 5024438 w 5348300"/>
              <a:gd name="connsiteY158" fmla="*/ 447675 h 3000375"/>
              <a:gd name="connsiteX159" fmla="*/ 5038725 w 5348300"/>
              <a:gd name="connsiteY159" fmla="*/ 433388 h 3000375"/>
              <a:gd name="connsiteX160" fmla="*/ 5048250 w 5348300"/>
              <a:gd name="connsiteY160" fmla="*/ 414338 h 3000375"/>
              <a:gd name="connsiteX161" fmla="*/ 5057775 w 5348300"/>
              <a:gd name="connsiteY161" fmla="*/ 390525 h 3000375"/>
              <a:gd name="connsiteX162" fmla="*/ 5067300 w 5348300"/>
              <a:gd name="connsiteY162" fmla="*/ 376238 h 3000375"/>
              <a:gd name="connsiteX163" fmla="*/ 5072063 w 5348300"/>
              <a:gd name="connsiteY163" fmla="*/ 361950 h 3000375"/>
              <a:gd name="connsiteX164" fmla="*/ 5086350 w 5348300"/>
              <a:gd name="connsiteY164" fmla="*/ 347663 h 3000375"/>
              <a:gd name="connsiteX165" fmla="*/ 5095875 w 5348300"/>
              <a:gd name="connsiteY165" fmla="*/ 333375 h 3000375"/>
              <a:gd name="connsiteX166" fmla="*/ 5129213 w 5348300"/>
              <a:gd name="connsiteY166" fmla="*/ 314325 h 3000375"/>
              <a:gd name="connsiteX167" fmla="*/ 5157788 w 5348300"/>
              <a:gd name="connsiteY167" fmla="*/ 300038 h 3000375"/>
              <a:gd name="connsiteX168" fmla="*/ 5172075 w 5348300"/>
              <a:gd name="connsiteY168" fmla="*/ 285750 h 3000375"/>
              <a:gd name="connsiteX169" fmla="*/ 5191125 w 5348300"/>
              <a:gd name="connsiteY169" fmla="*/ 271463 h 3000375"/>
              <a:gd name="connsiteX170" fmla="*/ 5219700 w 5348300"/>
              <a:gd name="connsiteY170" fmla="*/ 242888 h 3000375"/>
              <a:gd name="connsiteX171" fmla="*/ 5229225 w 5348300"/>
              <a:gd name="connsiteY171" fmla="*/ 228600 h 3000375"/>
              <a:gd name="connsiteX172" fmla="*/ 5238750 w 5348300"/>
              <a:gd name="connsiteY172" fmla="*/ 185738 h 3000375"/>
              <a:gd name="connsiteX173" fmla="*/ 5253038 w 5348300"/>
              <a:gd name="connsiteY173" fmla="*/ 142875 h 3000375"/>
              <a:gd name="connsiteX174" fmla="*/ 5257800 w 5348300"/>
              <a:gd name="connsiteY174" fmla="*/ 128588 h 3000375"/>
              <a:gd name="connsiteX175" fmla="*/ 5267325 w 5348300"/>
              <a:gd name="connsiteY175" fmla="*/ 85725 h 3000375"/>
              <a:gd name="connsiteX176" fmla="*/ 5324475 w 5348300"/>
              <a:gd name="connsiteY176" fmla="*/ 19050 h 3000375"/>
              <a:gd name="connsiteX177" fmla="*/ 5343525 w 5348300"/>
              <a:gd name="connsiteY177" fmla="*/ 0 h 3000375"/>
              <a:gd name="connsiteX178" fmla="*/ 5348288 w 5348300"/>
              <a:gd name="connsiteY178"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352800 w 5348300"/>
              <a:gd name="connsiteY104" fmla="*/ 1543050 h 3000375"/>
              <a:gd name="connsiteX105" fmla="*/ 3390900 w 5348300"/>
              <a:gd name="connsiteY105" fmla="*/ 1533525 h 3000375"/>
              <a:gd name="connsiteX106" fmla="*/ 3429000 w 5348300"/>
              <a:gd name="connsiteY106" fmla="*/ 1514475 h 3000375"/>
              <a:gd name="connsiteX107" fmla="*/ 3467100 w 5348300"/>
              <a:gd name="connsiteY107" fmla="*/ 1500188 h 3000375"/>
              <a:gd name="connsiteX108" fmla="*/ 3624263 w 5348300"/>
              <a:gd name="connsiteY108" fmla="*/ 1452563 h 3000375"/>
              <a:gd name="connsiteX109" fmla="*/ 3729038 w 5348300"/>
              <a:gd name="connsiteY109" fmla="*/ 1414463 h 3000375"/>
              <a:gd name="connsiteX110" fmla="*/ 3767138 w 5348300"/>
              <a:gd name="connsiteY110" fmla="*/ 1395413 h 3000375"/>
              <a:gd name="connsiteX111" fmla="*/ 3800475 w 5348300"/>
              <a:gd name="connsiteY111" fmla="*/ 1381125 h 3000375"/>
              <a:gd name="connsiteX112" fmla="*/ 3871913 w 5348300"/>
              <a:gd name="connsiteY112" fmla="*/ 1352550 h 3000375"/>
              <a:gd name="connsiteX113" fmla="*/ 4086225 w 5348300"/>
              <a:gd name="connsiteY113" fmla="*/ 1228725 h 3000375"/>
              <a:gd name="connsiteX114" fmla="*/ 4110038 w 5348300"/>
              <a:gd name="connsiteY114" fmla="*/ 1223963 h 3000375"/>
              <a:gd name="connsiteX115" fmla="*/ 4129088 w 5348300"/>
              <a:gd name="connsiteY115" fmla="*/ 1219200 h 3000375"/>
              <a:gd name="connsiteX116" fmla="*/ 4143375 w 5348300"/>
              <a:gd name="connsiteY116" fmla="*/ 1214438 h 3000375"/>
              <a:gd name="connsiteX117" fmla="*/ 4191000 w 5348300"/>
              <a:gd name="connsiteY117" fmla="*/ 1209675 h 3000375"/>
              <a:gd name="connsiteX118" fmla="*/ 4224338 w 5348300"/>
              <a:gd name="connsiteY118" fmla="*/ 1200150 h 3000375"/>
              <a:gd name="connsiteX119" fmla="*/ 4238625 w 5348300"/>
              <a:gd name="connsiteY119" fmla="*/ 1190625 h 3000375"/>
              <a:gd name="connsiteX120" fmla="*/ 4248150 w 5348300"/>
              <a:gd name="connsiteY120" fmla="*/ 1176338 h 3000375"/>
              <a:gd name="connsiteX121" fmla="*/ 4252913 w 5348300"/>
              <a:gd name="connsiteY121" fmla="*/ 1162050 h 3000375"/>
              <a:gd name="connsiteX122" fmla="*/ 4271963 w 5348300"/>
              <a:gd name="connsiteY122" fmla="*/ 1143000 h 3000375"/>
              <a:gd name="connsiteX123" fmla="*/ 4286250 w 5348300"/>
              <a:gd name="connsiteY123" fmla="*/ 1138238 h 3000375"/>
              <a:gd name="connsiteX124" fmla="*/ 4305300 w 5348300"/>
              <a:gd name="connsiteY124" fmla="*/ 1123950 h 3000375"/>
              <a:gd name="connsiteX125" fmla="*/ 4333875 w 5348300"/>
              <a:gd name="connsiteY125" fmla="*/ 1095375 h 3000375"/>
              <a:gd name="connsiteX126" fmla="*/ 4338638 w 5348300"/>
              <a:gd name="connsiteY126" fmla="*/ 1081088 h 3000375"/>
              <a:gd name="connsiteX127" fmla="*/ 4367213 w 5348300"/>
              <a:gd name="connsiteY127" fmla="*/ 1042988 h 3000375"/>
              <a:gd name="connsiteX128" fmla="*/ 4381500 w 5348300"/>
              <a:gd name="connsiteY128" fmla="*/ 1028700 h 3000375"/>
              <a:gd name="connsiteX129" fmla="*/ 4410075 w 5348300"/>
              <a:gd name="connsiteY129" fmla="*/ 1009650 h 3000375"/>
              <a:gd name="connsiteX130" fmla="*/ 4433888 w 5348300"/>
              <a:gd name="connsiteY130" fmla="*/ 990600 h 3000375"/>
              <a:gd name="connsiteX131" fmla="*/ 4462463 w 5348300"/>
              <a:gd name="connsiteY131" fmla="*/ 971550 h 3000375"/>
              <a:gd name="connsiteX132" fmla="*/ 4519613 w 5348300"/>
              <a:gd name="connsiteY132" fmla="*/ 919163 h 3000375"/>
              <a:gd name="connsiteX133" fmla="*/ 4538663 w 5348300"/>
              <a:gd name="connsiteY133" fmla="*/ 900113 h 3000375"/>
              <a:gd name="connsiteX134" fmla="*/ 4576763 w 5348300"/>
              <a:gd name="connsiteY134" fmla="*/ 871538 h 3000375"/>
              <a:gd name="connsiteX135" fmla="*/ 4605338 w 5348300"/>
              <a:gd name="connsiteY135" fmla="*/ 847725 h 3000375"/>
              <a:gd name="connsiteX136" fmla="*/ 4643438 w 5348300"/>
              <a:gd name="connsiteY136" fmla="*/ 804863 h 3000375"/>
              <a:gd name="connsiteX137" fmla="*/ 4643438 w 5348300"/>
              <a:gd name="connsiteY137" fmla="*/ 804863 h 3000375"/>
              <a:gd name="connsiteX138" fmla="*/ 4657725 w 5348300"/>
              <a:gd name="connsiteY138" fmla="*/ 785813 h 3000375"/>
              <a:gd name="connsiteX139" fmla="*/ 4710113 w 5348300"/>
              <a:gd name="connsiteY139" fmla="*/ 738188 h 3000375"/>
              <a:gd name="connsiteX140" fmla="*/ 4738688 w 5348300"/>
              <a:gd name="connsiteY140" fmla="*/ 700088 h 3000375"/>
              <a:gd name="connsiteX141" fmla="*/ 4748213 w 5348300"/>
              <a:gd name="connsiteY141" fmla="*/ 685800 h 3000375"/>
              <a:gd name="connsiteX142" fmla="*/ 4776788 w 5348300"/>
              <a:gd name="connsiteY142" fmla="*/ 676275 h 3000375"/>
              <a:gd name="connsiteX143" fmla="*/ 4791075 w 5348300"/>
              <a:gd name="connsiteY143" fmla="*/ 671513 h 3000375"/>
              <a:gd name="connsiteX144" fmla="*/ 4814888 w 5348300"/>
              <a:gd name="connsiteY144" fmla="*/ 657225 h 3000375"/>
              <a:gd name="connsiteX145" fmla="*/ 4833938 w 5348300"/>
              <a:gd name="connsiteY145" fmla="*/ 647700 h 3000375"/>
              <a:gd name="connsiteX146" fmla="*/ 4848225 w 5348300"/>
              <a:gd name="connsiteY146" fmla="*/ 638175 h 3000375"/>
              <a:gd name="connsiteX147" fmla="*/ 4862513 w 5348300"/>
              <a:gd name="connsiteY147" fmla="*/ 633413 h 3000375"/>
              <a:gd name="connsiteX148" fmla="*/ 4881563 w 5348300"/>
              <a:gd name="connsiteY148" fmla="*/ 623888 h 3000375"/>
              <a:gd name="connsiteX149" fmla="*/ 4872038 w 5348300"/>
              <a:gd name="connsiteY149" fmla="*/ 609600 h 3000375"/>
              <a:gd name="connsiteX150" fmla="*/ 4857750 w 5348300"/>
              <a:gd name="connsiteY150" fmla="*/ 600075 h 3000375"/>
              <a:gd name="connsiteX151" fmla="*/ 4862513 w 5348300"/>
              <a:gd name="connsiteY151" fmla="*/ 585788 h 3000375"/>
              <a:gd name="connsiteX152" fmla="*/ 4886325 w 5348300"/>
              <a:gd name="connsiteY152" fmla="*/ 581025 h 3000375"/>
              <a:gd name="connsiteX153" fmla="*/ 4900613 w 5348300"/>
              <a:gd name="connsiteY153" fmla="*/ 576263 h 3000375"/>
              <a:gd name="connsiteX154" fmla="*/ 4919663 w 5348300"/>
              <a:gd name="connsiteY154" fmla="*/ 533400 h 3000375"/>
              <a:gd name="connsiteX155" fmla="*/ 4943475 w 5348300"/>
              <a:gd name="connsiteY155" fmla="*/ 519113 h 3000375"/>
              <a:gd name="connsiteX156" fmla="*/ 4962525 w 5348300"/>
              <a:gd name="connsiteY156" fmla="*/ 500063 h 3000375"/>
              <a:gd name="connsiteX157" fmla="*/ 4995863 w 5348300"/>
              <a:gd name="connsiteY157" fmla="*/ 476250 h 3000375"/>
              <a:gd name="connsiteX158" fmla="*/ 5024438 w 5348300"/>
              <a:gd name="connsiteY158" fmla="*/ 447675 h 3000375"/>
              <a:gd name="connsiteX159" fmla="*/ 5038725 w 5348300"/>
              <a:gd name="connsiteY159" fmla="*/ 433388 h 3000375"/>
              <a:gd name="connsiteX160" fmla="*/ 5048250 w 5348300"/>
              <a:gd name="connsiteY160" fmla="*/ 414338 h 3000375"/>
              <a:gd name="connsiteX161" fmla="*/ 5057775 w 5348300"/>
              <a:gd name="connsiteY161" fmla="*/ 390525 h 3000375"/>
              <a:gd name="connsiteX162" fmla="*/ 5067300 w 5348300"/>
              <a:gd name="connsiteY162" fmla="*/ 376238 h 3000375"/>
              <a:gd name="connsiteX163" fmla="*/ 5072063 w 5348300"/>
              <a:gd name="connsiteY163" fmla="*/ 361950 h 3000375"/>
              <a:gd name="connsiteX164" fmla="*/ 5086350 w 5348300"/>
              <a:gd name="connsiteY164" fmla="*/ 347663 h 3000375"/>
              <a:gd name="connsiteX165" fmla="*/ 5095875 w 5348300"/>
              <a:gd name="connsiteY165" fmla="*/ 333375 h 3000375"/>
              <a:gd name="connsiteX166" fmla="*/ 5129213 w 5348300"/>
              <a:gd name="connsiteY166" fmla="*/ 314325 h 3000375"/>
              <a:gd name="connsiteX167" fmla="*/ 5157788 w 5348300"/>
              <a:gd name="connsiteY167" fmla="*/ 300038 h 3000375"/>
              <a:gd name="connsiteX168" fmla="*/ 5172075 w 5348300"/>
              <a:gd name="connsiteY168" fmla="*/ 285750 h 3000375"/>
              <a:gd name="connsiteX169" fmla="*/ 5191125 w 5348300"/>
              <a:gd name="connsiteY169" fmla="*/ 271463 h 3000375"/>
              <a:gd name="connsiteX170" fmla="*/ 5219700 w 5348300"/>
              <a:gd name="connsiteY170" fmla="*/ 242888 h 3000375"/>
              <a:gd name="connsiteX171" fmla="*/ 5229225 w 5348300"/>
              <a:gd name="connsiteY171" fmla="*/ 228600 h 3000375"/>
              <a:gd name="connsiteX172" fmla="*/ 5238750 w 5348300"/>
              <a:gd name="connsiteY172" fmla="*/ 185738 h 3000375"/>
              <a:gd name="connsiteX173" fmla="*/ 5253038 w 5348300"/>
              <a:gd name="connsiteY173" fmla="*/ 142875 h 3000375"/>
              <a:gd name="connsiteX174" fmla="*/ 5257800 w 5348300"/>
              <a:gd name="connsiteY174" fmla="*/ 128588 h 3000375"/>
              <a:gd name="connsiteX175" fmla="*/ 5267325 w 5348300"/>
              <a:gd name="connsiteY175" fmla="*/ 85725 h 3000375"/>
              <a:gd name="connsiteX176" fmla="*/ 5324475 w 5348300"/>
              <a:gd name="connsiteY176" fmla="*/ 19050 h 3000375"/>
              <a:gd name="connsiteX177" fmla="*/ 5343525 w 5348300"/>
              <a:gd name="connsiteY177" fmla="*/ 0 h 3000375"/>
              <a:gd name="connsiteX178" fmla="*/ 5348288 w 5348300"/>
              <a:gd name="connsiteY178"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352800 w 5348300"/>
              <a:gd name="connsiteY104" fmla="*/ 1543050 h 3000375"/>
              <a:gd name="connsiteX105" fmla="*/ 3429000 w 5348300"/>
              <a:gd name="connsiteY105" fmla="*/ 1514475 h 3000375"/>
              <a:gd name="connsiteX106" fmla="*/ 3467100 w 5348300"/>
              <a:gd name="connsiteY106" fmla="*/ 1500188 h 3000375"/>
              <a:gd name="connsiteX107" fmla="*/ 3624263 w 5348300"/>
              <a:gd name="connsiteY107" fmla="*/ 1452563 h 3000375"/>
              <a:gd name="connsiteX108" fmla="*/ 3729038 w 5348300"/>
              <a:gd name="connsiteY108" fmla="*/ 1414463 h 3000375"/>
              <a:gd name="connsiteX109" fmla="*/ 3767138 w 5348300"/>
              <a:gd name="connsiteY109" fmla="*/ 1395413 h 3000375"/>
              <a:gd name="connsiteX110" fmla="*/ 3800475 w 5348300"/>
              <a:gd name="connsiteY110" fmla="*/ 1381125 h 3000375"/>
              <a:gd name="connsiteX111" fmla="*/ 3871913 w 5348300"/>
              <a:gd name="connsiteY111" fmla="*/ 1352550 h 3000375"/>
              <a:gd name="connsiteX112" fmla="*/ 4086225 w 5348300"/>
              <a:gd name="connsiteY112" fmla="*/ 1228725 h 3000375"/>
              <a:gd name="connsiteX113" fmla="*/ 4110038 w 5348300"/>
              <a:gd name="connsiteY113" fmla="*/ 1223963 h 3000375"/>
              <a:gd name="connsiteX114" fmla="*/ 4129088 w 5348300"/>
              <a:gd name="connsiteY114" fmla="*/ 1219200 h 3000375"/>
              <a:gd name="connsiteX115" fmla="*/ 4143375 w 5348300"/>
              <a:gd name="connsiteY115" fmla="*/ 1214438 h 3000375"/>
              <a:gd name="connsiteX116" fmla="*/ 4191000 w 5348300"/>
              <a:gd name="connsiteY116" fmla="*/ 1209675 h 3000375"/>
              <a:gd name="connsiteX117" fmla="*/ 4224338 w 5348300"/>
              <a:gd name="connsiteY117" fmla="*/ 1200150 h 3000375"/>
              <a:gd name="connsiteX118" fmla="*/ 4238625 w 5348300"/>
              <a:gd name="connsiteY118" fmla="*/ 1190625 h 3000375"/>
              <a:gd name="connsiteX119" fmla="*/ 4248150 w 5348300"/>
              <a:gd name="connsiteY119" fmla="*/ 1176338 h 3000375"/>
              <a:gd name="connsiteX120" fmla="*/ 4252913 w 5348300"/>
              <a:gd name="connsiteY120" fmla="*/ 1162050 h 3000375"/>
              <a:gd name="connsiteX121" fmla="*/ 4271963 w 5348300"/>
              <a:gd name="connsiteY121" fmla="*/ 1143000 h 3000375"/>
              <a:gd name="connsiteX122" fmla="*/ 4286250 w 5348300"/>
              <a:gd name="connsiteY122" fmla="*/ 1138238 h 3000375"/>
              <a:gd name="connsiteX123" fmla="*/ 4305300 w 5348300"/>
              <a:gd name="connsiteY123" fmla="*/ 1123950 h 3000375"/>
              <a:gd name="connsiteX124" fmla="*/ 4333875 w 5348300"/>
              <a:gd name="connsiteY124" fmla="*/ 1095375 h 3000375"/>
              <a:gd name="connsiteX125" fmla="*/ 4338638 w 5348300"/>
              <a:gd name="connsiteY125" fmla="*/ 1081088 h 3000375"/>
              <a:gd name="connsiteX126" fmla="*/ 4367213 w 5348300"/>
              <a:gd name="connsiteY126" fmla="*/ 1042988 h 3000375"/>
              <a:gd name="connsiteX127" fmla="*/ 4381500 w 5348300"/>
              <a:gd name="connsiteY127" fmla="*/ 1028700 h 3000375"/>
              <a:gd name="connsiteX128" fmla="*/ 4410075 w 5348300"/>
              <a:gd name="connsiteY128" fmla="*/ 1009650 h 3000375"/>
              <a:gd name="connsiteX129" fmla="*/ 4433888 w 5348300"/>
              <a:gd name="connsiteY129" fmla="*/ 990600 h 3000375"/>
              <a:gd name="connsiteX130" fmla="*/ 4462463 w 5348300"/>
              <a:gd name="connsiteY130" fmla="*/ 971550 h 3000375"/>
              <a:gd name="connsiteX131" fmla="*/ 4519613 w 5348300"/>
              <a:gd name="connsiteY131" fmla="*/ 919163 h 3000375"/>
              <a:gd name="connsiteX132" fmla="*/ 4538663 w 5348300"/>
              <a:gd name="connsiteY132" fmla="*/ 900113 h 3000375"/>
              <a:gd name="connsiteX133" fmla="*/ 4576763 w 5348300"/>
              <a:gd name="connsiteY133" fmla="*/ 871538 h 3000375"/>
              <a:gd name="connsiteX134" fmla="*/ 4605338 w 5348300"/>
              <a:gd name="connsiteY134" fmla="*/ 847725 h 3000375"/>
              <a:gd name="connsiteX135" fmla="*/ 4643438 w 5348300"/>
              <a:gd name="connsiteY135" fmla="*/ 804863 h 3000375"/>
              <a:gd name="connsiteX136" fmla="*/ 4643438 w 5348300"/>
              <a:gd name="connsiteY136" fmla="*/ 804863 h 3000375"/>
              <a:gd name="connsiteX137" fmla="*/ 4657725 w 5348300"/>
              <a:gd name="connsiteY137" fmla="*/ 785813 h 3000375"/>
              <a:gd name="connsiteX138" fmla="*/ 4710113 w 5348300"/>
              <a:gd name="connsiteY138" fmla="*/ 738188 h 3000375"/>
              <a:gd name="connsiteX139" fmla="*/ 4738688 w 5348300"/>
              <a:gd name="connsiteY139" fmla="*/ 700088 h 3000375"/>
              <a:gd name="connsiteX140" fmla="*/ 4748213 w 5348300"/>
              <a:gd name="connsiteY140" fmla="*/ 685800 h 3000375"/>
              <a:gd name="connsiteX141" fmla="*/ 4776788 w 5348300"/>
              <a:gd name="connsiteY141" fmla="*/ 676275 h 3000375"/>
              <a:gd name="connsiteX142" fmla="*/ 4791075 w 5348300"/>
              <a:gd name="connsiteY142" fmla="*/ 671513 h 3000375"/>
              <a:gd name="connsiteX143" fmla="*/ 4814888 w 5348300"/>
              <a:gd name="connsiteY143" fmla="*/ 657225 h 3000375"/>
              <a:gd name="connsiteX144" fmla="*/ 4833938 w 5348300"/>
              <a:gd name="connsiteY144" fmla="*/ 647700 h 3000375"/>
              <a:gd name="connsiteX145" fmla="*/ 4848225 w 5348300"/>
              <a:gd name="connsiteY145" fmla="*/ 638175 h 3000375"/>
              <a:gd name="connsiteX146" fmla="*/ 4862513 w 5348300"/>
              <a:gd name="connsiteY146" fmla="*/ 633413 h 3000375"/>
              <a:gd name="connsiteX147" fmla="*/ 4881563 w 5348300"/>
              <a:gd name="connsiteY147" fmla="*/ 623888 h 3000375"/>
              <a:gd name="connsiteX148" fmla="*/ 4872038 w 5348300"/>
              <a:gd name="connsiteY148" fmla="*/ 609600 h 3000375"/>
              <a:gd name="connsiteX149" fmla="*/ 4857750 w 5348300"/>
              <a:gd name="connsiteY149" fmla="*/ 600075 h 3000375"/>
              <a:gd name="connsiteX150" fmla="*/ 4862513 w 5348300"/>
              <a:gd name="connsiteY150" fmla="*/ 585788 h 3000375"/>
              <a:gd name="connsiteX151" fmla="*/ 4886325 w 5348300"/>
              <a:gd name="connsiteY151" fmla="*/ 581025 h 3000375"/>
              <a:gd name="connsiteX152" fmla="*/ 4900613 w 5348300"/>
              <a:gd name="connsiteY152" fmla="*/ 576263 h 3000375"/>
              <a:gd name="connsiteX153" fmla="*/ 4919663 w 5348300"/>
              <a:gd name="connsiteY153" fmla="*/ 533400 h 3000375"/>
              <a:gd name="connsiteX154" fmla="*/ 4943475 w 5348300"/>
              <a:gd name="connsiteY154" fmla="*/ 519113 h 3000375"/>
              <a:gd name="connsiteX155" fmla="*/ 4962525 w 5348300"/>
              <a:gd name="connsiteY155" fmla="*/ 500063 h 3000375"/>
              <a:gd name="connsiteX156" fmla="*/ 4995863 w 5348300"/>
              <a:gd name="connsiteY156" fmla="*/ 476250 h 3000375"/>
              <a:gd name="connsiteX157" fmla="*/ 5024438 w 5348300"/>
              <a:gd name="connsiteY157" fmla="*/ 447675 h 3000375"/>
              <a:gd name="connsiteX158" fmla="*/ 5038725 w 5348300"/>
              <a:gd name="connsiteY158" fmla="*/ 433388 h 3000375"/>
              <a:gd name="connsiteX159" fmla="*/ 5048250 w 5348300"/>
              <a:gd name="connsiteY159" fmla="*/ 414338 h 3000375"/>
              <a:gd name="connsiteX160" fmla="*/ 5057775 w 5348300"/>
              <a:gd name="connsiteY160" fmla="*/ 390525 h 3000375"/>
              <a:gd name="connsiteX161" fmla="*/ 5067300 w 5348300"/>
              <a:gd name="connsiteY161" fmla="*/ 376238 h 3000375"/>
              <a:gd name="connsiteX162" fmla="*/ 5072063 w 5348300"/>
              <a:gd name="connsiteY162" fmla="*/ 361950 h 3000375"/>
              <a:gd name="connsiteX163" fmla="*/ 5086350 w 5348300"/>
              <a:gd name="connsiteY163" fmla="*/ 347663 h 3000375"/>
              <a:gd name="connsiteX164" fmla="*/ 5095875 w 5348300"/>
              <a:gd name="connsiteY164" fmla="*/ 333375 h 3000375"/>
              <a:gd name="connsiteX165" fmla="*/ 5129213 w 5348300"/>
              <a:gd name="connsiteY165" fmla="*/ 314325 h 3000375"/>
              <a:gd name="connsiteX166" fmla="*/ 5157788 w 5348300"/>
              <a:gd name="connsiteY166" fmla="*/ 300038 h 3000375"/>
              <a:gd name="connsiteX167" fmla="*/ 5172075 w 5348300"/>
              <a:gd name="connsiteY167" fmla="*/ 285750 h 3000375"/>
              <a:gd name="connsiteX168" fmla="*/ 5191125 w 5348300"/>
              <a:gd name="connsiteY168" fmla="*/ 271463 h 3000375"/>
              <a:gd name="connsiteX169" fmla="*/ 5219700 w 5348300"/>
              <a:gd name="connsiteY169" fmla="*/ 242888 h 3000375"/>
              <a:gd name="connsiteX170" fmla="*/ 5229225 w 5348300"/>
              <a:gd name="connsiteY170" fmla="*/ 228600 h 3000375"/>
              <a:gd name="connsiteX171" fmla="*/ 5238750 w 5348300"/>
              <a:gd name="connsiteY171" fmla="*/ 185738 h 3000375"/>
              <a:gd name="connsiteX172" fmla="*/ 5253038 w 5348300"/>
              <a:gd name="connsiteY172" fmla="*/ 142875 h 3000375"/>
              <a:gd name="connsiteX173" fmla="*/ 5257800 w 5348300"/>
              <a:gd name="connsiteY173" fmla="*/ 128588 h 3000375"/>
              <a:gd name="connsiteX174" fmla="*/ 5267325 w 5348300"/>
              <a:gd name="connsiteY174" fmla="*/ 85725 h 3000375"/>
              <a:gd name="connsiteX175" fmla="*/ 5324475 w 5348300"/>
              <a:gd name="connsiteY175" fmla="*/ 19050 h 3000375"/>
              <a:gd name="connsiteX176" fmla="*/ 5343525 w 5348300"/>
              <a:gd name="connsiteY176" fmla="*/ 0 h 3000375"/>
              <a:gd name="connsiteX177" fmla="*/ 5348288 w 5348300"/>
              <a:gd name="connsiteY177"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429000 w 5348300"/>
              <a:gd name="connsiteY104" fmla="*/ 1514475 h 3000375"/>
              <a:gd name="connsiteX105" fmla="*/ 3467100 w 5348300"/>
              <a:gd name="connsiteY105" fmla="*/ 1500188 h 3000375"/>
              <a:gd name="connsiteX106" fmla="*/ 3624263 w 5348300"/>
              <a:gd name="connsiteY106" fmla="*/ 1452563 h 3000375"/>
              <a:gd name="connsiteX107" fmla="*/ 3729038 w 5348300"/>
              <a:gd name="connsiteY107" fmla="*/ 1414463 h 3000375"/>
              <a:gd name="connsiteX108" fmla="*/ 3767138 w 5348300"/>
              <a:gd name="connsiteY108" fmla="*/ 1395413 h 3000375"/>
              <a:gd name="connsiteX109" fmla="*/ 3800475 w 5348300"/>
              <a:gd name="connsiteY109" fmla="*/ 1381125 h 3000375"/>
              <a:gd name="connsiteX110" fmla="*/ 3871913 w 5348300"/>
              <a:gd name="connsiteY110" fmla="*/ 1352550 h 3000375"/>
              <a:gd name="connsiteX111" fmla="*/ 4086225 w 5348300"/>
              <a:gd name="connsiteY111" fmla="*/ 1228725 h 3000375"/>
              <a:gd name="connsiteX112" fmla="*/ 4110038 w 5348300"/>
              <a:gd name="connsiteY112" fmla="*/ 1223963 h 3000375"/>
              <a:gd name="connsiteX113" fmla="*/ 4129088 w 5348300"/>
              <a:gd name="connsiteY113" fmla="*/ 1219200 h 3000375"/>
              <a:gd name="connsiteX114" fmla="*/ 4143375 w 5348300"/>
              <a:gd name="connsiteY114" fmla="*/ 1214438 h 3000375"/>
              <a:gd name="connsiteX115" fmla="*/ 4191000 w 5348300"/>
              <a:gd name="connsiteY115" fmla="*/ 1209675 h 3000375"/>
              <a:gd name="connsiteX116" fmla="*/ 4224338 w 5348300"/>
              <a:gd name="connsiteY116" fmla="*/ 1200150 h 3000375"/>
              <a:gd name="connsiteX117" fmla="*/ 4238625 w 5348300"/>
              <a:gd name="connsiteY117" fmla="*/ 1190625 h 3000375"/>
              <a:gd name="connsiteX118" fmla="*/ 4248150 w 5348300"/>
              <a:gd name="connsiteY118" fmla="*/ 1176338 h 3000375"/>
              <a:gd name="connsiteX119" fmla="*/ 4252913 w 5348300"/>
              <a:gd name="connsiteY119" fmla="*/ 1162050 h 3000375"/>
              <a:gd name="connsiteX120" fmla="*/ 4271963 w 5348300"/>
              <a:gd name="connsiteY120" fmla="*/ 1143000 h 3000375"/>
              <a:gd name="connsiteX121" fmla="*/ 4286250 w 5348300"/>
              <a:gd name="connsiteY121" fmla="*/ 1138238 h 3000375"/>
              <a:gd name="connsiteX122" fmla="*/ 4305300 w 5348300"/>
              <a:gd name="connsiteY122" fmla="*/ 1123950 h 3000375"/>
              <a:gd name="connsiteX123" fmla="*/ 4333875 w 5348300"/>
              <a:gd name="connsiteY123" fmla="*/ 1095375 h 3000375"/>
              <a:gd name="connsiteX124" fmla="*/ 4338638 w 5348300"/>
              <a:gd name="connsiteY124" fmla="*/ 1081088 h 3000375"/>
              <a:gd name="connsiteX125" fmla="*/ 4367213 w 5348300"/>
              <a:gd name="connsiteY125" fmla="*/ 1042988 h 3000375"/>
              <a:gd name="connsiteX126" fmla="*/ 4381500 w 5348300"/>
              <a:gd name="connsiteY126" fmla="*/ 1028700 h 3000375"/>
              <a:gd name="connsiteX127" fmla="*/ 4410075 w 5348300"/>
              <a:gd name="connsiteY127" fmla="*/ 1009650 h 3000375"/>
              <a:gd name="connsiteX128" fmla="*/ 4433888 w 5348300"/>
              <a:gd name="connsiteY128" fmla="*/ 990600 h 3000375"/>
              <a:gd name="connsiteX129" fmla="*/ 4462463 w 5348300"/>
              <a:gd name="connsiteY129" fmla="*/ 971550 h 3000375"/>
              <a:gd name="connsiteX130" fmla="*/ 4519613 w 5348300"/>
              <a:gd name="connsiteY130" fmla="*/ 919163 h 3000375"/>
              <a:gd name="connsiteX131" fmla="*/ 4538663 w 5348300"/>
              <a:gd name="connsiteY131" fmla="*/ 900113 h 3000375"/>
              <a:gd name="connsiteX132" fmla="*/ 4576763 w 5348300"/>
              <a:gd name="connsiteY132" fmla="*/ 871538 h 3000375"/>
              <a:gd name="connsiteX133" fmla="*/ 4605338 w 5348300"/>
              <a:gd name="connsiteY133" fmla="*/ 847725 h 3000375"/>
              <a:gd name="connsiteX134" fmla="*/ 4643438 w 5348300"/>
              <a:gd name="connsiteY134" fmla="*/ 804863 h 3000375"/>
              <a:gd name="connsiteX135" fmla="*/ 4643438 w 5348300"/>
              <a:gd name="connsiteY135" fmla="*/ 804863 h 3000375"/>
              <a:gd name="connsiteX136" fmla="*/ 4657725 w 5348300"/>
              <a:gd name="connsiteY136" fmla="*/ 785813 h 3000375"/>
              <a:gd name="connsiteX137" fmla="*/ 4710113 w 5348300"/>
              <a:gd name="connsiteY137" fmla="*/ 738188 h 3000375"/>
              <a:gd name="connsiteX138" fmla="*/ 4738688 w 5348300"/>
              <a:gd name="connsiteY138" fmla="*/ 700088 h 3000375"/>
              <a:gd name="connsiteX139" fmla="*/ 4748213 w 5348300"/>
              <a:gd name="connsiteY139" fmla="*/ 685800 h 3000375"/>
              <a:gd name="connsiteX140" fmla="*/ 4776788 w 5348300"/>
              <a:gd name="connsiteY140" fmla="*/ 676275 h 3000375"/>
              <a:gd name="connsiteX141" fmla="*/ 4791075 w 5348300"/>
              <a:gd name="connsiteY141" fmla="*/ 671513 h 3000375"/>
              <a:gd name="connsiteX142" fmla="*/ 4814888 w 5348300"/>
              <a:gd name="connsiteY142" fmla="*/ 657225 h 3000375"/>
              <a:gd name="connsiteX143" fmla="*/ 4833938 w 5348300"/>
              <a:gd name="connsiteY143" fmla="*/ 647700 h 3000375"/>
              <a:gd name="connsiteX144" fmla="*/ 4848225 w 5348300"/>
              <a:gd name="connsiteY144" fmla="*/ 638175 h 3000375"/>
              <a:gd name="connsiteX145" fmla="*/ 4862513 w 5348300"/>
              <a:gd name="connsiteY145" fmla="*/ 633413 h 3000375"/>
              <a:gd name="connsiteX146" fmla="*/ 4881563 w 5348300"/>
              <a:gd name="connsiteY146" fmla="*/ 623888 h 3000375"/>
              <a:gd name="connsiteX147" fmla="*/ 4872038 w 5348300"/>
              <a:gd name="connsiteY147" fmla="*/ 609600 h 3000375"/>
              <a:gd name="connsiteX148" fmla="*/ 4857750 w 5348300"/>
              <a:gd name="connsiteY148" fmla="*/ 600075 h 3000375"/>
              <a:gd name="connsiteX149" fmla="*/ 4862513 w 5348300"/>
              <a:gd name="connsiteY149" fmla="*/ 585788 h 3000375"/>
              <a:gd name="connsiteX150" fmla="*/ 4886325 w 5348300"/>
              <a:gd name="connsiteY150" fmla="*/ 581025 h 3000375"/>
              <a:gd name="connsiteX151" fmla="*/ 4900613 w 5348300"/>
              <a:gd name="connsiteY151" fmla="*/ 576263 h 3000375"/>
              <a:gd name="connsiteX152" fmla="*/ 4919663 w 5348300"/>
              <a:gd name="connsiteY152" fmla="*/ 533400 h 3000375"/>
              <a:gd name="connsiteX153" fmla="*/ 4943475 w 5348300"/>
              <a:gd name="connsiteY153" fmla="*/ 519113 h 3000375"/>
              <a:gd name="connsiteX154" fmla="*/ 4962525 w 5348300"/>
              <a:gd name="connsiteY154" fmla="*/ 500063 h 3000375"/>
              <a:gd name="connsiteX155" fmla="*/ 4995863 w 5348300"/>
              <a:gd name="connsiteY155" fmla="*/ 476250 h 3000375"/>
              <a:gd name="connsiteX156" fmla="*/ 5024438 w 5348300"/>
              <a:gd name="connsiteY156" fmla="*/ 447675 h 3000375"/>
              <a:gd name="connsiteX157" fmla="*/ 5038725 w 5348300"/>
              <a:gd name="connsiteY157" fmla="*/ 433388 h 3000375"/>
              <a:gd name="connsiteX158" fmla="*/ 5048250 w 5348300"/>
              <a:gd name="connsiteY158" fmla="*/ 414338 h 3000375"/>
              <a:gd name="connsiteX159" fmla="*/ 5057775 w 5348300"/>
              <a:gd name="connsiteY159" fmla="*/ 390525 h 3000375"/>
              <a:gd name="connsiteX160" fmla="*/ 5067300 w 5348300"/>
              <a:gd name="connsiteY160" fmla="*/ 376238 h 3000375"/>
              <a:gd name="connsiteX161" fmla="*/ 5072063 w 5348300"/>
              <a:gd name="connsiteY161" fmla="*/ 361950 h 3000375"/>
              <a:gd name="connsiteX162" fmla="*/ 5086350 w 5348300"/>
              <a:gd name="connsiteY162" fmla="*/ 347663 h 3000375"/>
              <a:gd name="connsiteX163" fmla="*/ 5095875 w 5348300"/>
              <a:gd name="connsiteY163" fmla="*/ 333375 h 3000375"/>
              <a:gd name="connsiteX164" fmla="*/ 5129213 w 5348300"/>
              <a:gd name="connsiteY164" fmla="*/ 314325 h 3000375"/>
              <a:gd name="connsiteX165" fmla="*/ 5157788 w 5348300"/>
              <a:gd name="connsiteY165" fmla="*/ 300038 h 3000375"/>
              <a:gd name="connsiteX166" fmla="*/ 5172075 w 5348300"/>
              <a:gd name="connsiteY166" fmla="*/ 285750 h 3000375"/>
              <a:gd name="connsiteX167" fmla="*/ 5191125 w 5348300"/>
              <a:gd name="connsiteY167" fmla="*/ 271463 h 3000375"/>
              <a:gd name="connsiteX168" fmla="*/ 5219700 w 5348300"/>
              <a:gd name="connsiteY168" fmla="*/ 242888 h 3000375"/>
              <a:gd name="connsiteX169" fmla="*/ 5229225 w 5348300"/>
              <a:gd name="connsiteY169" fmla="*/ 228600 h 3000375"/>
              <a:gd name="connsiteX170" fmla="*/ 5238750 w 5348300"/>
              <a:gd name="connsiteY170" fmla="*/ 185738 h 3000375"/>
              <a:gd name="connsiteX171" fmla="*/ 5253038 w 5348300"/>
              <a:gd name="connsiteY171" fmla="*/ 142875 h 3000375"/>
              <a:gd name="connsiteX172" fmla="*/ 5257800 w 5348300"/>
              <a:gd name="connsiteY172" fmla="*/ 128588 h 3000375"/>
              <a:gd name="connsiteX173" fmla="*/ 5267325 w 5348300"/>
              <a:gd name="connsiteY173" fmla="*/ 85725 h 3000375"/>
              <a:gd name="connsiteX174" fmla="*/ 5324475 w 5348300"/>
              <a:gd name="connsiteY174" fmla="*/ 19050 h 3000375"/>
              <a:gd name="connsiteX175" fmla="*/ 5343525 w 5348300"/>
              <a:gd name="connsiteY175" fmla="*/ 0 h 3000375"/>
              <a:gd name="connsiteX176" fmla="*/ 5348288 w 5348300"/>
              <a:gd name="connsiteY176"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429000 w 5348300"/>
              <a:gd name="connsiteY104" fmla="*/ 1514475 h 3000375"/>
              <a:gd name="connsiteX105" fmla="*/ 3624263 w 5348300"/>
              <a:gd name="connsiteY105" fmla="*/ 1452563 h 3000375"/>
              <a:gd name="connsiteX106" fmla="*/ 3729038 w 5348300"/>
              <a:gd name="connsiteY106" fmla="*/ 1414463 h 3000375"/>
              <a:gd name="connsiteX107" fmla="*/ 3767138 w 5348300"/>
              <a:gd name="connsiteY107" fmla="*/ 1395413 h 3000375"/>
              <a:gd name="connsiteX108" fmla="*/ 3800475 w 5348300"/>
              <a:gd name="connsiteY108" fmla="*/ 1381125 h 3000375"/>
              <a:gd name="connsiteX109" fmla="*/ 3871913 w 5348300"/>
              <a:gd name="connsiteY109" fmla="*/ 1352550 h 3000375"/>
              <a:gd name="connsiteX110" fmla="*/ 4086225 w 5348300"/>
              <a:gd name="connsiteY110" fmla="*/ 1228725 h 3000375"/>
              <a:gd name="connsiteX111" fmla="*/ 4110038 w 5348300"/>
              <a:gd name="connsiteY111" fmla="*/ 1223963 h 3000375"/>
              <a:gd name="connsiteX112" fmla="*/ 4129088 w 5348300"/>
              <a:gd name="connsiteY112" fmla="*/ 1219200 h 3000375"/>
              <a:gd name="connsiteX113" fmla="*/ 4143375 w 5348300"/>
              <a:gd name="connsiteY113" fmla="*/ 1214438 h 3000375"/>
              <a:gd name="connsiteX114" fmla="*/ 4191000 w 5348300"/>
              <a:gd name="connsiteY114" fmla="*/ 1209675 h 3000375"/>
              <a:gd name="connsiteX115" fmla="*/ 4224338 w 5348300"/>
              <a:gd name="connsiteY115" fmla="*/ 1200150 h 3000375"/>
              <a:gd name="connsiteX116" fmla="*/ 4238625 w 5348300"/>
              <a:gd name="connsiteY116" fmla="*/ 1190625 h 3000375"/>
              <a:gd name="connsiteX117" fmla="*/ 4248150 w 5348300"/>
              <a:gd name="connsiteY117" fmla="*/ 1176338 h 3000375"/>
              <a:gd name="connsiteX118" fmla="*/ 4252913 w 5348300"/>
              <a:gd name="connsiteY118" fmla="*/ 1162050 h 3000375"/>
              <a:gd name="connsiteX119" fmla="*/ 4271963 w 5348300"/>
              <a:gd name="connsiteY119" fmla="*/ 1143000 h 3000375"/>
              <a:gd name="connsiteX120" fmla="*/ 4286250 w 5348300"/>
              <a:gd name="connsiteY120" fmla="*/ 1138238 h 3000375"/>
              <a:gd name="connsiteX121" fmla="*/ 4305300 w 5348300"/>
              <a:gd name="connsiteY121" fmla="*/ 1123950 h 3000375"/>
              <a:gd name="connsiteX122" fmla="*/ 4333875 w 5348300"/>
              <a:gd name="connsiteY122" fmla="*/ 1095375 h 3000375"/>
              <a:gd name="connsiteX123" fmla="*/ 4338638 w 5348300"/>
              <a:gd name="connsiteY123" fmla="*/ 1081088 h 3000375"/>
              <a:gd name="connsiteX124" fmla="*/ 4367213 w 5348300"/>
              <a:gd name="connsiteY124" fmla="*/ 1042988 h 3000375"/>
              <a:gd name="connsiteX125" fmla="*/ 4381500 w 5348300"/>
              <a:gd name="connsiteY125" fmla="*/ 1028700 h 3000375"/>
              <a:gd name="connsiteX126" fmla="*/ 4410075 w 5348300"/>
              <a:gd name="connsiteY126" fmla="*/ 1009650 h 3000375"/>
              <a:gd name="connsiteX127" fmla="*/ 4433888 w 5348300"/>
              <a:gd name="connsiteY127" fmla="*/ 990600 h 3000375"/>
              <a:gd name="connsiteX128" fmla="*/ 4462463 w 5348300"/>
              <a:gd name="connsiteY128" fmla="*/ 971550 h 3000375"/>
              <a:gd name="connsiteX129" fmla="*/ 4519613 w 5348300"/>
              <a:gd name="connsiteY129" fmla="*/ 919163 h 3000375"/>
              <a:gd name="connsiteX130" fmla="*/ 4538663 w 5348300"/>
              <a:gd name="connsiteY130" fmla="*/ 900113 h 3000375"/>
              <a:gd name="connsiteX131" fmla="*/ 4576763 w 5348300"/>
              <a:gd name="connsiteY131" fmla="*/ 871538 h 3000375"/>
              <a:gd name="connsiteX132" fmla="*/ 4605338 w 5348300"/>
              <a:gd name="connsiteY132" fmla="*/ 847725 h 3000375"/>
              <a:gd name="connsiteX133" fmla="*/ 4643438 w 5348300"/>
              <a:gd name="connsiteY133" fmla="*/ 804863 h 3000375"/>
              <a:gd name="connsiteX134" fmla="*/ 4643438 w 5348300"/>
              <a:gd name="connsiteY134" fmla="*/ 804863 h 3000375"/>
              <a:gd name="connsiteX135" fmla="*/ 4657725 w 5348300"/>
              <a:gd name="connsiteY135" fmla="*/ 785813 h 3000375"/>
              <a:gd name="connsiteX136" fmla="*/ 4710113 w 5348300"/>
              <a:gd name="connsiteY136" fmla="*/ 738188 h 3000375"/>
              <a:gd name="connsiteX137" fmla="*/ 4738688 w 5348300"/>
              <a:gd name="connsiteY137" fmla="*/ 700088 h 3000375"/>
              <a:gd name="connsiteX138" fmla="*/ 4748213 w 5348300"/>
              <a:gd name="connsiteY138" fmla="*/ 685800 h 3000375"/>
              <a:gd name="connsiteX139" fmla="*/ 4776788 w 5348300"/>
              <a:gd name="connsiteY139" fmla="*/ 676275 h 3000375"/>
              <a:gd name="connsiteX140" fmla="*/ 4791075 w 5348300"/>
              <a:gd name="connsiteY140" fmla="*/ 671513 h 3000375"/>
              <a:gd name="connsiteX141" fmla="*/ 4814888 w 5348300"/>
              <a:gd name="connsiteY141" fmla="*/ 657225 h 3000375"/>
              <a:gd name="connsiteX142" fmla="*/ 4833938 w 5348300"/>
              <a:gd name="connsiteY142" fmla="*/ 647700 h 3000375"/>
              <a:gd name="connsiteX143" fmla="*/ 4848225 w 5348300"/>
              <a:gd name="connsiteY143" fmla="*/ 638175 h 3000375"/>
              <a:gd name="connsiteX144" fmla="*/ 4862513 w 5348300"/>
              <a:gd name="connsiteY144" fmla="*/ 633413 h 3000375"/>
              <a:gd name="connsiteX145" fmla="*/ 4881563 w 5348300"/>
              <a:gd name="connsiteY145" fmla="*/ 623888 h 3000375"/>
              <a:gd name="connsiteX146" fmla="*/ 4872038 w 5348300"/>
              <a:gd name="connsiteY146" fmla="*/ 609600 h 3000375"/>
              <a:gd name="connsiteX147" fmla="*/ 4857750 w 5348300"/>
              <a:gd name="connsiteY147" fmla="*/ 600075 h 3000375"/>
              <a:gd name="connsiteX148" fmla="*/ 4862513 w 5348300"/>
              <a:gd name="connsiteY148" fmla="*/ 585788 h 3000375"/>
              <a:gd name="connsiteX149" fmla="*/ 4886325 w 5348300"/>
              <a:gd name="connsiteY149" fmla="*/ 581025 h 3000375"/>
              <a:gd name="connsiteX150" fmla="*/ 4900613 w 5348300"/>
              <a:gd name="connsiteY150" fmla="*/ 576263 h 3000375"/>
              <a:gd name="connsiteX151" fmla="*/ 4919663 w 5348300"/>
              <a:gd name="connsiteY151" fmla="*/ 533400 h 3000375"/>
              <a:gd name="connsiteX152" fmla="*/ 4943475 w 5348300"/>
              <a:gd name="connsiteY152" fmla="*/ 519113 h 3000375"/>
              <a:gd name="connsiteX153" fmla="*/ 4962525 w 5348300"/>
              <a:gd name="connsiteY153" fmla="*/ 500063 h 3000375"/>
              <a:gd name="connsiteX154" fmla="*/ 4995863 w 5348300"/>
              <a:gd name="connsiteY154" fmla="*/ 476250 h 3000375"/>
              <a:gd name="connsiteX155" fmla="*/ 5024438 w 5348300"/>
              <a:gd name="connsiteY155" fmla="*/ 447675 h 3000375"/>
              <a:gd name="connsiteX156" fmla="*/ 5038725 w 5348300"/>
              <a:gd name="connsiteY156" fmla="*/ 433388 h 3000375"/>
              <a:gd name="connsiteX157" fmla="*/ 5048250 w 5348300"/>
              <a:gd name="connsiteY157" fmla="*/ 414338 h 3000375"/>
              <a:gd name="connsiteX158" fmla="*/ 5057775 w 5348300"/>
              <a:gd name="connsiteY158" fmla="*/ 390525 h 3000375"/>
              <a:gd name="connsiteX159" fmla="*/ 5067300 w 5348300"/>
              <a:gd name="connsiteY159" fmla="*/ 376238 h 3000375"/>
              <a:gd name="connsiteX160" fmla="*/ 5072063 w 5348300"/>
              <a:gd name="connsiteY160" fmla="*/ 361950 h 3000375"/>
              <a:gd name="connsiteX161" fmla="*/ 5086350 w 5348300"/>
              <a:gd name="connsiteY161" fmla="*/ 347663 h 3000375"/>
              <a:gd name="connsiteX162" fmla="*/ 5095875 w 5348300"/>
              <a:gd name="connsiteY162" fmla="*/ 333375 h 3000375"/>
              <a:gd name="connsiteX163" fmla="*/ 5129213 w 5348300"/>
              <a:gd name="connsiteY163" fmla="*/ 314325 h 3000375"/>
              <a:gd name="connsiteX164" fmla="*/ 5157788 w 5348300"/>
              <a:gd name="connsiteY164" fmla="*/ 300038 h 3000375"/>
              <a:gd name="connsiteX165" fmla="*/ 5172075 w 5348300"/>
              <a:gd name="connsiteY165" fmla="*/ 285750 h 3000375"/>
              <a:gd name="connsiteX166" fmla="*/ 5191125 w 5348300"/>
              <a:gd name="connsiteY166" fmla="*/ 271463 h 3000375"/>
              <a:gd name="connsiteX167" fmla="*/ 5219700 w 5348300"/>
              <a:gd name="connsiteY167" fmla="*/ 242888 h 3000375"/>
              <a:gd name="connsiteX168" fmla="*/ 5229225 w 5348300"/>
              <a:gd name="connsiteY168" fmla="*/ 228600 h 3000375"/>
              <a:gd name="connsiteX169" fmla="*/ 5238750 w 5348300"/>
              <a:gd name="connsiteY169" fmla="*/ 185738 h 3000375"/>
              <a:gd name="connsiteX170" fmla="*/ 5253038 w 5348300"/>
              <a:gd name="connsiteY170" fmla="*/ 142875 h 3000375"/>
              <a:gd name="connsiteX171" fmla="*/ 5257800 w 5348300"/>
              <a:gd name="connsiteY171" fmla="*/ 128588 h 3000375"/>
              <a:gd name="connsiteX172" fmla="*/ 5267325 w 5348300"/>
              <a:gd name="connsiteY172" fmla="*/ 85725 h 3000375"/>
              <a:gd name="connsiteX173" fmla="*/ 5324475 w 5348300"/>
              <a:gd name="connsiteY173" fmla="*/ 19050 h 3000375"/>
              <a:gd name="connsiteX174" fmla="*/ 5343525 w 5348300"/>
              <a:gd name="connsiteY174" fmla="*/ 0 h 3000375"/>
              <a:gd name="connsiteX175" fmla="*/ 5348288 w 5348300"/>
              <a:gd name="connsiteY175"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24263 w 5348300"/>
              <a:gd name="connsiteY104" fmla="*/ 1452563 h 3000375"/>
              <a:gd name="connsiteX105" fmla="*/ 3729038 w 5348300"/>
              <a:gd name="connsiteY105" fmla="*/ 1414463 h 3000375"/>
              <a:gd name="connsiteX106" fmla="*/ 3767138 w 5348300"/>
              <a:gd name="connsiteY106" fmla="*/ 1395413 h 3000375"/>
              <a:gd name="connsiteX107" fmla="*/ 3800475 w 5348300"/>
              <a:gd name="connsiteY107" fmla="*/ 1381125 h 3000375"/>
              <a:gd name="connsiteX108" fmla="*/ 3871913 w 5348300"/>
              <a:gd name="connsiteY108" fmla="*/ 1352550 h 3000375"/>
              <a:gd name="connsiteX109" fmla="*/ 4086225 w 5348300"/>
              <a:gd name="connsiteY109" fmla="*/ 1228725 h 3000375"/>
              <a:gd name="connsiteX110" fmla="*/ 4110038 w 5348300"/>
              <a:gd name="connsiteY110" fmla="*/ 1223963 h 3000375"/>
              <a:gd name="connsiteX111" fmla="*/ 4129088 w 5348300"/>
              <a:gd name="connsiteY111" fmla="*/ 1219200 h 3000375"/>
              <a:gd name="connsiteX112" fmla="*/ 4143375 w 5348300"/>
              <a:gd name="connsiteY112" fmla="*/ 1214438 h 3000375"/>
              <a:gd name="connsiteX113" fmla="*/ 4191000 w 5348300"/>
              <a:gd name="connsiteY113" fmla="*/ 1209675 h 3000375"/>
              <a:gd name="connsiteX114" fmla="*/ 4224338 w 5348300"/>
              <a:gd name="connsiteY114" fmla="*/ 1200150 h 3000375"/>
              <a:gd name="connsiteX115" fmla="*/ 4238625 w 5348300"/>
              <a:gd name="connsiteY115" fmla="*/ 1190625 h 3000375"/>
              <a:gd name="connsiteX116" fmla="*/ 4248150 w 5348300"/>
              <a:gd name="connsiteY116" fmla="*/ 1176338 h 3000375"/>
              <a:gd name="connsiteX117" fmla="*/ 4252913 w 5348300"/>
              <a:gd name="connsiteY117" fmla="*/ 1162050 h 3000375"/>
              <a:gd name="connsiteX118" fmla="*/ 4271963 w 5348300"/>
              <a:gd name="connsiteY118" fmla="*/ 1143000 h 3000375"/>
              <a:gd name="connsiteX119" fmla="*/ 4286250 w 5348300"/>
              <a:gd name="connsiteY119" fmla="*/ 1138238 h 3000375"/>
              <a:gd name="connsiteX120" fmla="*/ 4305300 w 5348300"/>
              <a:gd name="connsiteY120" fmla="*/ 1123950 h 3000375"/>
              <a:gd name="connsiteX121" fmla="*/ 4333875 w 5348300"/>
              <a:gd name="connsiteY121" fmla="*/ 1095375 h 3000375"/>
              <a:gd name="connsiteX122" fmla="*/ 4338638 w 5348300"/>
              <a:gd name="connsiteY122" fmla="*/ 1081088 h 3000375"/>
              <a:gd name="connsiteX123" fmla="*/ 4367213 w 5348300"/>
              <a:gd name="connsiteY123" fmla="*/ 1042988 h 3000375"/>
              <a:gd name="connsiteX124" fmla="*/ 4381500 w 5348300"/>
              <a:gd name="connsiteY124" fmla="*/ 1028700 h 3000375"/>
              <a:gd name="connsiteX125" fmla="*/ 4410075 w 5348300"/>
              <a:gd name="connsiteY125" fmla="*/ 1009650 h 3000375"/>
              <a:gd name="connsiteX126" fmla="*/ 4433888 w 5348300"/>
              <a:gd name="connsiteY126" fmla="*/ 990600 h 3000375"/>
              <a:gd name="connsiteX127" fmla="*/ 4462463 w 5348300"/>
              <a:gd name="connsiteY127" fmla="*/ 971550 h 3000375"/>
              <a:gd name="connsiteX128" fmla="*/ 4519613 w 5348300"/>
              <a:gd name="connsiteY128" fmla="*/ 919163 h 3000375"/>
              <a:gd name="connsiteX129" fmla="*/ 4538663 w 5348300"/>
              <a:gd name="connsiteY129" fmla="*/ 900113 h 3000375"/>
              <a:gd name="connsiteX130" fmla="*/ 4576763 w 5348300"/>
              <a:gd name="connsiteY130" fmla="*/ 871538 h 3000375"/>
              <a:gd name="connsiteX131" fmla="*/ 4605338 w 5348300"/>
              <a:gd name="connsiteY131" fmla="*/ 847725 h 3000375"/>
              <a:gd name="connsiteX132" fmla="*/ 4643438 w 5348300"/>
              <a:gd name="connsiteY132" fmla="*/ 804863 h 3000375"/>
              <a:gd name="connsiteX133" fmla="*/ 4643438 w 5348300"/>
              <a:gd name="connsiteY133" fmla="*/ 804863 h 3000375"/>
              <a:gd name="connsiteX134" fmla="*/ 4657725 w 5348300"/>
              <a:gd name="connsiteY134" fmla="*/ 785813 h 3000375"/>
              <a:gd name="connsiteX135" fmla="*/ 4710113 w 5348300"/>
              <a:gd name="connsiteY135" fmla="*/ 738188 h 3000375"/>
              <a:gd name="connsiteX136" fmla="*/ 4738688 w 5348300"/>
              <a:gd name="connsiteY136" fmla="*/ 700088 h 3000375"/>
              <a:gd name="connsiteX137" fmla="*/ 4748213 w 5348300"/>
              <a:gd name="connsiteY137" fmla="*/ 685800 h 3000375"/>
              <a:gd name="connsiteX138" fmla="*/ 4776788 w 5348300"/>
              <a:gd name="connsiteY138" fmla="*/ 676275 h 3000375"/>
              <a:gd name="connsiteX139" fmla="*/ 4791075 w 5348300"/>
              <a:gd name="connsiteY139" fmla="*/ 671513 h 3000375"/>
              <a:gd name="connsiteX140" fmla="*/ 4814888 w 5348300"/>
              <a:gd name="connsiteY140" fmla="*/ 657225 h 3000375"/>
              <a:gd name="connsiteX141" fmla="*/ 4833938 w 5348300"/>
              <a:gd name="connsiteY141" fmla="*/ 647700 h 3000375"/>
              <a:gd name="connsiteX142" fmla="*/ 4848225 w 5348300"/>
              <a:gd name="connsiteY142" fmla="*/ 638175 h 3000375"/>
              <a:gd name="connsiteX143" fmla="*/ 4862513 w 5348300"/>
              <a:gd name="connsiteY143" fmla="*/ 633413 h 3000375"/>
              <a:gd name="connsiteX144" fmla="*/ 4881563 w 5348300"/>
              <a:gd name="connsiteY144" fmla="*/ 623888 h 3000375"/>
              <a:gd name="connsiteX145" fmla="*/ 4872038 w 5348300"/>
              <a:gd name="connsiteY145" fmla="*/ 609600 h 3000375"/>
              <a:gd name="connsiteX146" fmla="*/ 4857750 w 5348300"/>
              <a:gd name="connsiteY146" fmla="*/ 600075 h 3000375"/>
              <a:gd name="connsiteX147" fmla="*/ 4862513 w 5348300"/>
              <a:gd name="connsiteY147" fmla="*/ 585788 h 3000375"/>
              <a:gd name="connsiteX148" fmla="*/ 4886325 w 5348300"/>
              <a:gd name="connsiteY148" fmla="*/ 581025 h 3000375"/>
              <a:gd name="connsiteX149" fmla="*/ 4900613 w 5348300"/>
              <a:gd name="connsiteY149" fmla="*/ 576263 h 3000375"/>
              <a:gd name="connsiteX150" fmla="*/ 4919663 w 5348300"/>
              <a:gd name="connsiteY150" fmla="*/ 533400 h 3000375"/>
              <a:gd name="connsiteX151" fmla="*/ 4943475 w 5348300"/>
              <a:gd name="connsiteY151" fmla="*/ 519113 h 3000375"/>
              <a:gd name="connsiteX152" fmla="*/ 4962525 w 5348300"/>
              <a:gd name="connsiteY152" fmla="*/ 500063 h 3000375"/>
              <a:gd name="connsiteX153" fmla="*/ 4995863 w 5348300"/>
              <a:gd name="connsiteY153" fmla="*/ 476250 h 3000375"/>
              <a:gd name="connsiteX154" fmla="*/ 5024438 w 5348300"/>
              <a:gd name="connsiteY154" fmla="*/ 447675 h 3000375"/>
              <a:gd name="connsiteX155" fmla="*/ 5038725 w 5348300"/>
              <a:gd name="connsiteY155" fmla="*/ 433388 h 3000375"/>
              <a:gd name="connsiteX156" fmla="*/ 5048250 w 5348300"/>
              <a:gd name="connsiteY156" fmla="*/ 414338 h 3000375"/>
              <a:gd name="connsiteX157" fmla="*/ 5057775 w 5348300"/>
              <a:gd name="connsiteY157" fmla="*/ 390525 h 3000375"/>
              <a:gd name="connsiteX158" fmla="*/ 5067300 w 5348300"/>
              <a:gd name="connsiteY158" fmla="*/ 376238 h 3000375"/>
              <a:gd name="connsiteX159" fmla="*/ 5072063 w 5348300"/>
              <a:gd name="connsiteY159" fmla="*/ 361950 h 3000375"/>
              <a:gd name="connsiteX160" fmla="*/ 5086350 w 5348300"/>
              <a:gd name="connsiteY160" fmla="*/ 347663 h 3000375"/>
              <a:gd name="connsiteX161" fmla="*/ 5095875 w 5348300"/>
              <a:gd name="connsiteY161" fmla="*/ 333375 h 3000375"/>
              <a:gd name="connsiteX162" fmla="*/ 5129213 w 5348300"/>
              <a:gd name="connsiteY162" fmla="*/ 314325 h 3000375"/>
              <a:gd name="connsiteX163" fmla="*/ 5157788 w 5348300"/>
              <a:gd name="connsiteY163" fmla="*/ 300038 h 3000375"/>
              <a:gd name="connsiteX164" fmla="*/ 5172075 w 5348300"/>
              <a:gd name="connsiteY164" fmla="*/ 285750 h 3000375"/>
              <a:gd name="connsiteX165" fmla="*/ 5191125 w 5348300"/>
              <a:gd name="connsiteY165" fmla="*/ 271463 h 3000375"/>
              <a:gd name="connsiteX166" fmla="*/ 5219700 w 5348300"/>
              <a:gd name="connsiteY166" fmla="*/ 242888 h 3000375"/>
              <a:gd name="connsiteX167" fmla="*/ 5229225 w 5348300"/>
              <a:gd name="connsiteY167" fmla="*/ 228600 h 3000375"/>
              <a:gd name="connsiteX168" fmla="*/ 5238750 w 5348300"/>
              <a:gd name="connsiteY168" fmla="*/ 185738 h 3000375"/>
              <a:gd name="connsiteX169" fmla="*/ 5253038 w 5348300"/>
              <a:gd name="connsiteY169" fmla="*/ 142875 h 3000375"/>
              <a:gd name="connsiteX170" fmla="*/ 5257800 w 5348300"/>
              <a:gd name="connsiteY170" fmla="*/ 128588 h 3000375"/>
              <a:gd name="connsiteX171" fmla="*/ 5267325 w 5348300"/>
              <a:gd name="connsiteY171" fmla="*/ 85725 h 3000375"/>
              <a:gd name="connsiteX172" fmla="*/ 5324475 w 5348300"/>
              <a:gd name="connsiteY172" fmla="*/ 19050 h 3000375"/>
              <a:gd name="connsiteX173" fmla="*/ 5343525 w 5348300"/>
              <a:gd name="connsiteY173" fmla="*/ 0 h 3000375"/>
              <a:gd name="connsiteX174" fmla="*/ 5348288 w 5348300"/>
              <a:gd name="connsiteY174"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729038 w 5348300"/>
              <a:gd name="connsiteY105" fmla="*/ 1414463 h 3000375"/>
              <a:gd name="connsiteX106" fmla="*/ 3767138 w 5348300"/>
              <a:gd name="connsiteY106" fmla="*/ 1395413 h 3000375"/>
              <a:gd name="connsiteX107" fmla="*/ 3800475 w 5348300"/>
              <a:gd name="connsiteY107" fmla="*/ 1381125 h 3000375"/>
              <a:gd name="connsiteX108" fmla="*/ 3871913 w 5348300"/>
              <a:gd name="connsiteY108" fmla="*/ 1352550 h 3000375"/>
              <a:gd name="connsiteX109" fmla="*/ 4086225 w 5348300"/>
              <a:gd name="connsiteY109" fmla="*/ 1228725 h 3000375"/>
              <a:gd name="connsiteX110" fmla="*/ 4110038 w 5348300"/>
              <a:gd name="connsiteY110" fmla="*/ 1223963 h 3000375"/>
              <a:gd name="connsiteX111" fmla="*/ 4129088 w 5348300"/>
              <a:gd name="connsiteY111" fmla="*/ 1219200 h 3000375"/>
              <a:gd name="connsiteX112" fmla="*/ 4143375 w 5348300"/>
              <a:gd name="connsiteY112" fmla="*/ 1214438 h 3000375"/>
              <a:gd name="connsiteX113" fmla="*/ 4191000 w 5348300"/>
              <a:gd name="connsiteY113" fmla="*/ 1209675 h 3000375"/>
              <a:gd name="connsiteX114" fmla="*/ 4224338 w 5348300"/>
              <a:gd name="connsiteY114" fmla="*/ 1200150 h 3000375"/>
              <a:gd name="connsiteX115" fmla="*/ 4238625 w 5348300"/>
              <a:gd name="connsiteY115" fmla="*/ 1190625 h 3000375"/>
              <a:gd name="connsiteX116" fmla="*/ 4248150 w 5348300"/>
              <a:gd name="connsiteY116" fmla="*/ 1176338 h 3000375"/>
              <a:gd name="connsiteX117" fmla="*/ 4252913 w 5348300"/>
              <a:gd name="connsiteY117" fmla="*/ 1162050 h 3000375"/>
              <a:gd name="connsiteX118" fmla="*/ 4271963 w 5348300"/>
              <a:gd name="connsiteY118" fmla="*/ 1143000 h 3000375"/>
              <a:gd name="connsiteX119" fmla="*/ 4286250 w 5348300"/>
              <a:gd name="connsiteY119" fmla="*/ 1138238 h 3000375"/>
              <a:gd name="connsiteX120" fmla="*/ 4305300 w 5348300"/>
              <a:gd name="connsiteY120" fmla="*/ 1123950 h 3000375"/>
              <a:gd name="connsiteX121" fmla="*/ 4333875 w 5348300"/>
              <a:gd name="connsiteY121" fmla="*/ 1095375 h 3000375"/>
              <a:gd name="connsiteX122" fmla="*/ 4338638 w 5348300"/>
              <a:gd name="connsiteY122" fmla="*/ 1081088 h 3000375"/>
              <a:gd name="connsiteX123" fmla="*/ 4367213 w 5348300"/>
              <a:gd name="connsiteY123" fmla="*/ 1042988 h 3000375"/>
              <a:gd name="connsiteX124" fmla="*/ 4381500 w 5348300"/>
              <a:gd name="connsiteY124" fmla="*/ 1028700 h 3000375"/>
              <a:gd name="connsiteX125" fmla="*/ 4410075 w 5348300"/>
              <a:gd name="connsiteY125" fmla="*/ 1009650 h 3000375"/>
              <a:gd name="connsiteX126" fmla="*/ 4433888 w 5348300"/>
              <a:gd name="connsiteY126" fmla="*/ 990600 h 3000375"/>
              <a:gd name="connsiteX127" fmla="*/ 4462463 w 5348300"/>
              <a:gd name="connsiteY127" fmla="*/ 971550 h 3000375"/>
              <a:gd name="connsiteX128" fmla="*/ 4519613 w 5348300"/>
              <a:gd name="connsiteY128" fmla="*/ 919163 h 3000375"/>
              <a:gd name="connsiteX129" fmla="*/ 4538663 w 5348300"/>
              <a:gd name="connsiteY129" fmla="*/ 900113 h 3000375"/>
              <a:gd name="connsiteX130" fmla="*/ 4576763 w 5348300"/>
              <a:gd name="connsiteY130" fmla="*/ 871538 h 3000375"/>
              <a:gd name="connsiteX131" fmla="*/ 4605338 w 5348300"/>
              <a:gd name="connsiteY131" fmla="*/ 847725 h 3000375"/>
              <a:gd name="connsiteX132" fmla="*/ 4643438 w 5348300"/>
              <a:gd name="connsiteY132" fmla="*/ 804863 h 3000375"/>
              <a:gd name="connsiteX133" fmla="*/ 4643438 w 5348300"/>
              <a:gd name="connsiteY133" fmla="*/ 804863 h 3000375"/>
              <a:gd name="connsiteX134" fmla="*/ 4657725 w 5348300"/>
              <a:gd name="connsiteY134" fmla="*/ 785813 h 3000375"/>
              <a:gd name="connsiteX135" fmla="*/ 4710113 w 5348300"/>
              <a:gd name="connsiteY135" fmla="*/ 738188 h 3000375"/>
              <a:gd name="connsiteX136" fmla="*/ 4738688 w 5348300"/>
              <a:gd name="connsiteY136" fmla="*/ 700088 h 3000375"/>
              <a:gd name="connsiteX137" fmla="*/ 4748213 w 5348300"/>
              <a:gd name="connsiteY137" fmla="*/ 685800 h 3000375"/>
              <a:gd name="connsiteX138" fmla="*/ 4776788 w 5348300"/>
              <a:gd name="connsiteY138" fmla="*/ 676275 h 3000375"/>
              <a:gd name="connsiteX139" fmla="*/ 4791075 w 5348300"/>
              <a:gd name="connsiteY139" fmla="*/ 671513 h 3000375"/>
              <a:gd name="connsiteX140" fmla="*/ 4814888 w 5348300"/>
              <a:gd name="connsiteY140" fmla="*/ 657225 h 3000375"/>
              <a:gd name="connsiteX141" fmla="*/ 4833938 w 5348300"/>
              <a:gd name="connsiteY141" fmla="*/ 647700 h 3000375"/>
              <a:gd name="connsiteX142" fmla="*/ 4848225 w 5348300"/>
              <a:gd name="connsiteY142" fmla="*/ 638175 h 3000375"/>
              <a:gd name="connsiteX143" fmla="*/ 4862513 w 5348300"/>
              <a:gd name="connsiteY143" fmla="*/ 633413 h 3000375"/>
              <a:gd name="connsiteX144" fmla="*/ 4881563 w 5348300"/>
              <a:gd name="connsiteY144" fmla="*/ 623888 h 3000375"/>
              <a:gd name="connsiteX145" fmla="*/ 4872038 w 5348300"/>
              <a:gd name="connsiteY145" fmla="*/ 609600 h 3000375"/>
              <a:gd name="connsiteX146" fmla="*/ 4857750 w 5348300"/>
              <a:gd name="connsiteY146" fmla="*/ 600075 h 3000375"/>
              <a:gd name="connsiteX147" fmla="*/ 4862513 w 5348300"/>
              <a:gd name="connsiteY147" fmla="*/ 585788 h 3000375"/>
              <a:gd name="connsiteX148" fmla="*/ 4886325 w 5348300"/>
              <a:gd name="connsiteY148" fmla="*/ 581025 h 3000375"/>
              <a:gd name="connsiteX149" fmla="*/ 4900613 w 5348300"/>
              <a:gd name="connsiteY149" fmla="*/ 576263 h 3000375"/>
              <a:gd name="connsiteX150" fmla="*/ 4919663 w 5348300"/>
              <a:gd name="connsiteY150" fmla="*/ 533400 h 3000375"/>
              <a:gd name="connsiteX151" fmla="*/ 4943475 w 5348300"/>
              <a:gd name="connsiteY151" fmla="*/ 519113 h 3000375"/>
              <a:gd name="connsiteX152" fmla="*/ 4962525 w 5348300"/>
              <a:gd name="connsiteY152" fmla="*/ 500063 h 3000375"/>
              <a:gd name="connsiteX153" fmla="*/ 4995863 w 5348300"/>
              <a:gd name="connsiteY153" fmla="*/ 476250 h 3000375"/>
              <a:gd name="connsiteX154" fmla="*/ 5024438 w 5348300"/>
              <a:gd name="connsiteY154" fmla="*/ 447675 h 3000375"/>
              <a:gd name="connsiteX155" fmla="*/ 5038725 w 5348300"/>
              <a:gd name="connsiteY155" fmla="*/ 433388 h 3000375"/>
              <a:gd name="connsiteX156" fmla="*/ 5048250 w 5348300"/>
              <a:gd name="connsiteY156" fmla="*/ 414338 h 3000375"/>
              <a:gd name="connsiteX157" fmla="*/ 5057775 w 5348300"/>
              <a:gd name="connsiteY157" fmla="*/ 390525 h 3000375"/>
              <a:gd name="connsiteX158" fmla="*/ 5067300 w 5348300"/>
              <a:gd name="connsiteY158" fmla="*/ 376238 h 3000375"/>
              <a:gd name="connsiteX159" fmla="*/ 5072063 w 5348300"/>
              <a:gd name="connsiteY159" fmla="*/ 361950 h 3000375"/>
              <a:gd name="connsiteX160" fmla="*/ 5086350 w 5348300"/>
              <a:gd name="connsiteY160" fmla="*/ 347663 h 3000375"/>
              <a:gd name="connsiteX161" fmla="*/ 5095875 w 5348300"/>
              <a:gd name="connsiteY161" fmla="*/ 333375 h 3000375"/>
              <a:gd name="connsiteX162" fmla="*/ 5129213 w 5348300"/>
              <a:gd name="connsiteY162" fmla="*/ 314325 h 3000375"/>
              <a:gd name="connsiteX163" fmla="*/ 5157788 w 5348300"/>
              <a:gd name="connsiteY163" fmla="*/ 300038 h 3000375"/>
              <a:gd name="connsiteX164" fmla="*/ 5172075 w 5348300"/>
              <a:gd name="connsiteY164" fmla="*/ 285750 h 3000375"/>
              <a:gd name="connsiteX165" fmla="*/ 5191125 w 5348300"/>
              <a:gd name="connsiteY165" fmla="*/ 271463 h 3000375"/>
              <a:gd name="connsiteX166" fmla="*/ 5219700 w 5348300"/>
              <a:gd name="connsiteY166" fmla="*/ 242888 h 3000375"/>
              <a:gd name="connsiteX167" fmla="*/ 5229225 w 5348300"/>
              <a:gd name="connsiteY167" fmla="*/ 228600 h 3000375"/>
              <a:gd name="connsiteX168" fmla="*/ 5238750 w 5348300"/>
              <a:gd name="connsiteY168" fmla="*/ 185738 h 3000375"/>
              <a:gd name="connsiteX169" fmla="*/ 5253038 w 5348300"/>
              <a:gd name="connsiteY169" fmla="*/ 142875 h 3000375"/>
              <a:gd name="connsiteX170" fmla="*/ 5257800 w 5348300"/>
              <a:gd name="connsiteY170" fmla="*/ 128588 h 3000375"/>
              <a:gd name="connsiteX171" fmla="*/ 5267325 w 5348300"/>
              <a:gd name="connsiteY171" fmla="*/ 85725 h 3000375"/>
              <a:gd name="connsiteX172" fmla="*/ 5324475 w 5348300"/>
              <a:gd name="connsiteY172" fmla="*/ 19050 h 3000375"/>
              <a:gd name="connsiteX173" fmla="*/ 5343525 w 5348300"/>
              <a:gd name="connsiteY173" fmla="*/ 0 h 3000375"/>
              <a:gd name="connsiteX174" fmla="*/ 5348288 w 5348300"/>
              <a:gd name="connsiteY174"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767138 w 5348300"/>
              <a:gd name="connsiteY105" fmla="*/ 1395413 h 3000375"/>
              <a:gd name="connsiteX106" fmla="*/ 3800475 w 5348300"/>
              <a:gd name="connsiteY106" fmla="*/ 1381125 h 3000375"/>
              <a:gd name="connsiteX107" fmla="*/ 3871913 w 5348300"/>
              <a:gd name="connsiteY107" fmla="*/ 1352550 h 3000375"/>
              <a:gd name="connsiteX108" fmla="*/ 4086225 w 5348300"/>
              <a:gd name="connsiteY108" fmla="*/ 1228725 h 3000375"/>
              <a:gd name="connsiteX109" fmla="*/ 4110038 w 5348300"/>
              <a:gd name="connsiteY109" fmla="*/ 1223963 h 3000375"/>
              <a:gd name="connsiteX110" fmla="*/ 4129088 w 5348300"/>
              <a:gd name="connsiteY110" fmla="*/ 1219200 h 3000375"/>
              <a:gd name="connsiteX111" fmla="*/ 4143375 w 5348300"/>
              <a:gd name="connsiteY111" fmla="*/ 1214438 h 3000375"/>
              <a:gd name="connsiteX112" fmla="*/ 4191000 w 5348300"/>
              <a:gd name="connsiteY112" fmla="*/ 1209675 h 3000375"/>
              <a:gd name="connsiteX113" fmla="*/ 4224338 w 5348300"/>
              <a:gd name="connsiteY113" fmla="*/ 1200150 h 3000375"/>
              <a:gd name="connsiteX114" fmla="*/ 4238625 w 5348300"/>
              <a:gd name="connsiteY114" fmla="*/ 1190625 h 3000375"/>
              <a:gd name="connsiteX115" fmla="*/ 4248150 w 5348300"/>
              <a:gd name="connsiteY115" fmla="*/ 1176338 h 3000375"/>
              <a:gd name="connsiteX116" fmla="*/ 4252913 w 5348300"/>
              <a:gd name="connsiteY116" fmla="*/ 1162050 h 3000375"/>
              <a:gd name="connsiteX117" fmla="*/ 4271963 w 5348300"/>
              <a:gd name="connsiteY117" fmla="*/ 1143000 h 3000375"/>
              <a:gd name="connsiteX118" fmla="*/ 4286250 w 5348300"/>
              <a:gd name="connsiteY118" fmla="*/ 1138238 h 3000375"/>
              <a:gd name="connsiteX119" fmla="*/ 4305300 w 5348300"/>
              <a:gd name="connsiteY119" fmla="*/ 1123950 h 3000375"/>
              <a:gd name="connsiteX120" fmla="*/ 4333875 w 5348300"/>
              <a:gd name="connsiteY120" fmla="*/ 1095375 h 3000375"/>
              <a:gd name="connsiteX121" fmla="*/ 4338638 w 5348300"/>
              <a:gd name="connsiteY121" fmla="*/ 1081088 h 3000375"/>
              <a:gd name="connsiteX122" fmla="*/ 4367213 w 5348300"/>
              <a:gd name="connsiteY122" fmla="*/ 1042988 h 3000375"/>
              <a:gd name="connsiteX123" fmla="*/ 4381500 w 5348300"/>
              <a:gd name="connsiteY123" fmla="*/ 1028700 h 3000375"/>
              <a:gd name="connsiteX124" fmla="*/ 4410075 w 5348300"/>
              <a:gd name="connsiteY124" fmla="*/ 1009650 h 3000375"/>
              <a:gd name="connsiteX125" fmla="*/ 4433888 w 5348300"/>
              <a:gd name="connsiteY125" fmla="*/ 990600 h 3000375"/>
              <a:gd name="connsiteX126" fmla="*/ 4462463 w 5348300"/>
              <a:gd name="connsiteY126" fmla="*/ 971550 h 3000375"/>
              <a:gd name="connsiteX127" fmla="*/ 4519613 w 5348300"/>
              <a:gd name="connsiteY127" fmla="*/ 919163 h 3000375"/>
              <a:gd name="connsiteX128" fmla="*/ 4538663 w 5348300"/>
              <a:gd name="connsiteY128" fmla="*/ 900113 h 3000375"/>
              <a:gd name="connsiteX129" fmla="*/ 4576763 w 5348300"/>
              <a:gd name="connsiteY129" fmla="*/ 871538 h 3000375"/>
              <a:gd name="connsiteX130" fmla="*/ 4605338 w 5348300"/>
              <a:gd name="connsiteY130" fmla="*/ 847725 h 3000375"/>
              <a:gd name="connsiteX131" fmla="*/ 4643438 w 5348300"/>
              <a:gd name="connsiteY131" fmla="*/ 804863 h 3000375"/>
              <a:gd name="connsiteX132" fmla="*/ 4643438 w 5348300"/>
              <a:gd name="connsiteY132" fmla="*/ 804863 h 3000375"/>
              <a:gd name="connsiteX133" fmla="*/ 4657725 w 5348300"/>
              <a:gd name="connsiteY133" fmla="*/ 785813 h 3000375"/>
              <a:gd name="connsiteX134" fmla="*/ 4710113 w 5348300"/>
              <a:gd name="connsiteY134" fmla="*/ 738188 h 3000375"/>
              <a:gd name="connsiteX135" fmla="*/ 4738688 w 5348300"/>
              <a:gd name="connsiteY135" fmla="*/ 700088 h 3000375"/>
              <a:gd name="connsiteX136" fmla="*/ 4748213 w 5348300"/>
              <a:gd name="connsiteY136" fmla="*/ 685800 h 3000375"/>
              <a:gd name="connsiteX137" fmla="*/ 4776788 w 5348300"/>
              <a:gd name="connsiteY137" fmla="*/ 676275 h 3000375"/>
              <a:gd name="connsiteX138" fmla="*/ 4791075 w 5348300"/>
              <a:gd name="connsiteY138" fmla="*/ 671513 h 3000375"/>
              <a:gd name="connsiteX139" fmla="*/ 4814888 w 5348300"/>
              <a:gd name="connsiteY139" fmla="*/ 657225 h 3000375"/>
              <a:gd name="connsiteX140" fmla="*/ 4833938 w 5348300"/>
              <a:gd name="connsiteY140" fmla="*/ 647700 h 3000375"/>
              <a:gd name="connsiteX141" fmla="*/ 4848225 w 5348300"/>
              <a:gd name="connsiteY141" fmla="*/ 638175 h 3000375"/>
              <a:gd name="connsiteX142" fmla="*/ 4862513 w 5348300"/>
              <a:gd name="connsiteY142" fmla="*/ 633413 h 3000375"/>
              <a:gd name="connsiteX143" fmla="*/ 4881563 w 5348300"/>
              <a:gd name="connsiteY143" fmla="*/ 623888 h 3000375"/>
              <a:gd name="connsiteX144" fmla="*/ 4872038 w 5348300"/>
              <a:gd name="connsiteY144" fmla="*/ 609600 h 3000375"/>
              <a:gd name="connsiteX145" fmla="*/ 4857750 w 5348300"/>
              <a:gd name="connsiteY145" fmla="*/ 600075 h 3000375"/>
              <a:gd name="connsiteX146" fmla="*/ 4862513 w 5348300"/>
              <a:gd name="connsiteY146" fmla="*/ 585788 h 3000375"/>
              <a:gd name="connsiteX147" fmla="*/ 4886325 w 5348300"/>
              <a:gd name="connsiteY147" fmla="*/ 581025 h 3000375"/>
              <a:gd name="connsiteX148" fmla="*/ 4900613 w 5348300"/>
              <a:gd name="connsiteY148" fmla="*/ 576263 h 3000375"/>
              <a:gd name="connsiteX149" fmla="*/ 4919663 w 5348300"/>
              <a:gd name="connsiteY149" fmla="*/ 533400 h 3000375"/>
              <a:gd name="connsiteX150" fmla="*/ 4943475 w 5348300"/>
              <a:gd name="connsiteY150" fmla="*/ 519113 h 3000375"/>
              <a:gd name="connsiteX151" fmla="*/ 4962525 w 5348300"/>
              <a:gd name="connsiteY151" fmla="*/ 500063 h 3000375"/>
              <a:gd name="connsiteX152" fmla="*/ 4995863 w 5348300"/>
              <a:gd name="connsiteY152" fmla="*/ 476250 h 3000375"/>
              <a:gd name="connsiteX153" fmla="*/ 5024438 w 5348300"/>
              <a:gd name="connsiteY153" fmla="*/ 447675 h 3000375"/>
              <a:gd name="connsiteX154" fmla="*/ 5038725 w 5348300"/>
              <a:gd name="connsiteY154" fmla="*/ 433388 h 3000375"/>
              <a:gd name="connsiteX155" fmla="*/ 5048250 w 5348300"/>
              <a:gd name="connsiteY155" fmla="*/ 414338 h 3000375"/>
              <a:gd name="connsiteX156" fmla="*/ 5057775 w 5348300"/>
              <a:gd name="connsiteY156" fmla="*/ 390525 h 3000375"/>
              <a:gd name="connsiteX157" fmla="*/ 5067300 w 5348300"/>
              <a:gd name="connsiteY157" fmla="*/ 376238 h 3000375"/>
              <a:gd name="connsiteX158" fmla="*/ 5072063 w 5348300"/>
              <a:gd name="connsiteY158" fmla="*/ 361950 h 3000375"/>
              <a:gd name="connsiteX159" fmla="*/ 5086350 w 5348300"/>
              <a:gd name="connsiteY159" fmla="*/ 347663 h 3000375"/>
              <a:gd name="connsiteX160" fmla="*/ 5095875 w 5348300"/>
              <a:gd name="connsiteY160" fmla="*/ 333375 h 3000375"/>
              <a:gd name="connsiteX161" fmla="*/ 5129213 w 5348300"/>
              <a:gd name="connsiteY161" fmla="*/ 314325 h 3000375"/>
              <a:gd name="connsiteX162" fmla="*/ 5157788 w 5348300"/>
              <a:gd name="connsiteY162" fmla="*/ 300038 h 3000375"/>
              <a:gd name="connsiteX163" fmla="*/ 5172075 w 5348300"/>
              <a:gd name="connsiteY163" fmla="*/ 285750 h 3000375"/>
              <a:gd name="connsiteX164" fmla="*/ 5191125 w 5348300"/>
              <a:gd name="connsiteY164" fmla="*/ 271463 h 3000375"/>
              <a:gd name="connsiteX165" fmla="*/ 5219700 w 5348300"/>
              <a:gd name="connsiteY165" fmla="*/ 242888 h 3000375"/>
              <a:gd name="connsiteX166" fmla="*/ 5229225 w 5348300"/>
              <a:gd name="connsiteY166" fmla="*/ 228600 h 3000375"/>
              <a:gd name="connsiteX167" fmla="*/ 5238750 w 5348300"/>
              <a:gd name="connsiteY167" fmla="*/ 185738 h 3000375"/>
              <a:gd name="connsiteX168" fmla="*/ 5253038 w 5348300"/>
              <a:gd name="connsiteY168" fmla="*/ 142875 h 3000375"/>
              <a:gd name="connsiteX169" fmla="*/ 5257800 w 5348300"/>
              <a:gd name="connsiteY169" fmla="*/ 128588 h 3000375"/>
              <a:gd name="connsiteX170" fmla="*/ 5267325 w 5348300"/>
              <a:gd name="connsiteY170" fmla="*/ 85725 h 3000375"/>
              <a:gd name="connsiteX171" fmla="*/ 5324475 w 5348300"/>
              <a:gd name="connsiteY171" fmla="*/ 19050 h 3000375"/>
              <a:gd name="connsiteX172" fmla="*/ 5343525 w 5348300"/>
              <a:gd name="connsiteY172" fmla="*/ 0 h 3000375"/>
              <a:gd name="connsiteX173" fmla="*/ 5348288 w 5348300"/>
              <a:gd name="connsiteY173"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00475 w 5348300"/>
              <a:gd name="connsiteY105" fmla="*/ 1381125 h 3000375"/>
              <a:gd name="connsiteX106" fmla="*/ 3871913 w 5348300"/>
              <a:gd name="connsiteY106" fmla="*/ 1352550 h 3000375"/>
              <a:gd name="connsiteX107" fmla="*/ 4086225 w 5348300"/>
              <a:gd name="connsiteY107" fmla="*/ 1228725 h 3000375"/>
              <a:gd name="connsiteX108" fmla="*/ 4110038 w 5348300"/>
              <a:gd name="connsiteY108" fmla="*/ 1223963 h 3000375"/>
              <a:gd name="connsiteX109" fmla="*/ 4129088 w 5348300"/>
              <a:gd name="connsiteY109" fmla="*/ 1219200 h 3000375"/>
              <a:gd name="connsiteX110" fmla="*/ 4143375 w 5348300"/>
              <a:gd name="connsiteY110" fmla="*/ 1214438 h 3000375"/>
              <a:gd name="connsiteX111" fmla="*/ 4191000 w 5348300"/>
              <a:gd name="connsiteY111" fmla="*/ 1209675 h 3000375"/>
              <a:gd name="connsiteX112" fmla="*/ 4224338 w 5348300"/>
              <a:gd name="connsiteY112" fmla="*/ 1200150 h 3000375"/>
              <a:gd name="connsiteX113" fmla="*/ 4238625 w 5348300"/>
              <a:gd name="connsiteY113" fmla="*/ 1190625 h 3000375"/>
              <a:gd name="connsiteX114" fmla="*/ 4248150 w 5348300"/>
              <a:gd name="connsiteY114" fmla="*/ 1176338 h 3000375"/>
              <a:gd name="connsiteX115" fmla="*/ 4252913 w 5348300"/>
              <a:gd name="connsiteY115" fmla="*/ 1162050 h 3000375"/>
              <a:gd name="connsiteX116" fmla="*/ 4271963 w 5348300"/>
              <a:gd name="connsiteY116" fmla="*/ 1143000 h 3000375"/>
              <a:gd name="connsiteX117" fmla="*/ 4286250 w 5348300"/>
              <a:gd name="connsiteY117" fmla="*/ 1138238 h 3000375"/>
              <a:gd name="connsiteX118" fmla="*/ 4305300 w 5348300"/>
              <a:gd name="connsiteY118" fmla="*/ 1123950 h 3000375"/>
              <a:gd name="connsiteX119" fmla="*/ 4333875 w 5348300"/>
              <a:gd name="connsiteY119" fmla="*/ 1095375 h 3000375"/>
              <a:gd name="connsiteX120" fmla="*/ 4338638 w 5348300"/>
              <a:gd name="connsiteY120" fmla="*/ 1081088 h 3000375"/>
              <a:gd name="connsiteX121" fmla="*/ 4367213 w 5348300"/>
              <a:gd name="connsiteY121" fmla="*/ 1042988 h 3000375"/>
              <a:gd name="connsiteX122" fmla="*/ 4381500 w 5348300"/>
              <a:gd name="connsiteY122" fmla="*/ 1028700 h 3000375"/>
              <a:gd name="connsiteX123" fmla="*/ 4410075 w 5348300"/>
              <a:gd name="connsiteY123" fmla="*/ 1009650 h 3000375"/>
              <a:gd name="connsiteX124" fmla="*/ 4433888 w 5348300"/>
              <a:gd name="connsiteY124" fmla="*/ 990600 h 3000375"/>
              <a:gd name="connsiteX125" fmla="*/ 4462463 w 5348300"/>
              <a:gd name="connsiteY125" fmla="*/ 971550 h 3000375"/>
              <a:gd name="connsiteX126" fmla="*/ 4519613 w 5348300"/>
              <a:gd name="connsiteY126" fmla="*/ 919163 h 3000375"/>
              <a:gd name="connsiteX127" fmla="*/ 4538663 w 5348300"/>
              <a:gd name="connsiteY127" fmla="*/ 900113 h 3000375"/>
              <a:gd name="connsiteX128" fmla="*/ 4576763 w 5348300"/>
              <a:gd name="connsiteY128" fmla="*/ 871538 h 3000375"/>
              <a:gd name="connsiteX129" fmla="*/ 4605338 w 5348300"/>
              <a:gd name="connsiteY129" fmla="*/ 847725 h 3000375"/>
              <a:gd name="connsiteX130" fmla="*/ 4643438 w 5348300"/>
              <a:gd name="connsiteY130" fmla="*/ 804863 h 3000375"/>
              <a:gd name="connsiteX131" fmla="*/ 4643438 w 5348300"/>
              <a:gd name="connsiteY131" fmla="*/ 804863 h 3000375"/>
              <a:gd name="connsiteX132" fmla="*/ 4657725 w 5348300"/>
              <a:gd name="connsiteY132" fmla="*/ 785813 h 3000375"/>
              <a:gd name="connsiteX133" fmla="*/ 4710113 w 5348300"/>
              <a:gd name="connsiteY133" fmla="*/ 738188 h 3000375"/>
              <a:gd name="connsiteX134" fmla="*/ 4738688 w 5348300"/>
              <a:gd name="connsiteY134" fmla="*/ 700088 h 3000375"/>
              <a:gd name="connsiteX135" fmla="*/ 4748213 w 5348300"/>
              <a:gd name="connsiteY135" fmla="*/ 685800 h 3000375"/>
              <a:gd name="connsiteX136" fmla="*/ 4776788 w 5348300"/>
              <a:gd name="connsiteY136" fmla="*/ 676275 h 3000375"/>
              <a:gd name="connsiteX137" fmla="*/ 4791075 w 5348300"/>
              <a:gd name="connsiteY137" fmla="*/ 671513 h 3000375"/>
              <a:gd name="connsiteX138" fmla="*/ 4814888 w 5348300"/>
              <a:gd name="connsiteY138" fmla="*/ 657225 h 3000375"/>
              <a:gd name="connsiteX139" fmla="*/ 4833938 w 5348300"/>
              <a:gd name="connsiteY139" fmla="*/ 647700 h 3000375"/>
              <a:gd name="connsiteX140" fmla="*/ 4848225 w 5348300"/>
              <a:gd name="connsiteY140" fmla="*/ 638175 h 3000375"/>
              <a:gd name="connsiteX141" fmla="*/ 4862513 w 5348300"/>
              <a:gd name="connsiteY141" fmla="*/ 633413 h 3000375"/>
              <a:gd name="connsiteX142" fmla="*/ 4881563 w 5348300"/>
              <a:gd name="connsiteY142" fmla="*/ 623888 h 3000375"/>
              <a:gd name="connsiteX143" fmla="*/ 4872038 w 5348300"/>
              <a:gd name="connsiteY143" fmla="*/ 609600 h 3000375"/>
              <a:gd name="connsiteX144" fmla="*/ 4857750 w 5348300"/>
              <a:gd name="connsiteY144" fmla="*/ 600075 h 3000375"/>
              <a:gd name="connsiteX145" fmla="*/ 4862513 w 5348300"/>
              <a:gd name="connsiteY145" fmla="*/ 585788 h 3000375"/>
              <a:gd name="connsiteX146" fmla="*/ 4886325 w 5348300"/>
              <a:gd name="connsiteY146" fmla="*/ 581025 h 3000375"/>
              <a:gd name="connsiteX147" fmla="*/ 4900613 w 5348300"/>
              <a:gd name="connsiteY147" fmla="*/ 576263 h 3000375"/>
              <a:gd name="connsiteX148" fmla="*/ 4919663 w 5348300"/>
              <a:gd name="connsiteY148" fmla="*/ 533400 h 3000375"/>
              <a:gd name="connsiteX149" fmla="*/ 4943475 w 5348300"/>
              <a:gd name="connsiteY149" fmla="*/ 519113 h 3000375"/>
              <a:gd name="connsiteX150" fmla="*/ 4962525 w 5348300"/>
              <a:gd name="connsiteY150" fmla="*/ 500063 h 3000375"/>
              <a:gd name="connsiteX151" fmla="*/ 4995863 w 5348300"/>
              <a:gd name="connsiteY151" fmla="*/ 476250 h 3000375"/>
              <a:gd name="connsiteX152" fmla="*/ 5024438 w 5348300"/>
              <a:gd name="connsiteY152" fmla="*/ 447675 h 3000375"/>
              <a:gd name="connsiteX153" fmla="*/ 5038725 w 5348300"/>
              <a:gd name="connsiteY153" fmla="*/ 433388 h 3000375"/>
              <a:gd name="connsiteX154" fmla="*/ 5048250 w 5348300"/>
              <a:gd name="connsiteY154" fmla="*/ 414338 h 3000375"/>
              <a:gd name="connsiteX155" fmla="*/ 5057775 w 5348300"/>
              <a:gd name="connsiteY155" fmla="*/ 390525 h 3000375"/>
              <a:gd name="connsiteX156" fmla="*/ 5067300 w 5348300"/>
              <a:gd name="connsiteY156" fmla="*/ 376238 h 3000375"/>
              <a:gd name="connsiteX157" fmla="*/ 5072063 w 5348300"/>
              <a:gd name="connsiteY157" fmla="*/ 361950 h 3000375"/>
              <a:gd name="connsiteX158" fmla="*/ 5086350 w 5348300"/>
              <a:gd name="connsiteY158" fmla="*/ 347663 h 3000375"/>
              <a:gd name="connsiteX159" fmla="*/ 5095875 w 5348300"/>
              <a:gd name="connsiteY159" fmla="*/ 333375 h 3000375"/>
              <a:gd name="connsiteX160" fmla="*/ 5129213 w 5348300"/>
              <a:gd name="connsiteY160" fmla="*/ 314325 h 3000375"/>
              <a:gd name="connsiteX161" fmla="*/ 5157788 w 5348300"/>
              <a:gd name="connsiteY161" fmla="*/ 300038 h 3000375"/>
              <a:gd name="connsiteX162" fmla="*/ 5172075 w 5348300"/>
              <a:gd name="connsiteY162" fmla="*/ 285750 h 3000375"/>
              <a:gd name="connsiteX163" fmla="*/ 5191125 w 5348300"/>
              <a:gd name="connsiteY163" fmla="*/ 271463 h 3000375"/>
              <a:gd name="connsiteX164" fmla="*/ 5219700 w 5348300"/>
              <a:gd name="connsiteY164" fmla="*/ 242888 h 3000375"/>
              <a:gd name="connsiteX165" fmla="*/ 5229225 w 5348300"/>
              <a:gd name="connsiteY165" fmla="*/ 228600 h 3000375"/>
              <a:gd name="connsiteX166" fmla="*/ 5238750 w 5348300"/>
              <a:gd name="connsiteY166" fmla="*/ 185738 h 3000375"/>
              <a:gd name="connsiteX167" fmla="*/ 5253038 w 5348300"/>
              <a:gd name="connsiteY167" fmla="*/ 142875 h 3000375"/>
              <a:gd name="connsiteX168" fmla="*/ 5257800 w 5348300"/>
              <a:gd name="connsiteY168" fmla="*/ 128588 h 3000375"/>
              <a:gd name="connsiteX169" fmla="*/ 5267325 w 5348300"/>
              <a:gd name="connsiteY169" fmla="*/ 85725 h 3000375"/>
              <a:gd name="connsiteX170" fmla="*/ 5324475 w 5348300"/>
              <a:gd name="connsiteY170" fmla="*/ 19050 h 3000375"/>
              <a:gd name="connsiteX171" fmla="*/ 5343525 w 5348300"/>
              <a:gd name="connsiteY171" fmla="*/ 0 h 3000375"/>
              <a:gd name="connsiteX172" fmla="*/ 5348288 w 5348300"/>
              <a:gd name="connsiteY172"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1913 w 5348300"/>
              <a:gd name="connsiteY105" fmla="*/ 1352550 h 3000375"/>
              <a:gd name="connsiteX106" fmla="*/ 4086225 w 5348300"/>
              <a:gd name="connsiteY106" fmla="*/ 1228725 h 3000375"/>
              <a:gd name="connsiteX107" fmla="*/ 4110038 w 5348300"/>
              <a:gd name="connsiteY107" fmla="*/ 1223963 h 3000375"/>
              <a:gd name="connsiteX108" fmla="*/ 4129088 w 5348300"/>
              <a:gd name="connsiteY108" fmla="*/ 1219200 h 3000375"/>
              <a:gd name="connsiteX109" fmla="*/ 4143375 w 5348300"/>
              <a:gd name="connsiteY109" fmla="*/ 1214438 h 3000375"/>
              <a:gd name="connsiteX110" fmla="*/ 4191000 w 5348300"/>
              <a:gd name="connsiteY110" fmla="*/ 1209675 h 3000375"/>
              <a:gd name="connsiteX111" fmla="*/ 4224338 w 5348300"/>
              <a:gd name="connsiteY111" fmla="*/ 1200150 h 3000375"/>
              <a:gd name="connsiteX112" fmla="*/ 4238625 w 5348300"/>
              <a:gd name="connsiteY112" fmla="*/ 1190625 h 3000375"/>
              <a:gd name="connsiteX113" fmla="*/ 4248150 w 5348300"/>
              <a:gd name="connsiteY113" fmla="*/ 1176338 h 3000375"/>
              <a:gd name="connsiteX114" fmla="*/ 4252913 w 5348300"/>
              <a:gd name="connsiteY114" fmla="*/ 1162050 h 3000375"/>
              <a:gd name="connsiteX115" fmla="*/ 4271963 w 5348300"/>
              <a:gd name="connsiteY115" fmla="*/ 1143000 h 3000375"/>
              <a:gd name="connsiteX116" fmla="*/ 4286250 w 5348300"/>
              <a:gd name="connsiteY116" fmla="*/ 1138238 h 3000375"/>
              <a:gd name="connsiteX117" fmla="*/ 4305300 w 5348300"/>
              <a:gd name="connsiteY117" fmla="*/ 1123950 h 3000375"/>
              <a:gd name="connsiteX118" fmla="*/ 4333875 w 5348300"/>
              <a:gd name="connsiteY118" fmla="*/ 1095375 h 3000375"/>
              <a:gd name="connsiteX119" fmla="*/ 4338638 w 5348300"/>
              <a:gd name="connsiteY119" fmla="*/ 1081088 h 3000375"/>
              <a:gd name="connsiteX120" fmla="*/ 4367213 w 5348300"/>
              <a:gd name="connsiteY120" fmla="*/ 1042988 h 3000375"/>
              <a:gd name="connsiteX121" fmla="*/ 4381500 w 5348300"/>
              <a:gd name="connsiteY121" fmla="*/ 1028700 h 3000375"/>
              <a:gd name="connsiteX122" fmla="*/ 4410075 w 5348300"/>
              <a:gd name="connsiteY122" fmla="*/ 1009650 h 3000375"/>
              <a:gd name="connsiteX123" fmla="*/ 4433888 w 5348300"/>
              <a:gd name="connsiteY123" fmla="*/ 990600 h 3000375"/>
              <a:gd name="connsiteX124" fmla="*/ 4462463 w 5348300"/>
              <a:gd name="connsiteY124" fmla="*/ 971550 h 3000375"/>
              <a:gd name="connsiteX125" fmla="*/ 4519613 w 5348300"/>
              <a:gd name="connsiteY125" fmla="*/ 919163 h 3000375"/>
              <a:gd name="connsiteX126" fmla="*/ 4538663 w 5348300"/>
              <a:gd name="connsiteY126" fmla="*/ 900113 h 3000375"/>
              <a:gd name="connsiteX127" fmla="*/ 4576763 w 5348300"/>
              <a:gd name="connsiteY127" fmla="*/ 871538 h 3000375"/>
              <a:gd name="connsiteX128" fmla="*/ 4605338 w 5348300"/>
              <a:gd name="connsiteY128" fmla="*/ 847725 h 3000375"/>
              <a:gd name="connsiteX129" fmla="*/ 4643438 w 5348300"/>
              <a:gd name="connsiteY129" fmla="*/ 804863 h 3000375"/>
              <a:gd name="connsiteX130" fmla="*/ 4643438 w 5348300"/>
              <a:gd name="connsiteY130" fmla="*/ 804863 h 3000375"/>
              <a:gd name="connsiteX131" fmla="*/ 4657725 w 5348300"/>
              <a:gd name="connsiteY131" fmla="*/ 785813 h 3000375"/>
              <a:gd name="connsiteX132" fmla="*/ 4710113 w 5348300"/>
              <a:gd name="connsiteY132" fmla="*/ 738188 h 3000375"/>
              <a:gd name="connsiteX133" fmla="*/ 4738688 w 5348300"/>
              <a:gd name="connsiteY133" fmla="*/ 700088 h 3000375"/>
              <a:gd name="connsiteX134" fmla="*/ 4748213 w 5348300"/>
              <a:gd name="connsiteY134" fmla="*/ 685800 h 3000375"/>
              <a:gd name="connsiteX135" fmla="*/ 4776788 w 5348300"/>
              <a:gd name="connsiteY135" fmla="*/ 676275 h 3000375"/>
              <a:gd name="connsiteX136" fmla="*/ 4791075 w 5348300"/>
              <a:gd name="connsiteY136" fmla="*/ 671513 h 3000375"/>
              <a:gd name="connsiteX137" fmla="*/ 4814888 w 5348300"/>
              <a:gd name="connsiteY137" fmla="*/ 657225 h 3000375"/>
              <a:gd name="connsiteX138" fmla="*/ 4833938 w 5348300"/>
              <a:gd name="connsiteY138" fmla="*/ 647700 h 3000375"/>
              <a:gd name="connsiteX139" fmla="*/ 4848225 w 5348300"/>
              <a:gd name="connsiteY139" fmla="*/ 638175 h 3000375"/>
              <a:gd name="connsiteX140" fmla="*/ 4862513 w 5348300"/>
              <a:gd name="connsiteY140" fmla="*/ 633413 h 3000375"/>
              <a:gd name="connsiteX141" fmla="*/ 4881563 w 5348300"/>
              <a:gd name="connsiteY141" fmla="*/ 623888 h 3000375"/>
              <a:gd name="connsiteX142" fmla="*/ 4872038 w 5348300"/>
              <a:gd name="connsiteY142" fmla="*/ 609600 h 3000375"/>
              <a:gd name="connsiteX143" fmla="*/ 4857750 w 5348300"/>
              <a:gd name="connsiteY143" fmla="*/ 600075 h 3000375"/>
              <a:gd name="connsiteX144" fmla="*/ 4862513 w 5348300"/>
              <a:gd name="connsiteY144" fmla="*/ 585788 h 3000375"/>
              <a:gd name="connsiteX145" fmla="*/ 4886325 w 5348300"/>
              <a:gd name="connsiteY145" fmla="*/ 581025 h 3000375"/>
              <a:gd name="connsiteX146" fmla="*/ 4900613 w 5348300"/>
              <a:gd name="connsiteY146" fmla="*/ 576263 h 3000375"/>
              <a:gd name="connsiteX147" fmla="*/ 4919663 w 5348300"/>
              <a:gd name="connsiteY147" fmla="*/ 533400 h 3000375"/>
              <a:gd name="connsiteX148" fmla="*/ 4943475 w 5348300"/>
              <a:gd name="connsiteY148" fmla="*/ 519113 h 3000375"/>
              <a:gd name="connsiteX149" fmla="*/ 4962525 w 5348300"/>
              <a:gd name="connsiteY149" fmla="*/ 500063 h 3000375"/>
              <a:gd name="connsiteX150" fmla="*/ 4995863 w 5348300"/>
              <a:gd name="connsiteY150" fmla="*/ 476250 h 3000375"/>
              <a:gd name="connsiteX151" fmla="*/ 5024438 w 5348300"/>
              <a:gd name="connsiteY151" fmla="*/ 447675 h 3000375"/>
              <a:gd name="connsiteX152" fmla="*/ 5038725 w 5348300"/>
              <a:gd name="connsiteY152" fmla="*/ 433388 h 3000375"/>
              <a:gd name="connsiteX153" fmla="*/ 5048250 w 5348300"/>
              <a:gd name="connsiteY153" fmla="*/ 414338 h 3000375"/>
              <a:gd name="connsiteX154" fmla="*/ 5057775 w 5348300"/>
              <a:gd name="connsiteY154" fmla="*/ 390525 h 3000375"/>
              <a:gd name="connsiteX155" fmla="*/ 5067300 w 5348300"/>
              <a:gd name="connsiteY155" fmla="*/ 376238 h 3000375"/>
              <a:gd name="connsiteX156" fmla="*/ 5072063 w 5348300"/>
              <a:gd name="connsiteY156" fmla="*/ 361950 h 3000375"/>
              <a:gd name="connsiteX157" fmla="*/ 5086350 w 5348300"/>
              <a:gd name="connsiteY157" fmla="*/ 347663 h 3000375"/>
              <a:gd name="connsiteX158" fmla="*/ 5095875 w 5348300"/>
              <a:gd name="connsiteY158" fmla="*/ 333375 h 3000375"/>
              <a:gd name="connsiteX159" fmla="*/ 5129213 w 5348300"/>
              <a:gd name="connsiteY159" fmla="*/ 314325 h 3000375"/>
              <a:gd name="connsiteX160" fmla="*/ 5157788 w 5348300"/>
              <a:gd name="connsiteY160" fmla="*/ 300038 h 3000375"/>
              <a:gd name="connsiteX161" fmla="*/ 5172075 w 5348300"/>
              <a:gd name="connsiteY161" fmla="*/ 285750 h 3000375"/>
              <a:gd name="connsiteX162" fmla="*/ 5191125 w 5348300"/>
              <a:gd name="connsiteY162" fmla="*/ 271463 h 3000375"/>
              <a:gd name="connsiteX163" fmla="*/ 5219700 w 5348300"/>
              <a:gd name="connsiteY163" fmla="*/ 242888 h 3000375"/>
              <a:gd name="connsiteX164" fmla="*/ 5229225 w 5348300"/>
              <a:gd name="connsiteY164" fmla="*/ 228600 h 3000375"/>
              <a:gd name="connsiteX165" fmla="*/ 5238750 w 5348300"/>
              <a:gd name="connsiteY165" fmla="*/ 185738 h 3000375"/>
              <a:gd name="connsiteX166" fmla="*/ 5253038 w 5348300"/>
              <a:gd name="connsiteY166" fmla="*/ 142875 h 3000375"/>
              <a:gd name="connsiteX167" fmla="*/ 5257800 w 5348300"/>
              <a:gd name="connsiteY167" fmla="*/ 128588 h 3000375"/>
              <a:gd name="connsiteX168" fmla="*/ 5267325 w 5348300"/>
              <a:gd name="connsiteY168" fmla="*/ 85725 h 3000375"/>
              <a:gd name="connsiteX169" fmla="*/ 5324475 w 5348300"/>
              <a:gd name="connsiteY169" fmla="*/ 19050 h 3000375"/>
              <a:gd name="connsiteX170" fmla="*/ 5343525 w 5348300"/>
              <a:gd name="connsiteY170" fmla="*/ 0 h 3000375"/>
              <a:gd name="connsiteX171" fmla="*/ 5348288 w 5348300"/>
              <a:gd name="connsiteY171"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110038 w 5348300"/>
              <a:gd name="connsiteY107" fmla="*/ 1223963 h 3000375"/>
              <a:gd name="connsiteX108" fmla="*/ 4129088 w 5348300"/>
              <a:gd name="connsiteY108" fmla="*/ 1219200 h 3000375"/>
              <a:gd name="connsiteX109" fmla="*/ 4143375 w 5348300"/>
              <a:gd name="connsiteY109" fmla="*/ 1214438 h 3000375"/>
              <a:gd name="connsiteX110" fmla="*/ 4191000 w 5348300"/>
              <a:gd name="connsiteY110" fmla="*/ 1209675 h 3000375"/>
              <a:gd name="connsiteX111" fmla="*/ 4224338 w 5348300"/>
              <a:gd name="connsiteY111" fmla="*/ 1200150 h 3000375"/>
              <a:gd name="connsiteX112" fmla="*/ 4238625 w 5348300"/>
              <a:gd name="connsiteY112" fmla="*/ 1190625 h 3000375"/>
              <a:gd name="connsiteX113" fmla="*/ 4248150 w 5348300"/>
              <a:gd name="connsiteY113" fmla="*/ 1176338 h 3000375"/>
              <a:gd name="connsiteX114" fmla="*/ 4252913 w 5348300"/>
              <a:gd name="connsiteY114" fmla="*/ 1162050 h 3000375"/>
              <a:gd name="connsiteX115" fmla="*/ 4271963 w 5348300"/>
              <a:gd name="connsiteY115" fmla="*/ 1143000 h 3000375"/>
              <a:gd name="connsiteX116" fmla="*/ 4286250 w 5348300"/>
              <a:gd name="connsiteY116" fmla="*/ 1138238 h 3000375"/>
              <a:gd name="connsiteX117" fmla="*/ 4305300 w 5348300"/>
              <a:gd name="connsiteY117" fmla="*/ 1123950 h 3000375"/>
              <a:gd name="connsiteX118" fmla="*/ 4333875 w 5348300"/>
              <a:gd name="connsiteY118" fmla="*/ 1095375 h 3000375"/>
              <a:gd name="connsiteX119" fmla="*/ 4338638 w 5348300"/>
              <a:gd name="connsiteY119" fmla="*/ 1081088 h 3000375"/>
              <a:gd name="connsiteX120" fmla="*/ 4367213 w 5348300"/>
              <a:gd name="connsiteY120" fmla="*/ 1042988 h 3000375"/>
              <a:gd name="connsiteX121" fmla="*/ 4381500 w 5348300"/>
              <a:gd name="connsiteY121" fmla="*/ 1028700 h 3000375"/>
              <a:gd name="connsiteX122" fmla="*/ 4410075 w 5348300"/>
              <a:gd name="connsiteY122" fmla="*/ 1009650 h 3000375"/>
              <a:gd name="connsiteX123" fmla="*/ 4433888 w 5348300"/>
              <a:gd name="connsiteY123" fmla="*/ 990600 h 3000375"/>
              <a:gd name="connsiteX124" fmla="*/ 4462463 w 5348300"/>
              <a:gd name="connsiteY124" fmla="*/ 971550 h 3000375"/>
              <a:gd name="connsiteX125" fmla="*/ 4519613 w 5348300"/>
              <a:gd name="connsiteY125" fmla="*/ 919163 h 3000375"/>
              <a:gd name="connsiteX126" fmla="*/ 4538663 w 5348300"/>
              <a:gd name="connsiteY126" fmla="*/ 900113 h 3000375"/>
              <a:gd name="connsiteX127" fmla="*/ 4576763 w 5348300"/>
              <a:gd name="connsiteY127" fmla="*/ 871538 h 3000375"/>
              <a:gd name="connsiteX128" fmla="*/ 4605338 w 5348300"/>
              <a:gd name="connsiteY128" fmla="*/ 847725 h 3000375"/>
              <a:gd name="connsiteX129" fmla="*/ 4643438 w 5348300"/>
              <a:gd name="connsiteY129" fmla="*/ 804863 h 3000375"/>
              <a:gd name="connsiteX130" fmla="*/ 4643438 w 5348300"/>
              <a:gd name="connsiteY130" fmla="*/ 804863 h 3000375"/>
              <a:gd name="connsiteX131" fmla="*/ 4657725 w 5348300"/>
              <a:gd name="connsiteY131" fmla="*/ 785813 h 3000375"/>
              <a:gd name="connsiteX132" fmla="*/ 4710113 w 5348300"/>
              <a:gd name="connsiteY132" fmla="*/ 738188 h 3000375"/>
              <a:gd name="connsiteX133" fmla="*/ 4738688 w 5348300"/>
              <a:gd name="connsiteY133" fmla="*/ 700088 h 3000375"/>
              <a:gd name="connsiteX134" fmla="*/ 4748213 w 5348300"/>
              <a:gd name="connsiteY134" fmla="*/ 685800 h 3000375"/>
              <a:gd name="connsiteX135" fmla="*/ 4776788 w 5348300"/>
              <a:gd name="connsiteY135" fmla="*/ 676275 h 3000375"/>
              <a:gd name="connsiteX136" fmla="*/ 4791075 w 5348300"/>
              <a:gd name="connsiteY136" fmla="*/ 671513 h 3000375"/>
              <a:gd name="connsiteX137" fmla="*/ 4814888 w 5348300"/>
              <a:gd name="connsiteY137" fmla="*/ 657225 h 3000375"/>
              <a:gd name="connsiteX138" fmla="*/ 4833938 w 5348300"/>
              <a:gd name="connsiteY138" fmla="*/ 647700 h 3000375"/>
              <a:gd name="connsiteX139" fmla="*/ 4848225 w 5348300"/>
              <a:gd name="connsiteY139" fmla="*/ 638175 h 3000375"/>
              <a:gd name="connsiteX140" fmla="*/ 4862513 w 5348300"/>
              <a:gd name="connsiteY140" fmla="*/ 633413 h 3000375"/>
              <a:gd name="connsiteX141" fmla="*/ 4881563 w 5348300"/>
              <a:gd name="connsiteY141" fmla="*/ 623888 h 3000375"/>
              <a:gd name="connsiteX142" fmla="*/ 4872038 w 5348300"/>
              <a:gd name="connsiteY142" fmla="*/ 609600 h 3000375"/>
              <a:gd name="connsiteX143" fmla="*/ 4857750 w 5348300"/>
              <a:gd name="connsiteY143" fmla="*/ 600075 h 3000375"/>
              <a:gd name="connsiteX144" fmla="*/ 4862513 w 5348300"/>
              <a:gd name="connsiteY144" fmla="*/ 585788 h 3000375"/>
              <a:gd name="connsiteX145" fmla="*/ 4886325 w 5348300"/>
              <a:gd name="connsiteY145" fmla="*/ 581025 h 3000375"/>
              <a:gd name="connsiteX146" fmla="*/ 4900613 w 5348300"/>
              <a:gd name="connsiteY146" fmla="*/ 576263 h 3000375"/>
              <a:gd name="connsiteX147" fmla="*/ 4919663 w 5348300"/>
              <a:gd name="connsiteY147" fmla="*/ 533400 h 3000375"/>
              <a:gd name="connsiteX148" fmla="*/ 4943475 w 5348300"/>
              <a:gd name="connsiteY148" fmla="*/ 519113 h 3000375"/>
              <a:gd name="connsiteX149" fmla="*/ 4962525 w 5348300"/>
              <a:gd name="connsiteY149" fmla="*/ 500063 h 3000375"/>
              <a:gd name="connsiteX150" fmla="*/ 4995863 w 5348300"/>
              <a:gd name="connsiteY150" fmla="*/ 476250 h 3000375"/>
              <a:gd name="connsiteX151" fmla="*/ 5024438 w 5348300"/>
              <a:gd name="connsiteY151" fmla="*/ 447675 h 3000375"/>
              <a:gd name="connsiteX152" fmla="*/ 5038725 w 5348300"/>
              <a:gd name="connsiteY152" fmla="*/ 433388 h 3000375"/>
              <a:gd name="connsiteX153" fmla="*/ 5048250 w 5348300"/>
              <a:gd name="connsiteY153" fmla="*/ 414338 h 3000375"/>
              <a:gd name="connsiteX154" fmla="*/ 5057775 w 5348300"/>
              <a:gd name="connsiteY154" fmla="*/ 390525 h 3000375"/>
              <a:gd name="connsiteX155" fmla="*/ 5067300 w 5348300"/>
              <a:gd name="connsiteY155" fmla="*/ 376238 h 3000375"/>
              <a:gd name="connsiteX156" fmla="*/ 5072063 w 5348300"/>
              <a:gd name="connsiteY156" fmla="*/ 361950 h 3000375"/>
              <a:gd name="connsiteX157" fmla="*/ 5086350 w 5348300"/>
              <a:gd name="connsiteY157" fmla="*/ 347663 h 3000375"/>
              <a:gd name="connsiteX158" fmla="*/ 5095875 w 5348300"/>
              <a:gd name="connsiteY158" fmla="*/ 333375 h 3000375"/>
              <a:gd name="connsiteX159" fmla="*/ 5129213 w 5348300"/>
              <a:gd name="connsiteY159" fmla="*/ 314325 h 3000375"/>
              <a:gd name="connsiteX160" fmla="*/ 5157788 w 5348300"/>
              <a:gd name="connsiteY160" fmla="*/ 300038 h 3000375"/>
              <a:gd name="connsiteX161" fmla="*/ 5172075 w 5348300"/>
              <a:gd name="connsiteY161" fmla="*/ 285750 h 3000375"/>
              <a:gd name="connsiteX162" fmla="*/ 5191125 w 5348300"/>
              <a:gd name="connsiteY162" fmla="*/ 271463 h 3000375"/>
              <a:gd name="connsiteX163" fmla="*/ 5219700 w 5348300"/>
              <a:gd name="connsiteY163" fmla="*/ 242888 h 3000375"/>
              <a:gd name="connsiteX164" fmla="*/ 5229225 w 5348300"/>
              <a:gd name="connsiteY164" fmla="*/ 228600 h 3000375"/>
              <a:gd name="connsiteX165" fmla="*/ 5238750 w 5348300"/>
              <a:gd name="connsiteY165" fmla="*/ 185738 h 3000375"/>
              <a:gd name="connsiteX166" fmla="*/ 5253038 w 5348300"/>
              <a:gd name="connsiteY166" fmla="*/ 142875 h 3000375"/>
              <a:gd name="connsiteX167" fmla="*/ 5257800 w 5348300"/>
              <a:gd name="connsiteY167" fmla="*/ 128588 h 3000375"/>
              <a:gd name="connsiteX168" fmla="*/ 5267325 w 5348300"/>
              <a:gd name="connsiteY168" fmla="*/ 85725 h 3000375"/>
              <a:gd name="connsiteX169" fmla="*/ 5324475 w 5348300"/>
              <a:gd name="connsiteY169" fmla="*/ 19050 h 3000375"/>
              <a:gd name="connsiteX170" fmla="*/ 5343525 w 5348300"/>
              <a:gd name="connsiteY170" fmla="*/ 0 h 3000375"/>
              <a:gd name="connsiteX171" fmla="*/ 5348288 w 5348300"/>
              <a:gd name="connsiteY171"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129088 w 5348300"/>
              <a:gd name="connsiteY107" fmla="*/ 1219200 h 3000375"/>
              <a:gd name="connsiteX108" fmla="*/ 4143375 w 5348300"/>
              <a:gd name="connsiteY108" fmla="*/ 1214438 h 3000375"/>
              <a:gd name="connsiteX109" fmla="*/ 4191000 w 5348300"/>
              <a:gd name="connsiteY109" fmla="*/ 1209675 h 3000375"/>
              <a:gd name="connsiteX110" fmla="*/ 4224338 w 5348300"/>
              <a:gd name="connsiteY110" fmla="*/ 1200150 h 3000375"/>
              <a:gd name="connsiteX111" fmla="*/ 4238625 w 5348300"/>
              <a:gd name="connsiteY111" fmla="*/ 1190625 h 3000375"/>
              <a:gd name="connsiteX112" fmla="*/ 4248150 w 5348300"/>
              <a:gd name="connsiteY112" fmla="*/ 1176338 h 3000375"/>
              <a:gd name="connsiteX113" fmla="*/ 4252913 w 5348300"/>
              <a:gd name="connsiteY113" fmla="*/ 1162050 h 3000375"/>
              <a:gd name="connsiteX114" fmla="*/ 4271963 w 5348300"/>
              <a:gd name="connsiteY114" fmla="*/ 1143000 h 3000375"/>
              <a:gd name="connsiteX115" fmla="*/ 4286250 w 5348300"/>
              <a:gd name="connsiteY115" fmla="*/ 1138238 h 3000375"/>
              <a:gd name="connsiteX116" fmla="*/ 4305300 w 5348300"/>
              <a:gd name="connsiteY116" fmla="*/ 1123950 h 3000375"/>
              <a:gd name="connsiteX117" fmla="*/ 4333875 w 5348300"/>
              <a:gd name="connsiteY117" fmla="*/ 1095375 h 3000375"/>
              <a:gd name="connsiteX118" fmla="*/ 4338638 w 5348300"/>
              <a:gd name="connsiteY118" fmla="*/ 1081088 h 3000375"/>
              <a:gd name="connsiteX119" fmla="*/ 4367213 w 5348300"/>
              <a:gd name="connsiteY119" fmla="*/ 1042988 h 3000375"/>
              <a:gd name="connsiteX120" fmla="*/ 4381500 w 5348300"/>
              <a:gd name="connsiteY120" fmla="*/ 1028700 h 3000375"/>
              <a:gd name="connsiteX121" fmla="*/ 4410075 w 5348300"/>
              <a:gd name="connsiteY121" fmla="*/ 1009650 h 3000375"/>
              <a:gd name="connsiteX122" fmla="*/ 4433888 w 5348300"/>
              <a:gd name="connsiteY122" fmla="*/ 990600 h 3000375"/>
              <a:gd name="connsiteX123" fmla="*/ 4462463 w 5348300"/>
              <a:gd name="connsiteY123" fmla="*/ 971550 h 3000375"/>
              <a:gd name="connsiteX124" fmla="*/ 4519613 w 5348300"/>
              <a:gd name="connsiteY124" fmla="*/ 919163 h 3000375"/>
              <a:gd name="connsiteX125" fmla="*/ 4538663 w 5348300"/>
              <a:gd name="connsiteY125" fmla="*/ 900113 h 3000375"/>
              <a:gd name="connsiteX126" fmla="*/ 4576763 w 5348300"/>
              <a:gd name="connsiteY126" fmla="*/ 871538 h 3000375"/>
              <a:gd name="connsiteX127" fmla="*/ 4605338 w 5348300"/>
              <a:gd name="connsiteY127" fmla="*/ 847725 h 3000375"/>
              <a:gd name="connsiteX128" fmla="*/ 4643438 w 5348300"/>
              <a:gd name="connsiteY128" fmla="*/ 804863 h 3000375"/>
              <a:gd name="connsiteX129" fmla="*/ 4643438 w 5348300"/>
              <a:gd name="connsiteY129" fmla="*/ 804863 h 3000375"/>
              <a:gd name="connsiteX130" fmla="*/ 4657725 w 5348300"/>
              <a:gd name="connsiteY130" fmla="*/ 785813 h 3000375"/>
              <a:gd name="connsiteX131" fmla="*/ 4710113 w 5348300"/>
              <a:gd name="connsiteY131" fmla="*/ 738188 h 3000375"/>
              <a:gd name="connsiteX132" fmla="*/ 4738688 w 5348300"/>
              <a:gd name="connsiteY132" fmla="*/ 700088 h 3000375"/>
              <a:gd name="connsiteX133" fmla="*/ 4748213 w 5348300"/>
              <a:gd name="connsiteY133" fmla="*/ 685800 h 3000375"/>
              <a:gd name="connsiteX134" fmla="*/ 4776788 w 5348300"/>
              <a:gd name="connsiteY134" fmla="*/ 676275 h 3000375"/>
              <a:gd name="connsiteX135" fmla="*/ 4791075 w 5348300"/>
              <a:gd name="connsiteY135" fmla="*/ 671513 h 3000375"/>
              <a:gd name="connsiteX136" fmla="*/ 4814888 w 5348300"/>
              <a:gd name="connsiteY136" fmla="*/ 657225 h 3000375"/>
              <a:gd name="connsiteX137" fmla="*/ 4833938 w 5348300"/>
              <a:gd name="connsiteY137" fmla="*/ 647700 h 3000375"/>
              <a:gd name="connsiteX138" fmla="*/ 4848225 w 5348300"/>
              <a:gd name="connsiteY138" fmla="*/ 638175 h 3000375"/>
              <a:gd name="connsiteX139" fmla="*/ 4862513 w 5348300"/>
              <a:gd name="connsiteY139" fmla="*/ 633413 h 3000375"/>
              <a:gd name="connsiteX140" fmla="*/ 4881563 w 5348300"/>
              <a:gd name="connsiteY140" fmla="*/ 623888 h 3000375"/>
              <a:gd name="connsiteX141" fmla="*/ 4872038 w 5348300"/>
              <a:gd name="connsiteY141" fmla="*/ 609600 h 3000375"/>
              <a:gd name="connsiteX142" fmla="*/ 4857750 w 5348300"/>
              <a:gd name="connsiteY142" fmla="*/ 600075 h 3000375"/>
              <a:gd name="connsiteX143" fmla="*/ 4862513 w 5348300"/>
              <a:gd name="connsiteY143" fmla="*/ 585788 h 3000375"/>
              <a:gd name="connsiteX144" fmla="*/ 4886325 w 5348300"/>
              <a:gd name="connsiteY144" fmla="*/ 581025 h 3000375"/>
              <a:gd name="connsiteX145" fmla="*/ 4900613 w 5348300"/>
              <a:gd name="connsiteY145" fmla="*/ 576263 h 3000375"/>
              <a:gd name="connsiteX146" fmla="*/ 4919663 w 5348300"/>
              <a:gd name="connsiteY146" fmla="*/ 533400 h 3000375"/>
              <a:gd name="connsiteX147" fmla="*/ 4943475 w 5348300"/>
              <a:gd name="connsiteY147" fmla="*/ 519113 h 3000375"/>
              <a:gd name="connsiteX148" fmla="*/ 4962525 w 5348300"/>
              <a:gd name="connsiteY148" fmla="*/ 500063 h 3000375"/>
              <a:gd name="connsiteX149" fmla="*/ 4995863 w 5348300"/>
              <a:gd name="connsiteY149" fmla="*/ 476250 h 3000375"/>
              <a:gd name="connsiteX150" fmla="*/ 5024438 w 5348300"/>
              <a:gd name="connsiteY150" fmla="*/ 447675 h 3000375"/>
              <a:gd name="connsiteX151" fmla="*/ 5038725 w 5348300"/>
              <a:gd name="connsiteY151" fmla="*/ 433388 h 3000375"/>
              <a:gd name="connsiteX152" fmla="*/ 5048250 w 5348300"/>
              <a:gd name="connsiteY152" fmla="*/ 414338 h 3000375"/>
              <a:gd name="connsiteX153" fmla="*/ 5057775 w 5348300"/>
              <a:gd name="connsiteY153" fmla="*/ 390525 h 3000375"/>
              <a:gd name="connsiteX154" fmla="*/ 5067300 w 5348300"/>
              <a:gd name="connsiteY154" fmla="*/ 376238 h 3000375"/>
              <a:gd name="connsiteX155" fmla="*/ 5072063 w 5348300"/>
              <a:gd name="connsiteY155" fmla="*/ 361950 h 3000375"/>
              <a:gd name="connsiteX156" fmla="*/ 5086350 w 5348300"/>
              <a:gd name="connsiteY156" fmla="*/ 347663 h 3000375"/>
              <a:gd name="connsiteX157" fmla="*/ 5095875 w 5348300"/>
              <a:gd name="connsiteY157" fmla="*/ 333375 h 3000375"/>
              <a:gd name="connsiteX158" fmla="*/ 5129213 w 5348300"/>
              <a:gd name="connsiteY158" fmla="*/ 314325 h 3000375"/>
              <a:gd name="connsiteX159" fmla="*/ 5157788 w 5348300"/>
              <a:gd name="connsiteY159" fmla="*/ 300038 h 3000375"/>
              <a:gd name="connsiteX160" fmla="*/ 5172075 w 5348300"/>
              <a:gd name="connsiteY160" fmla="*/ 285750 h 3000375"/>
              <a:gd name="connsiteX161" fmla="*/ 5191125 w 5348300"/>
              <a:gd name="connsiteY161" fmla="*/ 271463 h 3000375"/>
              <a:gd name="connsiteX162" fmla="*/ 5219700 w 5348300"/>
              <a:gd name="connsiteY162" fmla="*/ 242888 h 3000375"/>
              <a:gd name="connsiteX163" fmla="*/ 5229225 w 5348300"/>
              <a:gd name="connsiteY163" fmla="*/ 228600 h 3000375"/>
              <a:gd name="connsiteX164" fmla="*/ 5238750 w 5348300"/>
              <a:gd name="connsiteY164" fmla="*/ 185738 h 3000375"/>
              <a:gd name="connsiteX165" fmla="*/ 5253038 w 5348300"/>
              <a:gd name="connsiteY165" fmla="*/ 142875 h 3000375"/>
              <a:gd name="connsiteX166" fmla="*/ 5257800 w 5348300"/>
              <a:gd name="connsiteY166" fmla="*/ 128588 h 3000375"/>
              <a:gd name="connsiteX167" fmla="*/ 5267325 w 5348300"/>
              <a:gd name="connsiteY167" fmla="*/ 85725 h 3000375"/>
              <a:gd name="connsiteX168" fmla="*/ 5324475 w 5348300"/>
              <a:gd name="connsiteY168" fmla="*/ 19050 h 3000375"/>
              <a:gd name="connsiteX169" fmla="*/ 5343525 w 5348300"/>
              <a:gd name="connsiteY169" fmla="*/ 0 h 3000375"/>
              <a:gd name="connsiteX170" fmla="*/ 5348288 w 5348300"/>
              <a:gd name="connsiteY170"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143375 w 5348300"/>
              <a:gd name="connsiteY107" fmla="*/ 1214438 h 3000375"/>
              <a:gd name="connsiteX108" fmla="*/ 4191000 w 5348300"/>
              <a:gd name="connsiteY108" fmla="*/ 1209675 h 3000375"/>
              <a:gd name="connsiteX109" fmla="*/ 4224338 w 5348300"/>
              <a:gd name="connsiteY109" fmla="*/ 1200150 h 3000375"/>
              <a:gd name="connsiteX110" fmla="*/ 4238625 w 5348300"/>
              <a:gd name="connsiteY110" fmla="*/ 1190625 h 3000375"/>
              <a:gd name="connsiteX111" fmla="*/ 4248150 w 5348300"/>
              <a:gd name="connsiteY111" fmla="*/ 1176338 h 3000375"/>
              <a:gd name="connsiteX112" fmla="*/ 4252913 w 5348300"/>
              <a:gd name="connsiteY112" fmla="*/ 1162050 h 3000375"/>
              <a:gd name="connsiteX113" fmla="*/ 4271963 w 5348300"/>
              <a:gd name="connsiteY113" fmla="*/ 1143000 h 3000375"/>
              <a:gd name="connsiteX114" fmla="*/ 4286250 w 5348300"/>
              <a:gd name="connsiteY114" fmla="*/ 1138238 h 3000375"/>
              <a:gd name="connsiteX115" fmla="*/ 4305300 w 5348300"/>
              <a:gd name="connsiteY115" fmla="*/ 1123950 h 3000375"/>
              <a:gd name="connsiteX116" fmla="*/ 4333875 w 5348300"/>
              <a:gd name="connsiteY116" fmla="*/ 1095375 h 3000375"/>
              <a:gd name="connsiteX117" fmla="*/ 4338638 w 5348300"/>
              <a:gd name="connsiteY117" fmla="*/ 1081088 h 3000375"/>
              <a:gd name="connsiteX118" fmla="*/ 4367213 w 5348300"/>
              <a:gd name="connsiteY118" fmla="*/ 1042988 h 3000375"/>
              <a:gd name="connsiteX119" fmla="*/ 4381500 w 5348300"/>
              <a:gd name="connsiteY119" fmla="*/ 1028700 h 3000375"/>
              <a:gd name="connsiteX120" fmla="*/ 4410075 w 5348300"/>
              <a:gd name="connsiteY120" fmla="*/ 1009650 h 3000375"/>
              <a:gd name="connsiteX121" fmla="*/ 4433888 w 5348300"/>
              <a:gd name="connsiteY121" fmla="*/ 990600 h 3000375"/>
              <a:gd name="connsiteX122" fmla="*/ 4462463 w 5348300"/>
              <a:gd name="connsiteY122" fmla="*/ 971550 h 3000375"/>
              <a:gd name="connsiteX123" fmla="*/ 4519613 w 5348300"/>
              <a:gd name="connsiteY123" fmla="*/ 919163 h 3000375"/>
              <a:gd name="connsiteX124" fmla="*/ 4538663 w 5348300"/>
              <a:gd name="connsiteY124" fmla="*/ 900113 h 3000375"/>
              <a:gd name="connsiteX125" fmla="*/ 4576763 w 5348300"/>
              <a:gd name="connsiteY125" fmla="*/ 871538 h 3000375"/>
              <a:gd name="connsiteX126" fmla="*/ 4605338 w 5348300"/>
              <a:gd name="connsiteY126" fmla="*/ 847725 h 3000375"/>
              <a:gd name="connsiteX127" fmla="*/ 4643438 w 5348300"/>
              <a:gd name="connsiteY127" fmla="*/ 804863 h 3000375"/>
              <a:gd name="connsiteX128" fmla="*/ 4643438 w 5348300"/>
              <a:gd name="connsiteY128" fmla="*/ 804863 h 3000375"/>
              <a:gd name="connsiteX129" fmla="*/ 4657725 w 5348300"/>
              <a:gd name="connsiteY129" fmla="*/ 785813 h 3000375"/>
              <a:gd name="connsiteX130" fmla="*/ 4710113 w 5348300"/>
              <a:gd name="connsiteY130" fmla="*/ 738188 h 3000375"/>
              <a:gd name="connsiteX131" fmla="*/ 4738688 w 5348300"/>
              <a:gd name="connsiteY131" fmla="*/ 700088 h 3000375"/>
              <a:gd name="connsiteX132" fmla="*/ 4748213 w 5348300"/>
              <a:gd name="connsiteY132" fmla="*/ 685800 h 3000375"/>
              <a:gd name="connsiteX133" fmla="*/ 4776788 w 5348300"/>
              <a:gd name="connsiteY133" fmla="*/ 676275 h 3000375"/>
              <a:gd name="connsiteX134" fmla="*/ 4791075 w 5348300"/>
              <a:gd name="connsiteY134" fmla="*/ 671513 h 3000375"/>
              <a:gd name="connsiteX135" fmla="*/ 4814888 w 5348300"/>
              <a:gd name="connsiteY135" fmla="*/ 657225 h 3000375"/>
              <a:gd name="connsiteX136" fmla="*/ 4833938 w 5348300"/>
              <a:gd name="connsiteY136" fmla="*/ 647700 h 3000375"/>
              <a:gd name="connsiteX137" fmla="*/ 4848225 w 5348300"/>
              <a:gd name="connsiteY137" fmla="*/ 638175 h 3000375"/>
              <a:gd name="connsiteX138" fmla="*/ 4862513 w 5348300"/>
              <a:gd name="connsiteY138" fmla="*/ 633413 h 3000375"/>
              <a:gd name="connsiteX139" fmla="*/ 4881563 w 5348300"/>
              <a:gd name="connsiteY139" fmla="*/ 623888 h 3000375"/>
              <a:gd name="connsiteX140" fmla="*/ 4872038 w 5348300"/>
              <a:gd name="connsiteY140" fmla="*/ 609600 h 3000375"/>
              <a:gd name="connsiteX141" fmla="*/ 4857750 w 5348300"/>
              <a:gd name="connsiteY141" fmla="*/ 600075 h 3000375"/>
              <a:gd name="connsiteX142" fmla="*/ 4862513 w 5348300"/>
              <a:gd name="connsiteY142" fmla="*/ 585788 h 3000375"/>
              <a:gd name="connsiteX143" fmla="*/ 4886325 w 5348300"/>
              <a:gd name="connsiteY143" fmla="*/ 581025 h 3000375"/>
              <a:gd name="connsiteX144" fmla="*/ 4900613 w 5348300"/>
              <a:gd name="connsiteY144" fmla="*/ 576263 h 3000375"/>
              <a:gd name="connsiteX145" fmla="*/ 4919663 w 5348300"/>
              <a:gd name="connsiteY145" fmla="*/ 533400 h 3000375"/>
              <a:gd name="connsiteX146" fmla="*/ 4943475 w 5348300"/>
              <a:gd name="connsiteY146" fmla="*/ 519113 h 3000375"/>
              <a:gd name="connsiteX147" fmla="*/ 4962525 w 5348300"/>
              <a:gd name="connsiteY147" fmla="*/ 500063 h 3000375"/>
              <a:gd name="connsiteX148" fmla="*/ 4995863 w 5348300"/>
              <a:gd name="connsiteY148" fmla="*/ 476250 h 3000375"/>
              <a:gd name="connsiteX149" fmla="*/ 5024438 w 5348300"/>
              <a:gd name="connsiteY149" fmla="*/ 447675 h 3000375"/>
              <a:gd name="connsiteX150" fmla="*/ 5038725 w 5348300"/>
              <a:gd name="connsiteY150" fmla="*/ 433388 h 3000375"/>
              <a:gd name="connsiteX151" fmla="*/ 5048250 w 5348300"/>
              <a:gd name="connsiteY151" fmla="*/ 414338 h 3000375"/>
              <a:gd name="connsiteX152" fmla="*/ 5057775 w 5348300"/>
              <a:gd name="connsiteY152" fmla="*/ 390525 h 3000375"/>
              <a:gd name="connsiteX153" fmla="*/ 5067300 w 5348300"/>
              <a:gd name="connsiteY153" fmla="*/ 376238 h 3000375"/>
              <a:gd name="connsiteX154" fmla="*/ 5072063 w 5348300"/>
              <a:gd name="connsiteY154" fmla="*/ 361950 h 3000375"/>
              <a:gd name="connsiteX155" fmla="*/ 5086350 w 5348300"/>
              <a:gd name="connsiteY155" fmla="*/ 347663 h 3000375"/>
              <a:gd name="connsiteX156" fmla="*/ 5095875 w 5348300"/>
              <a:gd name="connsiteY156" fmla="*/ 333375 h 3000375"/>
              <a:gd name="connsiteX157" fmla="*/ 5129213 w 5348300"/>
              <a:gd name="connsiteY157" fmla="*/ 314325 h 3000375"/>
              <a:gd name="connsiteX158" fmla="*/ 5157788 w 5348300"/>
              <a:gd name="connsiteY158" fmla="*/ 300038 h 3000375"/>
              <a:gd name="connsiteX159" fmla="*/ 5172075 w 5348300"/>
              <a:gd name="connsiteY159" fmla="*/ 285750 h 3000375"/>
              <a:gd name="connsiteX160" fmla="*/ 5191125 w 5348300"/>
              <a:gd name="connsiteY160" fmla="*/ 271463 h 3000375"/>
              <a:gd name="connsiteX161" fmla="*/ 5219700 w 5348300"/>
              <a:gd name="connsiteY161" fmla="*/ 242888 h 3000375"/>
              <a:gd name="connsiteX162" fmla="*/ 5229225 w 5348300"/>
              <a:gd name="connsiteY162" fmla="*/ 228600 h 3000375"/>
              <a:gd name="connsiteX163" fmla="*/ 5238750 w 5348300"/>
              <a:gd name="connsiteY163" fmla="*/ 185738 h 3000375"/>
              <a:gd name="connsiteX164" fmla="*/ 5253038 w 5348300"/>
              <a:gd name="connsiteY164" fmla="*/ 142875 h 3000375"/>
              <a:gd name="connsiteX165" fmla="*/ 5257800 w 5348300"/>
              <a:gd name="connsiteY165" fmla="*/ 128588 h 3000375"/>
              <a:gd name="connsiteX166" fmla="*/ 5267325 w 5348300"/>
              <a:gd name="connsiteY166" fmla="*/ 85725 h 3000375"/>
              <a:gd name="connsiteX167" fmla="*/ 5324475 w 5348300"/>
              <a:gd name="connsiteY167" fmla="*/ 19050 h 3000375"/>
              <a:gd name="connsiteX168" fmla="*/ 5343525 w 5348300"/>
              <a:gd name="connsiteY168" fmla="*/ 0 h 3000375"/>
              <a:gd name="connsiteX169" fmla="*/ 5348288 w 5348300"/>
              <a:gd name="connsiteY169"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191000 w 5348300"/>
              <a:gd name="connsiteY107" fmla="*/ 1209675 h 3000375"/>
              <a:gd name="connsiteX108" fmla="*/ 4224338 w 5348300"/>
              <a:gd name="connsiteY108" fmla="*/ 1200150 h 3000375"/>
              <a:gd name="connsiteX109" fmla="*/ 4238625 w 5348300"/>
              <a:gd name="connsiteY109" fmla="*/ 1190625 h 3000375"/>
              <a:gd name="connsiteX110" fmla="*/ 4248150 w 5348300"/>
              <a:gd name="connsiteY110" fmla="*/ 1176338 h 3000375"/>
              <a:gd name="connsiteX111" fmla="*/ 4252913 w 5348300"/>
              <a:gd name="connsiteY111" fmla="*/ 1162050 h 3000375"/>
              <a:gd name="connsiteX112" fmla="*/ 4271963 w 5348300"/>
              <a:gd name="connsiteY112" fmla="*/ 1143000 h 3000375"/>
              <a:gd name="connsiteX113" fmla="*/ 4286250 w 5348300"/>
              <a:gd name="connsiteY113" fmla="*/ 1138238 h 3000375"/>
              <a:gd name="connsiteX114" fmla="*/ 4305300 w 5348300"/>
              <a:gd name="connsiteY114" fmla="*/ 1123950 h 3000375"/>
              <a:gd name="connsiteX115" fmla="*/ 4333875 w 5348300"/>
              <a:gd name="connsiteY115" fmla="*/ 1095375 h 3000375"/>
              <a:gd name="connsiteX116" fmla="*/ 4338638 w 5348300"/>
              <a:gd name="connsiteY116" fmla="*/ 1081088 h 3000375"/>
              <a:gd name="connsiteX117" fmla="*/ 4367213 w 5348300"/>
              <a:gd name="connsiteY117" fmla="*/ 1042988 h 3000375"/>
              <a:gd name="connsiteX118" fmla="*/ 4381500 w 5348300"/>
              <a:gd name="connsiteY118" fmla="*/ 1028700 h 3000375"/>
              <a:gd name="connsiteX119" fmla="*/ 4410075 w 5348300"/>
              <a:gd name="connsiteY119" fmla="*/ 1009650 h 3000375"/>
              <a:gd name="connsiteX120" fmla="*/ 4433888 w 5348300"/>
              <a:gd name="connsiteY120" fmla="*/ 990600 h 3000375"/>
              <a:gd name="connsiteX121" fmla="*/ 4462463 w 5348300"/>
              <a:gd name="connsiteY121" fmla="*/ 971550 h 3000375"/>
              <a:gd name="connsiteX122" fmla="*/ 4519613 w 5348300"/>
              <a:gd name="connsiteY122" fmla="*/ 919163 h 3000375"/>
              <a:gd name="connsiteX123" fmla="*/ 4538663 w 5348300"/>
              <a:gd name="connsiteY123" fmla="*/ 900113 h 3000375"/>
              <a:gd name="connsiteX124" fmla="*/ 4576763 w 5348300"/>
              <a:gd name="connsiteY124" fmla="*/ 871538 h 3000375"/>
              <a:gd name="connsiteX125" fmla="*/ 4605338 w 5348300"/>
              <a:gd name="connsiteY125" fmla="*/ 847725 h 3000375"/>
              <a:gd name="connsiteX126" fmla="*/ 4643438 w 5348300"/>
              <a:gd name="connsiteY126" fmla="*/ 804863 h 3000375"/>
              <a:gd name="connsiteX127" fmla="*/ 4643438 w 5348300"/>
              <a:gd name="connsiteY127" fmla="*/ 804863 h 3000375"/>
              <a:gd name="connsiteX128" fmla="*/ 4657725 w 5348300"/>
              <a:gd name="connsiteY128" fmla="*/ 785813 h 3000375"/>
              <a:gd name="connsiteX129" fmla="*/ 4710113 w 5348300"/>
              <a:gd name="connsiteY129" fmla="*/ 738188 h 3000375"/>
              <a:gd name="connsiteX130" fmla="*/ 4738688 w 5348300"/>
              <a:gd name="connsiteY130" fmla="*/ 700088 h 3000375"/>
              <a:gd name="connsiteX131" fmla="*/ 4748213 w 5348300"/>
              <a:gd name="connsiteY131" fmla="*/ 685800 h 3000375"/>
              <a:gd name="connsiteX132" fmla="*/ 4776788 w 5348300"/>
              <a:gd name="connsiteY132" fmla="*/ 676275 h 3000375"/>
              <a:gd name="connsiteX133" fmla="*/ 4791075 w 5348300"/>
              <a:gd name="connsiteY133" fmla="*/ 671513 h 3000375"/>
              <a:gd name="connsiteX134" fmla="*/ 4814888 w 5348300"/>
              <a:gd name="connsiteY134" fmla="*/ 657225 h 3000375"/>
              <a:gd name="connsiteX135" fmla="*/ 4833938 w 5348300"/>
              <a:gd name="connsiteY135" fmla="*/ 647700 h 3000375"/>
              <a:gd name="connsiteX136" fmla="*/ 4848225 w 5348300"/>
              <a:gd name="connsiteY136" fmla="*/ 638175 h 3000375"/>
              <a:gd name="connsiteX137" fmla="*/ 4862513 w 5348300"/>
              <a:gd name="connsiteY137" fmla="*/ 633413 h 3000375"/>
              <a:gd name="connsiteX138" fmla="*/ 4881563 w 5348300"/>
              <a:gd name="connsiteY138" fmla="*/ 623888 h 3000375"/>
              <a:gd name="connsiteX139" fmla="*/ 4872038 w 5348300"/>
              <a:gd name="connsiteY139" fmla="*/ 609600 h 3000375"/>
              <a:gd name="connsiteX140" fmla="*/ 4857750 w 5348300"/>
              <a:gd name="connsiteY140" fmla="*/ 600075 h 3000375"/>
              <a:gd name="connsiteX141" fmla="*/ 4862513 w 5348300"/>
              <a:gd name="connsiteY141" fmla="*/ 585788 h 3000375"/>
              <a:gd name="connsiteX142" fmla="*/ 4886325 w 5348300"/>
              <a:gd name="connsiteY142" fmla="*/ 581025 h 3000375"/>
              <a:gd name="connsiteX143" fmla="*/ 4900613 w 5348300"/>
              <a:gd name="connsiteY143" fmla="*/ 576263 h 3000375"/>
              <a:gd name="connsiteX144" fmla="*/ 4919663 w 5348300"/>
              <a:gd name="connsiteY144" fmla="*/ 533400 h 3000375"/>
              <a:gd name="connsiteX145" fmla="*/ 4943475 w 5348300"/>
              <a:gd name="connsiteY145" fmla="*/ 519113 h 3000375"/>
              <a:gd name="connsiteX146" fmla="*/ 4962525 w 5348300"/>
              <a:gd name="connsiteY146" fmla="*/ 500063 h 3000375"/>
              <a:gd name="connsiteX147" fmla="*/ 4995863 w 5348300"/>
              <a:gd name="connsiteY147" fmla="*/ 476250 h 3000375"/>
              <a:gd name="connsiteX148" fmla="*/ 5024438 w 5348300"/>
              <a:gd name="connsiteY148" fmla="*/ 447675 h 3000375"/>
              <a:gd name="connsiteX149" fmla="*/ 5038725 w 5348300"/>
              <a:gd name="connsiteY149" fmla="*/ 433388 h 3000375"/>
              <a:gd name="connsiteX150" fmla="*/ 5048250 w 5348300"/>
              <a:gd name="connsiteY150" fmla="*/ 414338 h 3000375"/>
              <a:gd name="connsiteX151" fmla="*/ 5057775 w 5348300"/>
              <a:gd name="connsiteY151" fmla="*/ 390525 h 3000375"/>
              <a:gd name="connsiteX152" fmla="*/ 5067300 w 5348300"/>
              <a:gd name="connsiteY152" fmla="*/ 376238 h 3000375"/>
              <a:gd name="connsiteX153" fmla="*/ 5072063 w 5348300"/>
              <a:gd name="connsiteY153" fmla="*/ 361950 h 3000375"/>
              <a:gd name="connsiteX154" fmla="*/ 5086350 w 5348300"/>
              <a:gd name="connsiteY154" fmla="*/ 347663 h 3000375"/>
              <a:gd name="connsiteX155" fmla="*/ 5095875 w 5348300"/>
              <a:gd name="connsiteY155" fmla="*/ 333375 h 3000375"/>
              <a:gd name="connsiteX156" fmla="*/ 5129213 w 5348300"/>
              <a:gd name="connsiteY156" fmla="*/ 314325 h 3000375"/>
              <a:gd name="connsiteX157" fmla="*/ 5157788 w 5348300"/>
              <a:gd name="connsiteY157" fmla="*/ 300038 h 3000375"/>
              <a:gd name="connsiteX158" fmla="*/ 5172075 w 5348300"/>
              <a:gd name="connsiteY158" fmla="*/ 285750 h 3000375"/>
              <a:gd name="connsiteX159" fmla="*/ 5191125 w 5348300"/>
              <a:gd name="connsiteY159" fmla="*/ 271463 h 3000375"/>
              <a:gd name="connsiteX160" fmla="*/ 5219700 w 5348300"/>
              <a:gd name="connsiteY160" fmla="*/ 242888 h 3000375"/>
              <a:gd name="connsiteX161" fmla="*/ 5229225 w 5348300"/>
              <a:gd name="connsiteY161" fmla="*/ 228600 h 3000375"/>
              <a:gd name="connsiteX162" fmla="*/ 5238750 w 5348300"/>
              <a:gd name="connsiteY162" fmla="*/ 185738 h 3000375"/>
              <a:gd name="connsiteX163" fmla="*/ 5253038 w 5348300"/>
              <a:gd name="connsiteY163" fmla="*/ 142875 h 3000375"/>
              <a:gd name="connsiteX164" fmla="*/ 5257800 w 5348300"/>
              <a:gd name="connsiteY164" fmla="*/ 128588 h 3000375"/>
              <a:gd name="connsiteX165" fmla="*/ 5267325 w 5348300"/>
              <a:gd name="connsiteY165" fmla="*/ 85725 h 3000375"/>
              <a:gd name="connsiteX166" fmla="*/ 5324475 w 5348300"/>
              <a:gd name="connsiteY166" fmla="*/ 19050 h 3000375"/>
              <a:gd name="connsiteX167" fmla="*/ 5343525 w 5348300"/>
              <a:gd name="connsiteY167" fmla="*/ 0 h 3000375"/>
              <a:gd name="connsiteX168" fmla="*/ 5348288 w 5348300"/>
              <a:gd name="connsiteY168"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224338 w 5348300"/>
              <a:gd name="connsiteY107" fmla="*/ 1200150 h 3000375"/>
              <a:gd name="connsiteX108" fmla="*/ 4238625 w 5348300"/>
              <a:gd name="connsiteY108" fmla="*/ 1190625 h 3000375"/>
              <a:gd name="connsiteX109" fmla="*/ 4248150 w 5348300"/>
              <a:gd name="connsiteY109" fmla="*/ 1176338 h 3000375"/>
              <a:gd name="connsiteX110" fmla="*/ 4252913 w 5348300"/>
              <a:gd name="connsiteY110" fmla="*/ 1162050 h 3000375"/>
              <a:gd name="connsiteX111" fmla="*/ 4271963 w 5348300"/>
              <a:gd name="connsiteY111" fmla="*/ 1143000 h 3000375"/>
              <a:gd name="connsiteX112" fmla="*/ 4286250 w 5348300"/>
              <a:gd name="connsiteY112" fmla="*/ 1138238 h 3000375"/>
              <a:gd name="connsiteX113" fmla="*/ 4305300 w 5348300"/>
              <a:gd name="connsiteY113" fmla="*/ 1123950 h 3000375"/>
              <a:gd name="connsiteX114" fmla="*/ 4333875 w 5348300"/>
              <a:gd name="connsiteY114" fmla="*/ 1095375 h 3000375"/>
              <a:gd name="connsiteX115" fmla="*/ 4338638 w 5348300"/>
              <a:gd name="connsiteY115" fmla="*/ 1081088 h 3000375"/>
              <a:gd name="connsiteX116" fmla="*/ 4367213 w 5348300"/>
              <a:gd name="connsiteY116" fmla="*/ 1042988 h 3000375"/>
              <a:gd name="connsiteX117" fmla="*/ 4381500 w 5348300"/>
              <a:gd name="connsiteY117" fmla="*/ 1028700 h 3000375"/>
              <a:gd name="connsiteX118" fmla="*/ 4410075 w 5348300"/>
              <a:gd name="connsiteY118" fmla="*/ 1009650 h 3000375"/>
              <a:gd name="connsiteX119" fmla="*/ 4433888 w 5348300"/>
              <a:gd name="connsiteY119" fmla="*/ 990600 h 3000375"/>
              <a:gd name="connsiteX120" fmla="*/ 4462463 w 5348300"/>
              <a:gd name="connsiteY120" fmla="*/ 971550 h 3000375"/>
              <a:gd name="connsiteX121" fmla="*/ 4519613 w 5348300"/>
              <a:gd name="connsiteY121" fmla="*/ 919163 h 3000375"/>
              <a:gd name="connsiteX122" fmla="*/ 4538663 w 5348300"/>
              <a:gd name="connsiteY122" fmla="*/ 900113 h 3000375"/>
              <a:gd name="connsiteX123" fmla="*/ 4576763 w 5348300"/>
              <a:gd name="connsiteY123" fmla="*/ 871538 h 3000375"/>
              <a:gd name="connsiteX124" fmla="*/ 4605338 w 5348300"/>
              <a:gd name="connsiteY124" fmla="*/ 847725 h 3000375"/>
              <a:gd name="connsiteX125" fmla="*/ 4643438 w 5348300"/>
              <a:gd name="connsiteY125" fmla="*/ 804863 h 3000375"/>
              <a:gd name="connsiteX126" fmla="*/ 4643438 w 5348300"/>
              <a:gd name="connsiteY126" fmla="*/ 804863 h 3000375"/>
              <a:gd name="connsiteX127" fmla="*/ 4657725 w 5348300"/>
              <a:gd name="connsiteY127" fmla="*/ 785813 h 3000375"/>
              <a:gd name="connsiteX128" fmla="*/ 4710113 w 5348300"/>
              <a:gd name="connsiteY128" fmla="*/ 738188 h 3000375"/>
              <a:gd name="connsiteX129" fmla="*/ 4738688 w 5348300"/>
              <a:gd name="connsiteY129" fmla="*/ 700088 h 3000375"/>
              <a:gd name="connsiteX130" fmla="*/ 4748213 w 5348300"/>
              <a:gd name="connsiteY130" fmla="*/ 685800 h 3000375"/>
              <a:gd name="connsiteX131" fmla="*/ 4776788 w 5348300"/>
              <a:gd name="connsiteY131" fmla="*/ 676275 h 3000375"/>
              <a:gd name="connsiteX132" fmla="*/ 4791075 w 5348300"/>
              <a:gd name="connsiteY132" fmla="*/ 671513 h 3000375"/>
              <a:gd name="connsiteX133" fmla="*/ 4814888 w 5348300"/>
              <a:gd name="connsiteY133" fmla="*/ 657225 h 3000375"/>
              <a:gd name="connsiteX134" fmla="*/ 4833938 w 5348300"/>
              <a:gd name="connsiteY134" fmla="*/ 647700 h 3000375"/>
              <a:gd name="connsiteX135" fmla="*/ 4848225 w 5348300"/>
              <a:gd name="connsiteY135" fmla="*/ 638175 h 3000375"/>
              <a:gd name="connsiteX136" fmla="*/ 4862513 w 5348300"/>
              <a:gd name="connsiteY136" fmla="*/ 633413 h 3000375"/>
              <a:gd name="connsiteX137" fmla="*/ 4881563 w 5348300"/>
              <a:gd name="connsiteY137" fmla="*/ 623888 h 3000375"/>
              <a:gd name="connsiteX138" fmla="*/ 4872038 w 5348300"/>
              <a:gd name="connsiteY138" fmla="*/ 609600 h 3000375"/>
              <a:gd name="connsiteX139" fmla="*/ 4857750 w 5348300"/>
              <a:gd name="connsiteY139" fmla="*/ 600075 h 3000375"/>
              <a:gd name="connsiteX140" fmla="*/ 4862513 w 5348300"/>
              <a:gd name="connsiteY140" fmla="*/ 585788 h 3000375"/>
              <a:gd name="connsiteX141" fmla="*/ 4886325 w 5348300"/>
              <a:gd name="connsiteY141" fmla="*/ 581025 h 3000375"/>
              <a:gd name="connsiteX142" fmla="*/ 4900613 w 5348300"/>
              <a:gd name="connsiteY142" fmla="*/ 576263 h 3000375"/>
              <a:gd name="connsiteX143" fmla="*/ 4919663 w 5348300"/>
              <a:gd name="connsiteY143" fmla="*/ 533400 h 3000375"/>
              <a:gd name="connsiteX144" fmla="*/ 4943475 w 5348300"/>
              <a:gd name="connsiteY144" fmla="*/ 519113 h 3000375"/>
              <a:gd name="connsiteX145" fmla="*/ 4962525 w 5348300"/>
              <a:gd name="connsiteY145" fmla="*/ 500063 h 3000375"/>
              <a:gd name="connsiteX146" fmla="*/ 4995863 w 5348300"/>
              <a:gd name="connsiteY146" fmla="*/ 476250 h 3000375"/>
              <a:gd name="connsiteX147" fmla="*/ 5024438 w 5348300"/>
              <a:gd name="connsiteY147" fmla="*/ 447675 h 3000375"/>
              <a:gd name="connsiteX148" fmla="*/ 5038725 w 5348300"/>
              <a:gd name="connsiteY148" fmla="*/ 433388 h 3000375"/>
              <a:gd name="connsiteX149" fmla="*/ 5048250 w 5348300"/>
              <a:gd name="connsiteY149" fmla="*/ 414338 h 3000375"/>
              <a:gd name="connsiteX150" fmla="*/ 5057775 w 5348300"/>
              <a:gd name="connsiteY150" fmla="*/ 390525 h 3000375"/>
              <a:gd name="connsiteX151" fmla="*/ 5067300 w 5348300"/>
              <a:gd name="connsiteY151" fmla="*/ 376238 h 3000375"/>
              <a:gd name="connsiteX152" fmla="*/ 5072063 w 5348300"/>
              <a:gd name="connsiteY152" fmla="*/ 361950 h 3000375"/>
              <a:gd name="connsiteX153" fmla="*/ 5086350 w 5348300"/>
              <a:gd name="connsiteY153" fmla="*/ 347663 h 3000375"/>
              <a:gd name="connsiteX154" fmla="*/ 5095875 w 5348300"/>
              <a:gd name="connsiteY154" fmla="*/ 333375 h 3000375"/>
              <a:gd name="connsiteX155" fmla="*/ 5129213 w 5348300"/>
              <a:gd name="connsiteY155" fmla="*/ 314325 h 3000375"/>
              <a:gd name="connsiteX156" fmla="*/ 5157788 w 5348300"/>
              <a:gd name="connsiteY156" fmla="*/ 300038 h 3000375"/>
              <a:gd name="connsiteX157" fmla="*/ 5172075 w 5348300"/>
              <a:gd name="connsiteY157" fmla="*/ 285750 h 3000375"/>
              <a:gd name="connsiteX158" fmla="*/ 5191125 w 5348300"/>
              <a:gd name="connsiteY158" fmla="*/ 271463 h 3000375"/>
              <a:gd name="connsiteX159" fmla="*/ 5219700 w 5348300"/>
              <a:gd name="connsiteY159" fmla="*/ 242888 h 3000375"/>
              <a:gd name="connsiteX160" fmla="*/ 5229225 w 5348300"/>
              <a:gd name="connsiteY160" fmla="*/ 228600 h 3000375"/>
              <a:gd name="connsiteX161" fmla="*/ 5238750 w 5348300"/>
              <a:gd name="connsiteY161" fmla="*/ 185738 h 3000375"/>
              <a:gd name="connsiteX162" fmla="*/ 5253038 w 5348300"/>
              <a:gd name="connsiteY162" fmla="*/ 142875 h 3000375"/>
              <a:gd name="connsiteX163" fmla="*/ 5257800 w 5348300"/>
              <a:gd name="connsiteY163" fmla="*/ 128588 h 3000375"/>
              <a:gd name="connsiteX164" fmla="*/ 5267325 w 5348300"/>
              <a:gd name="connsiteY164" fmla="*/ 85725 h 3000375"/>
              <a:gd name="connsiteX165" fmla="*/ 5324475 w 5348300"/>
              <a:gd name="connsiteY165" fmla="*/ 19050 h 3000375"/>
              <a:gd name="connsiteX166" fmla="*/ 5343525 w 5348300"/>
              <a:gd name="connsiteY166" fmla="*/ 0 h 3000375"/>
              <a:gd name="connsiteX167" fmla="*/ 5348288 w 5348300"/>
              <a:gd name="connsiteY167"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224338 w 5348300"/>
              <a:gd name="connsiteY107" fmla="*/ 1200150 h 3000375"/>
              <a:gd name="connsiteX108" fmla="*/ 4238625 w 5348300"/>
              <a:gd name="connsiteY108" fmla="*/ 1190625 h 3000375"/>
              <a:gd name="connsiteX109" fmla="*/ 4252913 w 5348300"/>
              <a:gd name="connsiteY109" fmla="*/ 1162050 h 3000375"/>
              <a:gd name="connsiteX110" fmla="*/ 4271963 w 5348300"/>
              <a:gd name="connsiteY110" fmla="*/ 1143000 h 3000375"/>
              <a:gd name="connsiteX111" fmla="*/ 4286250 w 5348300"/>
              <a:gd name="connsiteY111" fmla="*/ 1138238 h 3000375"/>
              <a:gd name="connsiteX112" fmla="*/ 4305300 w 5348300"/>
              <a:gd name="connsiteY112" fmla="*/ 1123950 h 3000375"/>
              <a:gd name="connsiteX113" fmla="*/ 4333875 w 5348300"/>
              <a:gd name="connsiteY113" fmla="*/ 1095375 h 3000375"/>
              <a:gd name="connsiteX114" fmla="*/ 4338638 w 5348300"/>
              <a:gd name="connsiteY114" fmla="*/ 1081088 h 3000375"/>
              <a:gd name="connsiteX115" fmla="*/ 4367213 w 5348300"/>
              <a:gd name="connsiteY115" fmla="*/ 1042988 h 3000375"/>
              <a:gd name="connsiteX116" fmla="*/ 4381500 w 5348300"/>
              <a:gd name="connsiteY116" fmla="*/ 1028700 h 3000375"/>
              <a:gd name="connsiteX117" fmla="*/ 4410075 w 5348300"/>
              <a:gd name="connsiteY117" fmla="*/ 1009650 h 3000375"/>
              <a:gd name="connsiteX118" fmla="*/ 4433888 w 5348300"/>
              <a:gd name="connsiteY118" fmla="*/ 990600 h 3000375"/>
              <a:gd name="connsiteX119" fmla="*/ 4462463 w 5348300"/>
              <a:gd name="connsiteY119" fmla="*/ 971550 h 3000375"/>
              <a:gd name="connsiteX120" fmla="*/ 4519613 w 5348300"/>
              <a:gd name="connsiteY120" fmla="*/ 919163 h 3000375"/>
              <a:gd name="connsiteX121" fmla="*/ 4538663 w 5348300"/>
              <a:gd name="connsiteY121" fmla="*/ 900113 h 3000375"/>
              <a:gd name="connsiteX122" fmla="*/ 4576763 w 5348300"/>
              <a:gd name="connsiteY122" fmla="*/ 871538 h 3000375"/>
              <a:gd name="connsiteX123" fmla="*/ 4605338 w 5348300"/>
              <a:gd name="connsiteY123" fmla="*/ 847725 h 3000375"/>
              <a:gd name="connsiteX124" fmla="*/ 4643438 w 5348300"/>
              <a:gd name="connsiteY124" fmla="*/ 804863 h 3000375"/>
              <a:gd name="connsiteX125" fmla="*/ 4643438 w 5348300"/>
              <a:gd name="connsiteY125" fmla="*/ 804863 h 3000375"/>
              <a:gd name="connsiteX126" fmla="*/ 4657725 w 5348300"/>
              <a:gd name="connsiteY126" fmla="*/ 785813 h 3000375"/>
              <a:gd name="connsiteX127" fmla="*/ 4710113 w 5348300"/>
              <a:gd name="connsiteY127" fmla="*/ 738188 h 3000375"/>
              <a:gd name="connsiteX128" fmla="*/ 4738688 w 5348300"/>
              <a:gd name="connsiteY128" fmla="*/ 700088 h 3000375"/>
              <a:gd name="connsiteX129" fmla="*/ 4748213 w 5348300"/>
              <a:gd name="connsiteY129" fmla="*/ 685800 h 3000375"/>
              <a:gd name="connsiteX130" fmla="*/ 4776788 w 5348300"/>
              <a:gd name="connsiteY130" fmla="*/ 676275 h 3000375"/>
              <a:gd name="connsiteX131" fmla="*/ 4791075 w 5348300"/>
              <a:gd name="connsiteY131" fmla="*/ 671513 h 3000375"/>
              <a:gd name="connsiteX132" fmla="*/ 4814888 w 5348300"/>
              <a:gd name="connsiteY132" fmla="*/ 657225 h 3000375"/>
              <a:gd name="connsiteX133" fmla="*/ 4833938 w 5348300"/>
              <a:gd name="connsiteY133" fmla="*/ 647700 h 3000375"/>
              <a:gd name="connsiteX134" fmla="*/ 4848225 w 5348300"/>
              <a:gd name="connsiteY134" fmla="*/ 638175 h 3000375"/>
              <a:gd name="connsiteX135" fmla="*/ 4862513 w 5348300"/>
              <a:gd name="connsiteY135" fmla="*/ 633413 h 3000375"/>
              <a:gd name="connsiteX136" fmla="*/ 4881563 w 5348300"/>
              <a:gd name="connsiteY136" fmla="*/ 623888 h 3000375"/>
              <a:gd name="connsiteX137" fmla="*/ 4872038 w 5348300"/>
              <a:gd name="connsiteY137" fmla="*/ 609600 h 3000375"/>
              <a:gd name="connsiteX138" fmla="*/ 4857750 w 5348300"/>
              <a:gd name="connsiteY138" fmla="*/ 600075 h 3000375"/>
              <a:gd name="connsiteX139" fmla="*/ 4862513 w 5348300"/>
              <a:gd name="connsiteY139" fmla="*/ 585788 h 3000375"/>
              <a:gd name="connsiteX140" fmla="*/ 4886325 w 5348300"/>
              <a:gd name="connsiteY140" fmla="*/ 581025 h 3000375"/>
              <a:gd name="connsiteX141" fmla="*/ 4900613 w 5348300"/>
              <a:gd name="connsiteY141" fmla="*/ 576263 h 3000375"/>
              <a:gd name="connsiteX142" fmla="*/ 4919663 w 5348300"/>
              <a:gd name="connsiteY142" fmla="*/ 533400 h 3000375"/>
              <a:gd name="connsiteX143" fmla="*/ 4943475 w 5348300"/>
              <a:gd name="connsiteY143" fmla="*/ 519113 h 3000375"/>
              <a:gd name="connsiteX144" fmla="*/ 4962525 w 5348300"/>
              <a:gd name="connsiteY144" fmla="*/ 500063 h 3000375"/>
              <a:gd name="connsiteX145" fmla="*/ 4995863 w 5348300"/>
              <a:gd name="connsiteY145" fmla="*/ 476250 h 3000375"/>
              <a:gd name="connsiteX146" fmla="*/ 5024438 w 5348300"/>
              <a:gd name="connsiteY146" fmla="*/ 447675 h 3000375"/>
              <a:gd name="connsiteX147" fmla="*/ 5038725 w 5348300"/>
              <a:gd name="connsiteY147" fmla="*/ 433388 h 3000375"/>
              <a:gd name="connsiteX148" fmla="*/ 5048250 w 5348300"/>
              <a:gd name="connsiteY148" fmla="*/ 414338 h 3000375"/>
              <a:gd name="connsiteX149" fmla="*/ 5057775 w 5348300"/>
              <a:gd name="connsiteY149" fmla="*/ 390525 h 3000375"/>
              <a:gd name="connsiteX150" fmla="*/ 5067300 w 5348300"/>
              <a:gd name="connsiteY150" fmla="*/ 376238 h 3000375"/>
              <a:gd name="connsiteX151" fmla="*/ 5072063 w 5348300"/>
              <a:gd name="connsiteY151" fmla="*/ 361950 h 3000375"/>
              <a:gd name="connsiteX152" fmla="*/ 5086350 w 5348300"/>
              <a:gd name="connsiteY152" fmla="*/ 347663 h 3000375"/>
              <a:gd name="connsiteX153" fmla="*/ 5095875 w 5348300"/>
              <a:gd name="connsiteY153" fmla="*/ 333375 h 3000375"/>
              <a:gd name="connsiteX154" fmla="*/ 5129213 w 5348300"/>
              <a:gd name="connsiteY154" fmla="*/ 314325 h 3000375"/>
              <a:gd name="connsiteX155" fmla="*/ 5157788 w 5348300"/>
              <a:gd name="connsiteY155" fmla="*/ 300038 h 3000375"/>
              <a:gd name="connsiteX156" fmla="*/ 5172075 w 5348300"/>
              <a:gd name="connsiteY156" fmla="*/ 285750 h 3000375"/>
              <a:gd name="connsiteX157" fmla="*/ 5191125 w 5348300"/>
              <a:gd name="connsiteY157" fmla="*/ 271463 h 3000375"/>
              <a:gd name="connsiteX158" fmla="*/ 5219700 w 5348300"/>
              <a:gd name="connsiteY158" fmla="*/ 242888 h 3000375"/>
              <a:gd name="connsiteX159" fmla="*/ 5229225 w 5348300"/>
              <a:gd name="connsiteY159" fmla="*/ 228600 h 3000375"/>
              <a:gd name="connsiteX160" fmla="*/ 5238750 w 5348300"/>
              <a:gd name="connsiteY160" fmla="*/ 185738 h 3000375"/>
              <a:gd name="connsiteX161" fmla="*/ 5253038 w 5348300"/>
              <a:gd name="connsiteY161" fmla="*/ 142875 h 3000375"/>
              <a:gd name="connsiteX162" fmla="*/ 5257800 w 5348300"/>
              <a:gd name="connsiteY162" fmla="*/ 128588 h 3000375"/>
              <a:gd name="connsiteX163" fmla="*/ 5267325 w 5348300"/>
              <a:gd name="connsiteY163" fmla="*/ 85725 h 3000375"/>
              <a:gd name="connsiteX164" fmla="*/ 5324475 w 5348300"/>
              <a:gd name="connsiteY164" fmla="*/ 19050 h 3000375"/>
              <a:gd name="connsiteX165" fmla="*/ 5343525 w 5348300"/>
              <a:gd name="connsiteY165" fmla="*/ 0 h 3000375"/>
              <a:gd name="connsiteX166" fmla="*/ 5348288 w 5348300"/>
              <a:gd name="connsiteY166"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224338 w 5348300"/>
              <a:gd name="connsiteY107" fmla="*/ 1200150 h 3000375"/>
              <a:gd name="connsiteX108" fmla="*/ 4252913 w 5348300"/>
              <a:gd name="connsiteY108" fmla="*/ 1162050 h 3000375"/>
              <a:gd name="connsiteX109" fmla="*/ 4271963 w 5348300"/>
              <a:gd name="connsiteY109" fmla="*/ 1143000 h 3000375"/>
              <a:gd name="connsiteX110" fmla="*/ 4286250 w 5348300"/>
              <a:gd name="connsiteY110" fmla="*/ 1138238 h 3000375"/>
              <a:gd name="connsiteX111" fmla="*/ 4305300 w 5348300"/>
              <a:gd name="connsiteY111" fmla="*/ 1123950 h 3000375"/>
              <a:gd name="connsiteX112" fmla="*/ 4333875 w 5348300"/>
              <a:gd name="connsiteY112" fmla="*/ 1095375 h 3000375"/>
              <a:gd name="connsiteX113" fmla="*/ 4338638 w 5348300"/>
              <a:gd name="connsiteY113" fmla="*/ 1081088 h 3000375"/>
              <a:gd name="connsiteX114" fmla="*/ 4367213 w 5348300"/>
              <a:gd name="connsiteY114" fmla="*/ 1042988 h 3000375"/>
              <a:gd name="connsiteX115" fmla="*/ 4381500 w 5348300"/>
              <a:gd name="connsiteY115" fmla="*/ 1028700 h 3000375"/>
              <a:gd name="connsiteX116" fmla="*/ 4410075 w 5348300"/>
              <a:gd name="connsiteY116" fmla="*/ 1009650 h 3000375"/>
              <a:gd name="connsiteX117" fmla="*/ 4433888 w 5348300"/>
              <a:gd name="connsiteY117" fmla="*/ 990600 h 3000375"/>
              <a:gd name="connsiteX118" fmla="*/ 4462463 w 5348300"/>
              <a:gd name="connsiteY118" fmla="*/ 971550 h 3000375"/>
              <a:gd name="connsiteX119" fmla="*/ 4519613 w 5348300"/>
              <a:gd name="connsiteY119" fmla="*/ 919163 h 3000375"/>
              <a:gd name="connsiteX120" fmla="*/ 4538663 w 5348300"/>
              <a:gd name="connsiteY120" fmla="*/ 900113 h 3000375"/>
              <a:gd name="connsiteX121" fmla="*/ 4576763 w 5348300"/>
              <a:gd name="connsiteY121" fmla="*/ 871538 h 3000375"/>
              <a:gd name="connsiteX122" fmla="*/ 4605338 w 5348300"/>
              <a:gd name="connsiteY122" fmla="*/ 847725 h 3000375"/>
              <a:gd name="connsiteX123" fmla="*/ 4643438 w 5348300"/>
              <a:gd name="connsiteY123" fmla="*/ 804863 h 3000375"/>
              <a:gd name="connsiteX124" fmla="*/ 4643438 w 5348300"/>
              <a:gd name="connsiteY124" fmla="*/ 804863 h 3000375"/>
              <a:gd name="connsiteX125" fmla="*/ 4657725 w 5348300"/>
              <a:gd name="connsiteY125" fmla="*/ 785813 h 3000375"/>
              <a:gd name="connsiteX126" fmla="*/ 4710113 w 5348300"/>
              <a:gd name="connsiteY126" fmla="*/ 738188 h 3000375"/>
              <a:gd name="connsiteX127" fmla="*/ 4738688 w 5348300"/>
              <a:gd name="connsiteY127" fmla="*/ 700088 h 3000375"/>
              <a:gd name="connsiteX128" fmla="*/ 4748213 w 5348300"/>
              <a:gd name="connsiteY128" fmla="*/ 685800 h 3000375"/>
              <a:gd name="connsiteX129" fmla="*/ 4776788 w 5348300"/>
              <a:gd name="connsiteY129" fmla="*/ 676275 h 3000375"/>
              <a:gd name="connsiteX130" fmla="*/ 4791075 w 5348300"/>
              <a:gd name="connsiteY130" fmla="*/ 671513 h 3000375"/>
              <a:gd name="connsiteX131" fmla="*/ 4814888 w 5348300"/>
              <a:gd name="connsiteY131" fmla="*/ 657225 h 3000375"/>
              <a:gd name="connsiteX132" fmla="*/ 4833938 w 5348300"/>
              <a:gd name="connsiteY132" fmla="*/ 647700 h 3000375"/>
              <a:gd name="connsiteX133" fmla="*/ 4848225 w 5348300"/>
              <a:gd name="connsiteY133" fmla="*/ 638175 h 3000375"/>
              <a:gd name="connsiteX134" fmla="*/ 4862513 w 5348300"/>
              <a:gd name="connsiteY134" fmla="*/ 633413 h 3000375"/>
              <a:gd name="connsiteX135" fmla="*/ 4881563 w 5348300"/>
              <a:gd name="connsiteY135" fmla="*/ 623888 h 3000375"/>
              <a:gd name="connsiteX136" fmla="*/ 4872038 w 5348300"/>
              <a:gd name="connsiteY136" fmla="*/ 609600 h 3000375"/>
              <a:gd name="connsiteX137" fmla="*/ 4857750 w 5348300"/>
              <a:gd name="connsiteY137" fmla="*/ 600075 h 3000375"/>
              <a:gd name="connsiteX138" fmla="*/ 4862513 w 5348300"/>
              <a:gd name="connsiteY138" fmla="*/ 585788 h 3000375"/>
              <a:gd name="connsiteX139" fmla="*/ 4886325 w 5348300"/>
              <a:gd name="connsiteY139" fmla="*/ 581025 h 3000375"/>
              <a:gd name="connsiteX140" fmla="*/ 4900613 w 5348300"/>
              <a:gd name="connsiteY140" fmla="*/ 576263 h 3000375"/>
              <a:gd name="connsiteX141" fmla="*/ 4919663 w 5348300"/>
              <a:gd name="connsiteY141" fmla="*/ 533400 h 3000375"/>
              <a:gd name="connsiteX142" fmla="*/ 4943475 w 5348300"/>
              <a:gd name="connsiteY142" fmla="*/ 519113 h 3000375"/>
              <a:gd name="connsiteX143" fmla="*/ 4962525 w 5348300"/>
              <a:gd name="connsiteY143" fmla="*/ 500063 h 3000375"/>
              <a:gd name="connsiteX144" fmla="*/ 4995863 w 5348300"/>
              <a:gd name="connsiteY144" fmla="*/ 476250 h 3000375"/>
              <a:gd name="connsiteX145" fmla="*/ 5024438 w 5348300"/>
              <a:gd name="connsiteY145" fmla="*/ 447675 h 3000375"/>
              <a:gd name="connsiteX146" fmla="*/ 5038725 w 5348300"/>
              <a:gd name="connsiteY146" fmla="*/ 433388 h 3000375"/>
              <a:gd name="connsiteX147" fmla="*/ 5048250 w 5348300"/>
              <a:gd name="connsiteY147" fmla="*/ 414338 h 3000375"/>
              <a:gd name="connsiteX148" fmla="*/ 5057775 w 5348300"/>
              <a:gd name="connsiteY148" fmla="*/ 390525 h 3000375"/>
              <a:gd name="connsiteX149" fmla="*/ 5067300 w 5348300"/>
              <a:gd name="connsiteY149" fmla="*/ 376238 h 3000375"/>
              <a:gd name="connsiteX150" fmla="*/ 5072063 w 5348300"/>
              <a:gd name="connsiteY150" fmla="*/ 361950 h 3000375"/>
              <a:gd name="connsiteX151" fmla="*/ 5086350 w 5348300"/>
              <a:gd name="connsiteY151" fmla="*/ 347663 h 3000375"/>
              <a:gd name="connsiteX152" fmla="*/ 5095875 w 5348300"/>
              <a:gd name="connsiteY152" fmla="*/ 333375 h 3000375"/>
              <a:gd name="connsiteX153" fmla="*/ 5129213 w 5348300"/>
              <a:gd name="connsiteY153" fmla="*/ 314325 h 3000375"/>
              <a:gd name="connsiteX154" fmla="*/ 5157788 w 5348300"/>
              <a:gd name="connsiteY154" fmla="*/ 300038 h 3000375"/>
              <a:gd name="connsiteX155" fmla="*/ 5172075 w 5348300"/>
              <a:gd name="connsiteY155" fmla="*/ 285750 h 3000375"/>
              <a:gd name="connsiteX156" fmla="*/ 5191125 w 5348300"/>
              <a:gd name="connsiteY156" fmla="*/ 271463 h 3000375"/>
              <a:gd name="connsiteX157" fmla="*/ 5219700 w 5348300"/>
              <a:gd name="connsiteY157" fmla="*/ 242888 h 3000375"/>
              <a:gd name="connsiteX158" fmla="*/ 5229225 w 5348300"/>
              <a:gd name="connsiteY158" fmla="*/ 228600 h 3000375"/>
              <a:gd name="connsiteX159" fmla="*/ 5238750 w 5348300"/>
              <a:gd name="connsiteY159" fmla="*/ 185738 h 3000375"/>
              <a:gd name="connsiteX160" fmla="*/ 5253038 w 5348300"/>
              <a:gd name="connsiteY160" fmla="*/ 142875 h 3000375"/>
              <a:gd name="connsiteX161" fmla="*/ 5257800 w 5348300"/>
              <a:gd name="connsiteY161" fmla="*/ 128588 h 3000375"/>
              <a:gd name="connsiteX162" fmla="*/ 5267325 w 5348300"/>
              <a:gd name="connsiteY162" fmla="*/ 85725 h 3000375"/>
              <a:gd name="connsiteX163" fmla="*/ 5324475 w 5348300"/>
              <a:gd name="connsiteY163" fmla="*/ 19050 h 3000375"/>
              <a:gd name="connsiteX164" fmla="*/ 5343525 w 5348300"/>
              <a:gd name="connsiteY164" fmla="*/ 0 h 3000375"/>
              <a:gd name="connsiteX165" fmla="*/ 5348288 w 5348300"/>
              <a:gd name="connsiteY165"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252913 w 5348300"/>
              <a:gd name="connsiteY107" fmla="*/ 1162050 h 3000375"/>
              <a:gd name="connsiteX108" fmla="*/ 4271963 w 5348300"/>
              <a:gd name="connsiteY108" fmla="*/ 1143000 h 3000375"/>
              <a:gd name="connsiteX109" fmla="*/ 4286250 w 5348300"/>
              <a:gd name="connsiteY109" fmla="*/ 1138238 h 3000375"/>
              <a:gd name="connsiteX110" fmla="*/ 4305300 w 5348300"/>
              <a:gd name="connsiteY110" fmla="*/ 1123950 h 3000375"/>
              <a:gd name="connsiteX111" fmla="*/ 4333875 w 5348300"/>
              <a:gd name="connsiteY111" fmla="*/ 1095375 h 3000375"/>
              <a:gd name="connsiteX112" fmla="*/ 4338638 w 5348300"/>
              <a:gd name="connsiteY112" fmla="*/ 1081088 h 3000375"/>
              <a:gd name="connsiteX113" fmla="*/ 4367213 w 5348300"/>
              <a:gd name="connsiteY113" fmla="*/ 1042988 h 3000375"/>
              <a:gd name="connsiteX114" fmla="*/ 4381500 w 5348300"/>
              <a:gd name="connsiteY114" fmla="*/ 1028700 h 3000375"/>
              <a:gd name="connsiteX115" fmla="*/ 4410075 w 5348300"/>
              <a:gd name="connsiteY115" fmla="*/ 1009650 h 3000375"/>
              <a:gd name="connsiteX116" fmla="*/ 4433888 w 5348300"/>
              <a:gd name="connsiteY116" fmla="*/ 990600 h 3000375"/>
              <a:gd name="connsiteX117" fmla="*/ 4462463 w 5348300"/>
              <a:gd name="connsiteY117" fmla="*/ 971550 h 3000375"/>
              <a:gd name="connsiteX118" fmla="*/ 4519613 w 5348300"/>
              <a:gd name="connsiteY118" fmla="*/ 919163 h 3000375"/>
              <a:gd name="connsiteX119" fmla="*/ 4538663 w 5348300"/>
              <a:gd name="connsiteY119" fmla="*/ 900113 h 3000375"/>
              <a:gd name="connsiteX120" fmla="*/ 4576763 w 5348300"/>
              <a:gd name="connsiteY120" fmla="*/ 871538 h 3000375"/>
              <a:gd name="connsiteX121" fmla="*/ 4605338 w 5348300"/>
              <a:gd name="connsiteY121" fmla="*/ 847725 h 3000375"/>
              <a:gd name="connsiteX122" fmla="*/ 4643438 w 5348300"/>
              <a:gd name="connsiteY122" fmla="*/ 804863 h 3000375"/>
              <a:gd name="connsiteX123" fmla="*/ 4643438 w 5348300"/>
              <a:gd name="connsiteY123" fmla="*/ 804863 h 3000375"/>
              <a:gd name="connsiteX124" fmla="*/ 4657725 w 5348300"/>
              <a:gd name="connsiteY124" fmla="*/ 785813 h 3000375"/>
              <a:gd name="connsiteX125" fmla="*/ 4710113 w 5348300"/>
              <a:gd name="connsiteY125" fmla="*/ 738188 h 3000375"/>
              <a:gd name="connsiteX126" fmla="*/ 4738688 w 5348300"/>
              <a:gd name="connsiteY126" fmla="*/ 700088 h 3000375"/>
              <a:gd name="connsiteX127" fmla="*/ 4748213 w 5348300"/>
              <a:gd name="connsiteY127" fmla="*/ 685800 h 3000375"/>
              <a:gd name="connsiteX128" fmla="*/ 4776788 w 5348300"/>
              <a:gd name="connsiteY128" fmla="*/ 676275 h 3000375"/>
              <a:gd name="connsiteX129" fmla="*/ 4791075 w 5348300"/>
              <a:gd name="connsiteY129" fmla="*/ 671513 h 3000375"/>
              <a:gd name="connsiteX130" fmla="*/ 4814888 w 5348300"/>
              <a:gd name="connsiteY130" fmla="*/ 657225 h 3000375"/>
              <a:gd name="connsiteX131" fmla="*/ 4833938 w 5348300"/>
              <a:gd name="connsiteY131" fmla="*/ 647700 h 3000375"/>
              <a:gd name="connsiteX132" fmla="*/ 4848225 w 5348300"/>
              <a:gd name="connsiteY132" fmla="*/ 638175 h 3000375"/>
              <a:gd name="connsiteX133" fmla="*/ 4862513 w 5348300"/>
              <a:gd name="connsiteY133" fmla="*/ 633413 h 3000375"/>
              <a:gd name="connsiteX134" fmla="*/ 4881563 w 5348300"/>
              <a:gd name="connsiteY134" fmla="*/ 623888 h 3000375"/>
              <a:gd name="connsiteX135" fmla="*/ 4872038 w 5348300"/>
              <a:gd name="connsiteY135" fmla="*/ 609600 h 3000375"/>
              <a:gd name="connsiteX136" fmla="*/ 4857750 w 5348300"/>
              <a:gd name="connsiteY136" fmla="*/ 600075 h 3000375"/>
              <a:gd name="connsiteX137" fmla="*/ 4862513 w 5348300"/>
              <a:gd name="connsiteY137" fmla="*/ 585788 h 3000375"/>
              <a:gd name="connsiteX138" fmla="*/ 4886325 w 5348300"/>
              <a:gd name="connsiteY138" fmla="*/ 581025 h 3000375"/>
              <a:gd name="connsiteX139" fmla="*/ 4900613 w 5348300"/>
              <a:gd name="connsiteY139" fmla="*/ 576263 h 3000375"/>
              <a:gd name="connsiteX140" fmla="*/ 4919663 w 5348300"/>
              <a:gd name="connsiteY140" fmla="*/ 533400 h 3000375"/>
              <a:gd name="connsiteX141" fmla="*/ 4943475 w 5348300"/>
              <a:gd name="connsiteY141" fmla="*/ 519113 h 3000375"/>
              <a:gd name="connsiteX142" fmla="*/ 4962525 w 5348300"/>
              <a:gd name="connsiteY142" fmla="*/ 500063 h 3000375"/>
              <a:gd name="connsiteX143" fmla="*/ 4995863 w 5348300"/>
              <a:gd name="connsiteY143" fmla="*/ 476250 h 3000375"/>
              <a:gd name="connsiteX144" fmla="*/ 5024438 w 5348300"/>
              <a:gd name="connsiteY144" fmla="*/ 447675 h 3000375"/>
              <a:gd name="connsiteX145" fmla="*/ 5038725 w 5348300"/>
              <a:gd name="connsiteY145" fmla="*/ 433388 h 3000375"/>
              <a:gd name="connsiteX146" fmla="*/ 5048250 w 5348300"/>
              <a:gd name="connsiteY146" fmla="*/ 414338 h 3000375"/>
              <a:gd name="connsiteX147" fmla="*/ 5057775 w 5348300"/>
              <a:gd name="connsiteY147" fmla="*/ 390525 h 3000375"/>
              <a:gd name="connsiteX148" fmla="*/ 5067300 w 5348300"/>
              <a:gd name="connsiteY148" fmla="*/ 376238 h 3000375"/>
              <a:gd name="connsiteX149" fmla="*/ 5072063 w 5348300"/>
              <a:gd name="connsiteY149" fmla="*/ 361950 h 3000375"/>
              <a:gd name="connsiteX150" fmla="*/ 5086350 w 5348300"/>
              <a:gd name="connsiteY150" fmla="*/ 347663 h 3000375"/>
              <a:gd name="connsiteX151" fmla="*/ 5095875 w 5348300"/>
              <a:gd name="connsiteY151" fmla="*/ 333375 h 3000375"/>
              <a:gd name="connsiteX152" fmla="*/ 5129213 w 5348300"/>
              <a:gd name="connsiteY152" fmla="*/ 314325 h 3000375"/>
              <a:gd name="connsiteX153" fmla="*/ 5157788 w 5348300"/>
              <a:gd name="connsiteY153" fmla="*/ 300038 h 3000375"/>
              <a:gd name="connsiteX154" fmla="*/ 5172075 w 5348300"/>
              <a:gd name="connsiteY154" fmla="*/ 285750 h 3000375"/>
              <a:gd name="connsiteX155" fmla="*/ 5191125 w 5348300"/>
              <a:gd name="connsiteY155" fmla="*/ 271463 h 3000375"/>
              <a:gd name="connsiteX156" fmla="*/ 5219700 w 5348300"/>
              <a:gd name="connsiteY156" fmla="*/ 242888 h 3000375"/>
              <a:gd name="connsiteX157" fmla="*/ 5229225 w 5348300"/>
              <a:gd name="connsiteY157" fmla="*/ 228600 h 3000375"/>
              <a:gd name="connsiteX158" fmla="*/ 5238750 w 5348300"/>
              <a:gd name="connsiteY158" fmla="*/ 185738 h 3000375"/>
              <a:gd name="connsiteX159" fmla="*/ 5253038 w 5348300"/>
              <a:gd name="connsiteY159" fmla="*/ 142875 h 3000375"/>
              <a:gd name="connsiteX160" fmla="*/ 5257800 w 5348300"/>
              <a:gd name="connsiteY160" fmla="*/ 128588 h 3000375"/>
              <a:gd name="connsiteX161" fmla="*/ 5267325 w 5348300"/>
              <a:gd name="connsiteY161" fmla="*/ 85725 h 3000375"/>
              <a:gd name="connsiteX162" fmla="*/ 5324475 w 5348300"/>
              <a:gd name="connsiteY162" fmla="*/ 19050 h 3000375"/>
              <a:gd name="connsiteX163" fmla="*/ 5343525 w 5348300"/>
              <a:gd name="connsiteY163" fmla="*/ 0 h 3000375"/>
              <a:gd name="connsiteX164" fmla="*/ 5348288 w 5348300"/>
              <a:gd name="connsiteY164"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252913 w 5348300"/>
              <a:gd name="connsiteY107" fmla="*/ 1162050 h 3000375"/>
              <a:gd name="connsiteX108" fmla="*/ 4286250 w 5348300"/>
              <a:gd name="connsiteY108" fmla="*/ 1138238 h 3000375"/>
              <a:gd name="connsiteX109" fmla="*/ 4305300 w 5348300"/>
              <a:gd name="connsiteY109" fmla="*/ 1123950 h 3000375"/>
              <a:gd name="connsiteX110" fmla="*/ 4333875 w 5348300"/>
              <a:gd name="connsiteY110" fmla="*/ 1095375 h 3000375"/>
              <a:gd name="connsiteX111" fmla="*/ 4338638 w 5348300"/>
              <a:gd name="connsiteY111" fmla="*/ 1081088 h 3000375"/>
              <a:gd name="connsiteX112" fmla="*/ 4367213 w 5348300"/>
              <a:gd name="connsiteY112" fmla="*/ 1042988 h 3000375"/>
              <a:gd name="connsiteX113" fmla="*/ 4381500 w 5348300"/>
              <a:gd name="connsiteY113" fmla="*/ 1028700 h 3000375"/>
              <a:gd name="connsiteX114" fmla="*/ 4410075 w 5348300"/>
              <a:gd name="connsiteY114" fmla="*/ 1009650 h 3000375"/>
              <a:gd name="connsiteX115" fmla="*/ 4433888 w 5348300"/>
              <a:gd name="connsiteY115" fmla="*/ 990600 h 3000375"/>
              <a:gd name="connsiteX116" fmla="*/ 4462463 w 5348300"/>
              <a:gd name="connsiteY116" fmla="*/ 971550 h 3000375"/>
              <a:gd name="connsiteX117" fmla="*/ 4519613 w 5348300"/>
              <a:gd name="connsiteY117" fmla="*/ 919163 h 3000375"/>
              <a:gd name="connsiteX118" fmla="*/ 4538663 w 5348300"/>
              <a:gd name="connsiteY118" fmla="*/ 900113 h 3000375"/>
              <a:gd name="connsiteX119" fmla="*/ 4576763 w 5348300"/>
              <a:gd name="connsiteY119" fmla="*/ 871538 h 3000375"/>
              <a:gd name="connsiteX120" fmla="*/ 4605338 w 5348300"/>
              <a:gd name="connsiteY120" fmla="*/ 847725 h 3000375"/>
              <a:gd name="connsiteX121" fmla="*/ 4643438 w 5348300"/>
              <a:gd name="connsiteY121" fmla="*/ 804863 h 3000375"/>
              <a:gd name="connsiteX122" fmla="*/ 4643438 w 5348300"/>
              <a:gd name="connsiteY122" fmla="*/ 804863 h 3000375"/>
              <a:gd name="connsiteX123" fmla="*/ 4657725 w 5348300"/>
              <a:gd name="connsiteY123" fmla="*/ 785813 h 3000375"/>
              <a:gd name="connsiteX124" fmla="*/ 4710113 w 5348300"/>
              <a:gd name="connsiteY124" fmla="*/ 738188 h 3000375"/>
              <a:gd name="connsiteX125" fmla="*/ 4738688 w 5348300"/>
              <a:gd name="connsiteY125" fmla="*/ 700088 h 3000375"/>
              <a:gd name="connsiteX126" fmla="*/ 4748213 w 5348300"/>
              <a:gd name="connsiteY126" fmla="*/ 685800 h 3000375"/>
              <a:gd name="connsiteX127" fmla="*/ 4776788 w 5348300"/>
              <a:gd name="connsiteY127" fmla="*/ 676275 h 3000375"/>
              <a:gd name="connsiteX128" fmla="*/ 4791075 w 5348300"/>
              <a:gd name="connsiteY128" fmla="*/ 671513 h 3000375"/>
              <a:gd name="connsiteX129" fmla="*/ 4814888 w 5348300"/>
              <a:gd name="connsiteY129" fmla="*/ 657225 h 3000375"/>
              <a:gd name="connsiteX130" fmla="*/ 4833938 w 5348300"/>
              <a:gd name="connsiteY130" fmla="*/ 647700 h 3000375"/>
              <a:gd name="connsiteX131" fmla="*/ 4848225 w 5348300"/>
              <a:gd name="connsiteY131" fmla="*/ 638175 h 3000375"/>
              <a:gd name="connsiteX132" fmla="*/ 4862513 w 5348300"/>
              <a:gd name="connsiteY132" fmla="*/ 633413 h 3000375"/>
              <a:gd name="connsiteX133" fmla="*/ 4881563 w 5348300"/>
              <a:gd name="connsiteY133" fmla="*/ 623888 h 3000375"/>
              <a:gd name="connsiteX134" fmla="*/ 4872038 w 5348300"/>
              <a:gd name="connsiteY134" fmla="*/ 609600 h 3000375"/>
              <a:gd name="connsiteX135" fmla="*/ 4857750 w 5348300"/>
              <a:gd name="connsiteY135" fmla="*/ 600075 h 3000375"/>
              <a:gd name="connsiteX136" fmla="*/ 4862513 w 5348300"/>
              <a:gd name="connsiteY136" fmla="*/ 585788 h 3000375"/>
              <a:gd name="connsiteX137" fmla="*/ 4886325 w 5348300"/>
              <a:gd name="connsiteY137" fmla="*/ 581025 h 3000375"/>
              <a:gd name="connsiteX138" fmla="*/ 4900613 w 5348300"/>
              <a:gd name="connsiteY138" fmla="*/ 576263 h 3000375"/>
              <a:gd name="connsiteX139" fmla="*/ 4919663 w 5348300"/>
              <a:gd name="connsiteY139" fmla="*/ 533400 h 3000375"/>
              <a:gd name="connsiteX140" fmla="*/ 4943475 w 5348300"/>
              <a:gd name="connsiteY140" fmla="*/ 519113 h 3000375"/>
              <a:gd name="connsiteX141" fmla="*/ 4962525 w 5348300"/>
              <a:gd name="connsiteY141" fmla="*/ 500063 h 3000375"/>
              <a:gd name="connsiteX142" fmla="*/ 4995863 w 5348300"/>
              <a:gd name="connsiteY142" fmla="*/ 476250 h 3000375"/>
              <a:gd name="connsiteX143" fmla="*/ 5024438 w 5348300"/>
              <a:gd name="connsiteY143" fmla="*/ 447675 h 3000375"/>
              <a:gd name="connsiteX144" fmla="*/ 5038725 w 5348300"/>
              <a:gd name="connsiteY144" fmla="*/ 433388 h 3000375"/>
              <a:gd name="connsiteX145" fmla="*/ 5048250 w 5348300"/>
              <a:gd name="connsiteY145" fmla="*/ 414338 h 3000375"/>
              <a:gd name="connsiteX146" fmla="*/ 5057775 w 5348300"/>
              <a:gd name="connsiteY146" fmla="*/ 390525 h 3000375"/>
              <a:gd name="connsiteX147" fmla="*/ 5067300 w 5348300"/>
              <a:gd name="connsiteY147" fmla="*/ 376238 h 3000375"/>
              <a:gd name="connsiteX148" fmla="*/ 5072063 w 5348300"/>
              <a:gd name="connsiteY148" fmla="*/ 361950 h 3000375"/>
              <a:gd name="connsiteX149" fmla="*/ 5086350 w 5348300"/>
              <a:gd name="connsiteY149" fmla="*/ 347663 h 3000375"/>
              <a:gd name="connsiteX150" fmla="*/ 5095875 w 5348300"/>
              <a:gd name="connsiteY150" fmla="*/ 333375 h 3000375"/>
              <a:gd name="connsiteX151" fmla="*/ 5129213 w 5348300"/>
              <a:gd name="connsiteY151" fmla="*/ 314325 h 3000375"/>
              <a:gd name="connsiteX152" fmla="*/ 5157788 w 5348300"/>
              <a:gd name="connsiteY152" fmla="*/ 300038 h 3000375"/>
              <a:gd name="connsiteX153" fmla="*/ 5172075 w 5348300"/>
              <a:gd name="connsiteY153" fmla="*/ 285750 h 3000375"/>
              <a:gd name="connsiteX154" fmla="*/ 5191125 w 5348300"/>
              <a:gd name="connsiteY154" fmla="*/ 271463 h 3000375"/>
              <a:gd name="connsiteX155" fmla="*/ 5219700 w 5348300"/>
              <a:gd name="connsiteY155" fmla="*/ 242888 h 3000375"/>
              <a:gd name="connsiteX156" fmla="*/ 5229225 w 5348300"/>
              <a:gd name="connsiteY156" fmla="*/ 228600 h 3000375"/>
              <a:gd name="connsiteX157" fmla="*/ 5238750 w 5348300"/>
              <a:gd name="connsiteY157" fmla="*/ 185738 h 3000375"/>
              <a:gd name="connsiteX158" fmla="*/ 5253038 w 5348300"/>
              <a:gd name="connsiteY158" fmla="*/ 142875 h 3000375"/>
              <a:gd name="connsiteX159" fmla="*/ 5257800 w 5348300"/>
              <a:gd name="connsiteY159" fmla="*/ 128588 h 3000375"/>
              <a:gd name="connsiteX160" fmla="*/ 5267325 w 5348300"/>
              <a:gd name="connsiteY160" fmla="*/ 85725 h 3000375"/>
              <a:gd name="connsiteX161" fmla="*/ 5324475 w 5348300"/>
              <a:gd name="connsiteY161" fmla="*/ 19050 h 3000375"/>
              <a:gd name="connsiteX162" fmla="*/ 5343525 w 5348300"/>
              <a:gd name="connsiteY162" fmla="*/ 0 h 3000375"/>
              <a:gd name="connsiteX163" fmla="*/ 5348288 w 5348300"/>
              <a:gd name="connsiteY163"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252913 w 5348300"/>
              <a:gd name="connsiteY107" fmla="*/ 1162050 h 3000375"/>
              <a:gd name="connsiteX108" fmla="*/ 4305300 w 5348300"/>
              <a:gd name="connsiteY108" fmla="*/ 1123950 h 3000375"/>
              <a:gd name="connsiteX109" fmla="*/ 4333875 w 5348300"/>
              <a:gd name="connsiteY109" fmla="*/ 1095375 h 3000375"/>
              <a:gd name="connsiteX110" fmla="*/ 4338638 w 5348300"/>
              <a:gd name="connsiteY110" fmla="*/ 1081088 h 3000375"/>
              <a:gd name="connsiteX111" fmla="*/ 4367213 w 5348300"/>
              <a:gd name="connsiteY111" fmla="*/ 1042988 h 3000375"/>
              <a:gd name="connsiteX112" fmla="*/ 4381500 w 5348300"/>
              <a:gd name="connsiteY112" fmla="*/ 1028700 h 3000375"/>
              <a:gd name="connsiteX113" fmla="*/ 4410075 w 5348300"/>
              <a:gd name="connsiteY113" fmla="*/ 1009650 h 3000375"/>
              <a:gd name="connsiteX114" fmla="*/ 4433888 w 5348300"/>
              <a:gd name="connsiteY114" fmla="*/ 990600 h 3000375"/>
              <a:gd name="connsiteX115" fmla="*/ 4462463 w 5348300"/>
              <a:gd name="connsiteY115" fmla="*/ 971550 h 3000375"/>
              <a:gd name="connsiteX116" fmla="*/ 4519613 w 5348300"/>
              <a:gd name="connsiteY116" fmla="*/ 919163 h 3000375"/>
              <a:gd name="connsiteX117" fmla="*/ 4538663 w 5348300"/>
              <a:gd name="connsiteY117" fmla="*/ 900113 h 3000375"/>
              <a:gd name="connsiteX118" fmla="*/ 4576763 w 5348300"/>
              <a:gd name="connsiteY118" fmla="*/ 871538 h 3000375"/>
              <a:gd name="connsiteX119" fmla="*/ 4605338 w 5348300"/>
              <a:gd name="connsiteY119" fmla="*/ 847725 h 3000375"/>
              <a:gd name="connsiteX120" fmla="*/ 4643438 w 5348300"/>
              <a:gd name="connsiteY120" fmla="*/ 804863 h 3000375"/>
              <a:gd name="connsiteX121" fmla="*/ 4643438 w 5348300"/>
              <a:gd name="connsiteY121" fmla="*/ 804863 h 3000375"/>
              <a:gd name="connsiteX122" fmla="*/ 4657725 w 5348300"/>
              <a:gd name="connsiteY122" fmla="*/ 785813 h 3000375"/>
              <a:gd name="connsiteX123" fmla="*/ 4710113 w 5348300"/>
              <a:gd name="connsiteY123" fmla="*/ 738188 h 3000375"/>
              <a:gd name="connsiteX124" fmla="*/ 4738688 w 5348300"/>
              <a:gd name="connsiteY124" fmla="*/ 700088 h 3000375"/>
              <a:gd name="connsiteX125" fmla="*/ 4748213 w 5348300"/>
              <a:gd name="connsiteY125" fmla="*/ 685800 h 3000375"/>
              <a:gd name="connsiteX126" fmla="*/ 4776788 w 5348300"/>
              <a:gd name="connsiteY126" fmla="*/ 676275 h 3000375"/>
              <a:gd name="connsiteX127" fmla="*/ 4791075 w 5348300"/>
              <a:gd name="connsiteY127" fmla="*/ 671513 h 3000375"/>
              <a:gd name="connsiteX128" fmla="*/ 4814888 w 5348300"/>
              <a:gd name="connsiteY128" fmla="*/ 657225 h 3000375"/>
              <a:gd name="connsiteX129" fmla="*/ 4833938 w 5348300"/>
              <a:gd name="connsiteY129" fmla="*/ 647700 h 3000375"/>
              <a:gd name="connsiteX130" fmla="*/ 4848225 w 5348300"/>
              <a:gd name="connsiteY130" fmla="*/ 638175 h 3000375"/>
              <a:gd name="connsiteX131" fmla="*/ 4862513 w 5348300"/>
              <a:gd name="connsiteY131" fmla="*/ 633413 h 3000375"/>
              <a:gd name="connsiteX132" fmla="*/ 4881563 w 5348300"/>
              <a:gd name="connsiteY132" fmla="*/ 623888 h 3000375"/>
              <a:gd name="connsiteX133" fmla="*/ 4872038 w 5348300"/>
              <a:gd name="connsiteY133" fmla="*/ 609600 h 3000375"/>
              <a:gd name="connsiteX134" fmla="*/ 4857750 w 5348300"/>
              <a:gd name="connsiteY134" fmla="*/ 600075 h 3000375"/>
              <a:gd name="connsiteX135" fmla="*/ 4862513 w 5348300"/>
              <a:gd name="connsiteY135" fmla="*/ 585788 h 3000375"/>
              <a:gd name="connsiteX136" fmla="*/ 4886325 w 5348300"/>
              <a:gd name="connsiteY136" fmla="*/ 581025 h 3000375"/>
              <a:gd name="connsiteX137" fmla="*/ 4900613 w 5348300"/>
              <a:gd name="connsiteY137" fmla="*/ 576263 h 3000375"/>
              <a:gd name="connsiteX138" fmla="*/ 4919663 w 5348300"/>
              <a:gd name="connsiteY138" fmla="*/ 533400 h 3000375"/>
              <a:gd name="connsiteX139" fmla="*/ 4943475 w 5348300"/>
              <a:gd name="connsiteY139" fmla="*/ 519113 h 3000375"/>
              <a:gd name="connsiteX140" fmla="*/ 4962525 w 5348300"/>
              <a:gd name="connsiteY140" fmla="*/ 500063 h 3000375"/>
              <a:gd name="connsiteX141" fmla="*/ 4995863 w 5348300"/>
              <a:gd name="connsiteY141" fmla="*/ 476250 h 3000375"/>
              <a:gd name="connsiteX142" fmla="*/ 5024438 w 5348300"/>
              <a:gd name="connsiteY142" fmla="*/ 447675 h 3000375"/>
              <a:gd name="connsiteX143" fmla="*/ 5038725 w 5348300"/>
              <a:gd name="connsiteY143" fmla="*/ 433388 h 3000375"/>
              <a:gd name="connsiteX144" fmla="*/ 5048250 w 5348300"/>
              <a:gd name="connsiteY144" fmla="*/ 414338 h 3000375"/>
              <a:gd name="connsiteX145" fmla="*/ 5057775 w 5348300"/>
              <a:gd name="connsiteY145" fmla="*/ 390525 h 3000375"/>
              <a:gd name="connsiteX146" fmla="*/ 5067300 w 5348300"/>
              <a:gd name="connsiteY146" fmla="*/ 376238 h 3000375"/>
              <a:gd name="connsiteX147" fmla="*/ 5072063 w 5348300"/>
              <a:gd name="connsiteY147" fmla="*/ 361950 h 3000375"/>
              <a:gd name="connsiteX148" fmla="*/ 5086350 w 5348300"/>
              <a:gd name="connsiteY148" fmla="*/ 347663 h 3000375"/>
              <a:gd name="connsiteX149" fmla="*/ 5095875 w 5348300"/>
              <a:gd name="connsiteY149" fmla="*/ 333375 h 3000375"/>
              <a:gd name="connsiteX150" fmla="*/ 5129213 w 5348300"/>
              <a:gd name="connsiteY150" fmla="*/ 314325 h 3000375"/>
              <a:gd name="connsiteX151" fmla="*/ 5157788 w 5348300"/>
              <a:gd name="connsiteY151" fmla="*/ 300038 h 3000375"/>
              <a:gd name="connsiteX152" fmla="*/ 5172075 w 5348300"/>
              <a:gd name="connsiteY152" fmla="*/ 285750 h 3000375"/>
              <a:gd name="connsiteX153" fmla="*/ 5191125 w 5348300"/>
              <a:gd name="connsiteY153" fmla="*/ 271463 h 3000375"/>
              <a:gd name="connsiteX154" fmla="*/ 5219700 w 5348300"/>
              <a:gd name="connsiteY154" fmla="*/ 242888 h 3000375"/>
              <a:gd name="connsiteX155" fmla="*/ 5229225 w 5348300"/>
              <a:gd name="connsiteY155" fmla="*/ 228600 h 3000375"/>
              <a:gd name="connsiteX156" fmla="*/ 5238750 w 5348300"/>
              <a:gd name="connsiteY156" fmla="*/ 185738 h 3000375"/>
              <a:gd name="connsiteX157" fmla="*/ 5253038 w 5348300"/>
              <a:gd name="connsiteY157" fmla="*/ 142875 h 3000375"/>
              <a:gd name="connsiteX158" fmla="*/ 5257800 w 5348300"/>
              <a:gd name="connsiteY158" fmla="*/ 128588 h 3000375"/>
              <a:gd name="connsiteX159" fmla="*/ 5267325 w 5348300"/>
              <a:gd name="connsiteY159" fmla="*/ 85725 h 3000375"/>
              <a:gd name="connsiteX160" fmla="*/ 5324475 w 5348300"/>
              <a:gd name="connsiteY160" fmla="*/ 19050 h 3000375"/>
              <a:gd name="connsiteX161" fmla="*/ 5343525 w 5348300"/>
              <a:gd name="connsiteY161" fmla="*/ 0 h 3000375"/>
              <a:gd name="connsiteX162" fmla="*/ 5348288 w 5348300"/>
              <a:gd name="connsiteY162"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14450 w 5348300"/>
              <a:gd name="connsiteY32" fmla="*/ 2724150 h 3000375"/>
              <a:gd name="connsiteX33" fmla="*/ 1343025 w 5348300"/>
              <a:gd name="connsiteY33" fmla="*/ 2719388 h 3000375"/>
              <a:gd name="connsiteX34" fmla="*/ 1357313 w 5348300"/>
              <a:gd name="connsiteY34" fmla="*/ 2714625 h 3000375"/>
              <a:gd name="connsiteX35" fmla="*/ 1371600 w 5348300"/>
              <a:gd name="connsiteY35" fmla="*/ 2705100 h 3000375"/>
              <a:gd name="connsiteX36" fmla="*/ 1390650 w 5348300"/>
              <a:gd name="connsiteY36" fmla="*/ 2700338 h 3000375"/>
              <a:gd name="connsiteX37" fmla="*/ 1423988 w 5348300"/>
              <a:gd name="connsiteY37" fmla="*/ 2686050 h 3000375"/>
              <a:gd name="connsiteX38" fmla="*/ 1443038 w 5348300"/>
              <a:gd name="connsiteY38" fmla="*/ 2676525 h 3000375"/>
              <a:gd name="connsiteX39" fmla="*/ 1457325 w 5348300"/>
              <a:gd name="connsiteY39" fmla="*/ 2671763 h 3000375"/>
              <a:gd name="connsiteX40" fmla="*/ 1481138 w 5348300"/>
              <a:gd name="connsiteY40" fmla="*/ 2662238 h 3000375"/>
              <a:gd name="connsiteX41" fmla="*/ 1495425 w 5348300"/>
              <a:gd name="connsiteY41" fmla="*/ 2657475 h 3000375"/>
              <a:gd name="connsiteX42" fmla="*/ 1509713 w 5348300"/>
              <a:gd name="connsiteY42" fmla="*/ 2647950 h 3000375"/>
              <a:gd name="connsiteX43" fmla="*/ 1552575 w 5348300"/>
              <a:gd name="connsiteY43" fmla="*/ 2638425 h 3000375"/>
              <a:gd name="connsiteX44" fmla="*/ 1585913 w 5348300"/>
              <a:gd name="connsiteY44" fmla="*/ 2624138 h 3000375"/>
              <a:gd name="connsiteX45" fmla="*/ 1619250 w 5348300"/>
              <a:gd name="connsiteY45" fmla="*/ 2614613 h 3000375"/>
              <a:gd name="connsiteX46" fmla="*/ 1685925 w 5348300"/>
              <a:gd name="connsiteY46" fmla="*/ 2605088 h 3000375"/>
              <a:gd name="connsiteX47" fmla="*/ 1719263 w 5348300"/>
              <a:gd name="connsiteY47" fmla="*/ 2600325 h 3000375"/>
              <a:gd name="connsiteX48" fmla="*/ 1762125 w 5348300"/>
              <a:gd name="connsiteY48" fmla="*/ 2590800 h 3000375"/>
              <a:gd name="connsiteX49" fmla="*/ 1781175 w 5348300"/>
              <a:gd name="connsiteY49" fmla="*/ 2586038 h 3000375"/>
              <a:gd name="connsiteX50" fmla="*/ 1814513 w 5348300"/>
              <a:gd name="connsiteY50" fmla="*/ 2581275 h 3000375"/>
              <a:gd name="connsiteX51" fmla="*/ 1862138 w 5348300"/>
              <a:gd name="connsiteY51" fmla="*/ 2566988 h 3000375"/>
              <a:gd name="connsiteX52" fmla="*/ 1876425 w 5348300"/>
              <a:gd name="connsiteY52" fmla="*/ 2562225 h 3000375"/>
              <a:gd name="connsiteX53" fmla="*/ 1900238 w 5348300"/>
              <a:gd name="connsiteY53" fmla="*/ 2557463 h 3000375"/>
              <a:gd name="connsiteX54" fmla="*/ 1919288 w 5348300"/>
              <a:gd name="connsiteY54" fmla="*/ 2547938 h 3000375"/>
              <a:gd name="connsiteX55" fmla="*/ 1962150 w 5348300"/>
              <a:gd name="connsiteY55" fmla="*/ 2533650 h 3000375"/>
              <a:gd name="connsiteX56" fmla="*/ 1976438 w 5348300"/>
              <a:gd name="connsiteY56" fmla="*/ 2528888 h 3000375"/>
              <a:gd name="connsiteX57" fmla="*/ 2009775 w 5348300"/>
              <a:gd name="connsiteY57" fmla="*/ 2514600 h 3000375"/>
              <a:gd name="connsiteX58" fmla="*/ 2043113 w 5348300"/>
              <a:gd name="connsiteY58" fmla="*/ 2500313 h 3000375"/>
              <a:gd name="connsiteX59" fmla="*/ 2071688 w 5348300"/>
              <a:gd name="connsiteY59" fmla="*/ 2481263 h 3000375"/>
              <a:gd name="connsiteX60" fmla="*/ 2100263 w 5348300"/>
              <a:gd name="connsiteY60" fmla="*/ 2462213 h 3000375"/>
              <a:gd name="connsiteX61" fmla="*/ 2114550 w 5348300"/>
              <a:gd name="connsiteY61" fmla="*/ 2447925 h 3000375"/>
              <a:gd name="connsiteX62" fmla="*/ 2128838 w 5348300"/>
              <a:gd name="connsiteY62" fmla="*/ 2438400 h 3000375"/>
              <a:gd name="connsiteX63" fmla="*/ 2147888 w 5348300"/>
              <a:gd name="connsiteY63" fmla="*/ 2424113 h 3000375"/>
              <a:gd name="connsiteX64" fmla="*/ 2176463 w 5348300"/>
              <a:gd name="connsiteY64" fmla="*/ 2405063 h 3000375"/>
              <a:gd name="connsiteX65" fmla="*/ 2209800 w 5348300"/>
              <a:gd name="connsiteY65" fmla="*/ 2376488 h 3000375"/>
              <a:gd name="connsiteX66" fmla="*/ 2243138 w 5348300"/>
              <a:gd name="connsiteY66" fmla="*/ 2347913 h 3000375"/>
              <a:gd name="connsiteX67" fmla="*/ 2257425 w 5348300"/>
              <a:gd name="connsiteY67" fmla="*/ 2343150 h 3000375"/>
              <a:gd name="connsiteX68" fmla="*/ 2286000 w 5348300"/>
              <a:gd name="connsiteY68" fmla="*/ 2314575 h 3000375"/>
              <a:gd name="connsiteX69" fmla="*/ 2319338 w 5348300"/>
              <a:gd name="connsiteY69" fmla="*/ 2290763 h 3000375"/>
              <a:gd name="connsiteX70" fmla="*/ 2357438 w 5348300"/>
              <a:gd name="connsiteY70" fmla="*/ 2266950 h 3000375"/>
              <a:gd name="connsiteX71" fmla="*/ 2371725 w 5348300"/>
              <a:gd name="connsiteY71" fmla="*/ 2252663 h 3000375"/>
              <a:gd name="connsiteX72" fmla="*/ 2414588 w 5348300"/>
              <a:gd name="connsiteY72" fmla="*/ 2224088 h 3000375"/>
              <a:gd name="connsiteX73" fmla="*/ 2428875 w 5348300"/>
              <a:gd name="connsiteY73" fmla="*/ 2214563 h 3000375"/>
              <a:gd name="connsiteX74" fmla="*/ 2476500 w 5348300"/>
              <a:gd name="connsiteY74" fmla="*/ 2176463 h 3000375"/>
              <a:gd name="connsiteX75" fmla="*/ 2486025 w 5348300"/>
              <a:gd name="connsiteY75" fmla="*/ 2162175 h 3000375"/>
              <a:gd name="connsiteX76" fmla="*/ 2514600 w 5348300"/>
              <a:gd name="connsiteY76" fmla="*/ 2133600 h 3000375"/>
              <a:gd name="connsiteX77" fmla="*/ 2524125 w 5348300"/>
              <a:gd name="connsiteY77" fmla="*/ 2119313 h 3000375"/>
              <a:gd name="connsiteX78" fmla="*/ 2543175 w 5348300"/>
              <a:gd name="connsiteY78" fmla="*/ 2105025 h 3000375"/>
              <a:gd name="connsiteX79" fmla="*/ 2571750 w 5348300"/>
              <a:gd name="connsiteY79" fmla="*/ 2076450 h 3000375"/>
              <a:gd name="connsiteX80" fmla="*/ 2581275 w 5348300"/>
              <a:gd name="connsiteY80" fmla="*/ 2062163 h 3000375"/>
              <a:gd name="connsiteX81" fmla="*/ 2595563 w 5348300"/>
              <a:gd name="connsiteY81" fmla="*/ 2057400 h 3000375"/>
              <a:gd name="connsiteX82" fmla="*/ 2628900 w 5348300"/>
              <a:gd name="connsiteY82" fmla="*/ 2028825 h 3000375"/>
              <a:gd name="connsiteX83" fmla="*/ 2667000 w 5348300"/>
              <a:gd name="connsiteY83" fmla="*/ 1985963 h 3000375"/>
              <a:gd name="connsiteX84" fmla="*/ 2690813 w 5348300"/>
              <a:gd name="connsiteY84" fmla="*/ 1971675 h 3000375"/>
              <a:gd name="connsiteX85" fmla="*/ 2714625 w 5348300"/>
              <a:gd name="connsiteY85" fmla="*/ 1947863 h 3000375"/>
              <a:gd name="connsiteX86" fmla="*/ 2738438 w 5348300"/>
              <a:gd name="connsiteY86" fmla="*/ 1924050 h 3000375"/>
              <a:gd name="connsiteX87" fmla="*/ 2752725 w 5348300"/>
              <a:gd name="connsiteY87" fmla="*/ 1905000 h 3000375"/>
              <a:gd name="connsiteX88" fmla="*/ 2771775 w 5348300"/>
              <a:gd name="connsiteY88" fmla="*/ 1876425 h 3000375"/>
              <a:gd name="connsiteX89" fmla="*/ 2786063 w 5348300"/>
              <a:gd name="connsiteY89" fmla="*/ 1862138 h 3000375"/>
              <a:gd name="connsiteX90" fmla="*/ 2805113 w 5348300"/>
              <a:gd name="connsiteY90" fmla="*/ 1847850 h 3000375"/>
              <a:gd name="connsiteX91" fmla="*/ 2828925 w 5348300"/>
              <a:gd name="connsiteY91" fmla="*/ 1819275 h 3000375"/>
              <a:gd name="connsiteX92" fmla="*/ 2847975 w 5348300"/>
              <a:gd name="connsiteY92" fmla="*/ 1809750 h 3000375"/>
              <a:gd name="connsiteX93" fmla="*/ 2876550 w 5348300"/>
              <a:gd name="connsiteY93" fmla="*/ 1795463 h 3000375"/>
              <a:gd name="connsiteX94" fmla="*/ 2890838 w 5348300"/>
              <a:gd name="connsiteY94" fmla="*/ 1781175 h 3000375"/>
              <a:gd name="connsiteX95" fmla="*/ 2905125 w 5348300"/>
              <a:gd name="connsiteY95" fmla="*/ 1771650 h 3000375"/>
              <a:gd name="connsiteX96" fmla="*/ 2938463 w 5348300"/>
              <a:gd name="connsiteY96" fmla="*/ 1738313 h 3000375"/>
              <a:gd name="connsiteX97" fmla="*/ 2952750 w 5348300"/>
              <a:gd name="connsiteY97" fmla="*/ 1728788 h 3000375"/>
              <a:gd name="connsiteX98" fmla="*/ 2967038 w 5348300"/>
              <a:gd name="connsiteY98" fmla="*/ 1709738 h 3000375"/>
              <a:gd name="connsiteX99" fmla="*/ 2995613 w 5348300"/>
              <a:gd name="connsiteY99" fmla="*/ 1695450 h 3000375"/>
              <a:gd name="connsiteX100" fmla="*/ 3009900 w 5348300"/>
              <a:gd name="connsiteY100" fmla="*/ 1681163 h 3000375"/>
              <a:gd name="connsiteX101" fmla="*/ 3038475 w 5348300"/>
              <a:gd name="connsiteY101" fmla="*/ 1662113 h 3000375"/>
              <a:gd name="connsiteX102" fmla="*/ 3262313 w 5348300"/>
              <a:gd name="connsiteY102" fmla="*/ 1552576 h 3000375"/>
              <a:gd name="connsiteX103" fmla="*/ 3619501 w 5348300"/>
              <a:gd name="connsiteY103" fmla="*/ 1412081 h 3000375"/>
              <a:gd name="connsiteX104" fmla="*/ 3879056 w 5348300"/>
              <a:gd name="connsiteY104" fmla="*/ 1309688 h 3000375"/>
              <a:gd name="connsiteX105" fmla="*/ 4086225 w 5348300"/>
              <a:gd name="connsiteY105" fmla="*/ 1228725 h 3000375"/>
              <a:gd name="connsiteX106" fmla="*/ 4252913 w 5348300"/>
              <a:gd name="connsiteY106" fmla="*/ 1162050 h 3000375"/>
              <a:gd name="connsiteX107" fmla="*/ 4305300 w 5348300"/>
              <a:gd name="connsiteY107" fmla="*/ 1123950 h 3000375"/>
              <a:gd name="connsiteX108" fmla="*/ 4333875 w 5348300"/>
              <a:gd name="connsiteY108" fmla="*/ 1095375 h 3000375"/>
              <a:gd name="connsiteX109" fmla="*/ 4338638 w 5348300"/>
              <a:gd name="connsiteY109" fmla="*/ 1081088 h 3000375"/>
              <a:gd name="connsiteX110" fmla="*/ 4367213 w 5348300"/>
              <a:gd name="connsiteY110" fmla="*/ 1042988 h 3000375"/>
              <a:gd name="connsiteX111" fmla="*/ 4381500 w 5348300"/>
              <a:gd name="connsiteY111" fmla="*/ 1028700 h 3000375"/>
              <a:gd name="connsiteX112" fmla="*/ 4410075 w 5348300"/>
              <a:gd name="connsiteY112" fmla="*/ 1009650 h 3000375"/>
              <a:gd name="connsiteX113" fmla="*/ 4433888 w 5348300"/>
              <a:gd name="connsiteY113" fmla="*/ 990600 h 3000375"/>
              <a:gd name="connsiteX114" fmla="*/ 4462463 w 5348300"/>
              <a:gd name="connsiteY114" fmla="*/ 971550 h 3000375"/>
              <a:gd name="connsiteX115" fmla="*/ 4519613 w 5348300"/>
              <a:gd name="connsiteY115" fmla="*/ 919163 h 3000375"/>
              <a:gd name="connsiteX116" fmla="*/ 4538663 w 5348300"/>
              <a:gd name="connsiteY116" fmla="*/ 900113 h 3000375"/>
              <a:gd name="connsiteX117" fmla="*/ 4576763 w 5348300"/>
              <a:gd name="connsiteY117" fmla="*/ 871538 h 3000375"/>
              <a:gd name="connsiteX118" fmla="*/ 4605338 w 5348300"/>
              <a:gd name="connsiteY118" fmla="*/ 847725 h 3000375"/>
              <a:gd name="connsiteX119" fmla="*/ 4643438 w 5348300"/>
              <a:gd name="connsiteY119" fmla="*/ 804863 h 3000375"/>
              <a:gd name="connsiteX120" fmla="*/ 4643438 w 5348300"/>
              <a:gd name="connsiteY120" fmla="*/ 804863 h 3000375"/>
              <a:gd name="connsiteX121" fmla="*/ 4657725 w 5348300"/>
              <a:gd name="connsiteY121" fmla="*/ 785813 h 3000375"/>
              <a:gd name="connsiteX122" fmla="*/ 4710113 w 5348300"/>
              <a:gd name="connsiteY122" fmla="*/ 738188 h 3000375"/>
              <a:gd name="connsiteX123" fmla="*/ 4738688 w 5348300"/>
              <a:gd name="connsiteY123" fmla="*/ 700088 h 3000375"/>
              <a:gd name="connsiteX124" fmla="*/ 4748213 w 5348300"/>
              <a:gd name="connsiteY124" fmla="*/ 685800 h 3000375"/>
              <a:gd name="connsiteX125" fmla="*/ 4776788 w 5348300"/>
              <a:gd name="connsiteY125" fmla="*/ 676275 h 3000375"/>
              <a:gd name="connsiteX126" fmla="*/ 4791075 w 5348300"/>
              <a:gd name="connsiteY126" fmla="*/ 671513 h 3000375"/>
              <a:gd name="connsiteX127" fmla="*/ 4814888 w 5348300"/>
              <a:gd name="connsiteY127" fmla="*/ 657225 h 3000375"/>
              <a:gd name="connsiteX128" fmla="*/ 4833938 w 5348300"/>
              <a:gd name="connsiteY128" fmla="*/ 647700 h 3000375"/>
              <a:gd name="connsiteX129" fmla="*/ 4848225 w 5348300"/>
              <a:gd name="connsiteY129" fmla="*/ 638175 h 3000375"/>
              <a:gd name="connsiteX130" fmla="*/ 4862513 w 5348300"/>
              <a:gd name="connsiteY130" fmla="*/ 633413 h 3000375"/>
              <a:gd name="connsiteX131" fmla="*/ 4881563 w 5348300"/>
              <a:gd name="connsiteY131" fmla="*/ 623888 h 3000375"/>
              <a:gd name="connsiteX132" fmla="*/ 4872038 w 5348300"/>
              <a:gd name="connsiteY132" fmla="*/ 609600 h 3000375"/>
              <a:gd name="connsiteX133" fmla="*/ 4857750 w 5348300"/>
              <a:gd name="connsiteY133" fmla="*/ 600075 h 3000375"/>
              <a:gd name="connsiteX134" fmla="*/ 4862513 w 5348300"/>
              <a:gd name="connsiteY134" fmla="*/ 585788 h 3000375"/>
              <a:gd name="connsiteX135" fmla="*/ 4886325 w 5348300"/>
              <a:gd name="connsiteY135" fmla="*/ 581025 h 3000375"/>
              <a:gd name="connsiteX136" fmla="*/ 4900613 w 5348300"/>
              <a:gd name="connsiteY136" fmla="*/ 576263 h 3000375"/>
              <a:gd name="connsiteX137" fmla="*/ 4919663 w 5348300"/>
              <a:gd name="connsiteY137" fmla="*/ 533400 h 3000375"/>
              <a:gd name="connsiteX138" fmla="*/ 4943475 w 5348300"/>
              <a:gd name="connsiteY138" fmla="*/ 519113 h 3000375"/>
              <a:gd name="connsiteX139" fmla="*/ 4962525 w 5348300"/>
              <a:gd name="connsiteY139" fmla="*/ 500063 h 3000375"/>
              <a:gd name="connsiteX140" fmla="*/ 4995863 w 5348300"/>
              <a:gd name="connsiteY140" fmla="*/ 476250 h 3000375"/>
              <a:gd name="connsiteX141" fmla="*/ 5024438 w 5348300"/>
              <a:gd name="connsiteY141" fmla="*/ 447675 h 3000375"/>
              <a:gd name="connsiteX142" fmla="*/ 5038725 w 5348300"/>
              <a:gd name="connsiteY142" fmla="*/ 433388 h 3000375"/>
              <a:gd name="connsiteX143" fmla="*/ 5048250 w 5348300"/>
              <a:gd name="connsiteY143" fmla="*/ 414338 h 3000375"/>
              <a:gd name="connsiteX144" fmla="*/ 5057775 w 5348300"/>
              <a:gd name="connsiteY144" fmla="*/ 390525 h 3000375"/>
              <a:gd name="connsiteX145" fmla="*/ 5067300 w 5348300"/>
              <a:gd name="connsiteY145" fmla="*/ 376238 h 3000375"/>
              <a:gd name="connsiteX146" fmla="*/ 5072063 w 5348300"/>
              <a:gd name="connsiteY146" fmla="*/ 361950 h 3000375"/>
              <a:gd name="connsiteX147" fmla="*/ 5086350 w 5348300"/>
              <a:gd name="connsiteY147" fmla="*/ 347663 h 3000375"/>
              <a:gd name="connsiteX148" fmla="*/ 5095875 w 5348300"/>
              <a:gd name="connsiteY148" fmla="*/ 333375 h 3000375"/>
              <a:gd name="connsiteX149" fmla="*/ 5129213 w 5348300"/>
              <a:gd name="connsiteY149" fmla="*/ 314325 h 3000375"/>
              <a:gd name="connsiteX150" fmla="*/ 5157788 w 5348300"/>
              <a:gd name="connsiteY150" fmla="*/ 300038 h 3000375"/>
              <a:gd name="connsiteX151" fmla="*/ 5172075 w 5348300"/>
              <a:gd name="connsiteY151" fmla="*/ 285750 h 3000375"/>
              <a:gd name="connsiteX152" fmla="*/ 5191125 w 5348300"/>
              <a:gd name="connsiteY152" fmla="*/ 271463 h 3000375"/>
              <a:gd name="connsiteX153" fmla="*/ 5219700 w 5348300"/>
              <a:gd name="connsiteY153" fmla="*/ 242888 h 3000375"/>
              <a:gd name="connsiteX154" fmla="*/ 5229225 w 5348300"/>
              <a:gd name="connsiteY154" fmla="*/ 228600 h 3000375"/>
              <a:gd name="connsiteX155" fmla="*/ 5238750 w 5348300"/>
              <a:gd name="connsiteY155" fmla="*/ 185738 h 3000375"/>
              <a:gd name="connsiteX156" fmla="*/ 5253038 w 5348300"/>
              <a:gd name="connsiteY156" fmla="*/ 142875 h 3000375"/>
              <a:gd name="connsiteX157" fmla="*/ 5257800 w 5348300"/>
              <a:gd name="connsiteY157" fmla="*/ 128588 h 3000375"/>
              <a:gd name="connsiteX158" fmla="*/ 5267325 w 5348300"/>
              <a:gd name="connsiteY158" fmla="*/ 85725 h 3000375"/>
              <a:gd name="connsiteX159" fmla="*/ 5324475 w 5348300"/>
              <a:gd name="connsiteY159" fmla="*/ 19050 h 3000375"/>
              <a:gd name="connsiteX160" fmla="*/ 5343525 w 5348300"/>
              <a:gd name="connsiteY160" fmla="*/ 0 h 3000375"/>
              <a:gd name="connsiteX161" fmla="*/ 5348288 w 5348300"/>
              <a:gd name="connsiteY161"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43025 w 5348300"/>
              <a:gd name="connsiteY32" fmla="*/ 2719388 h 3000375"/>
              <a:gd name="connsiteX33" fmla="*/ 1357313 w 5348300"/>
              <a:gd name="connsiteY33" fmla="*/ 2714625 h 3000375"/>
              <a:gd name="connsiteX34" fmla="*/ 1371600 w 5348300"/>
              <a:gd name="connsiteY34" fmla="*/ 2705100 h 3000375"/>
              <a:gd name="connsiteX35" fmla="*/ 1390650 w 5348300"/>
              <a:gd name="connsiteY35" fmla="*/ 2700338 h 3000375"/>
              <a:gd name="connsiteX36" fmla="*/ 1423988 w 5348300"/>
              <a:gd name="connsiteY36" fmla="*/ 2686050 h 3000375"/>
              <a:gd name="connsiteX37" fmla="*/ 1443038 w 5348300"/>
              <a:gd name="connsiteY37" fmla="*/ 2676525 h 3000375"/>
              <a:gd name="connsiteX38" fmla="*/ 1457325 w 5348300"/>
              <a:gd name="connsiteY38" fmla="*/ 2671763 h 3000375"/>
              <a:gd name="connsiteX39" fmla="*/ 1481138 w 5348300"/>
              <a:gd name="connsiteY39" fmla="*/ 2662238 h 3000375"/>
              <a:gd name="connsiteX40" fmla="*/ 1495425 w 5348300"/>
              <a:gd name="connsiteY40" fmla="*/ 2657475 h 3000375"/>
              <a:gd name="connsiteX41" fmla="*/ 1509713 w 5348300"/>
              <a:gd name="connsiteY41" fmla="*/ 2647950 h 3000375"/>
              <a:gd name="connsiteX42" fmla="*/ 1552575 w 5348300"/>
              <a:gd name="connsiteY42" fmla="*/ 2638425 h 3000375"/>
              <a:gd name="connsiteX43" fmla="*/ 1585913 w 5348300"/>
              <a:gd name="connsiteY43" fmla="*/ 2624138 h 3000375"/>
              <a:gd name="connsiteX44" fmla="*/ 1619250 w 5348300"/>
              <a:gd name="connsiteY44" fmla="*/ 2614613 h 3000375"/>
              <a:gd name="connsiteX45" fmla="*/ 1685925 w 5348300"/>
              <a:gd name="connsiteY45" fmla="*/ 2605088 h 3000375"/>
              <a:gd name="connsiteX46" fmla="*/ 1719263 w 5348300"/>
              <a:gd name="connsiteY46" fmla="*/ 2600325 h 3000375"/>
              <a:gd name="connsiteX47" fmla="*/ 1762125 w 5348300"/>
              <a:gd name="connsiteY47" fmla="*/ 2590800 h 3000375"/>
              <a:gd name="connsiteX48" fmla="*/ 1781175 w 5348300"/>
              <a:gd name="connsiteY48" fmla="*/ 2586038 h 3000375"/>
              <a:gd name="connsiteX49" fmla="*/ 1814513 w 5348300"/>
              <a:gd name="connsiteY49" fmla="*/ 2581275 h 3000375"/>
              <a:gd name="connsiteX50" fmla="*/ 1862138 w 5348300"/>
              <a:gd name="connsiteY50" fmla="*/ 2566988 h 3000375"/>
              <a:gd name="connsiteX51" fmla="*/ 1876425 w 5348300"/>
              <a:gd name="connsiteY51" fmla="*/ 2562225 h 3000375"/>
              <a:gd name="connsiteX52" fmla="*/ 1900238 w 5348300"/>
              <a:gd name="connsiteY52" fmla="*/ 2557463 h 3000375"/>
              <a:gd name="connsiteX53" fmla="*/ 1919288 w 5348300"/>
              <a:gd name="connsiteY53" fmla="*/ 2547938 h 3000375"/>
              <a:gd name="connsiteX54" fmla="*/ 1962150 w 5348300"/>
              <a:gd name="connsiteY54" fmla="*/ 2533650 h 3000375"/>
              <a:gd name="connsiteX55" fmla="*/ 1976438 w 5348300"/>
              <a:gd name="connsiteY55" fmla="*/ 2528888 h 3000375"/>
              <a:gd name="connsiteX56" fmla="*/ 2009775 w 5348300"/>
              <a:gd name="connsiteY56" fmla="*/ 2514600 h 3000375"/>
              <a:gd name="connsiteX57" fmla="*/ 2043113 w 5348300"/>
              <a:gd name="connsiteY57" fmla="*/ 2500313 h 3000375"/>
              <a:gd name="connsiteX58" fmla="*/ 2071688 w 5348300"/>
              <a:gd name="connsiteY58" fmla="*/ 2481263 h 3000375"/>
              <a:gd name="connsiteX59" fmla="*/ 2100263 w 5348300"/>
              <a:gd name="connsiteY59" fmla="*/ 2462213 h 3000375"/>
              <a:gd name="connsiteX60" fmla="*/ 2114550 w 5348300"/>
              <a:gd name="connsiteY60" fmla="*/ 2447925 h 3000375"/>
              <a:gd name="connsiteX61" fmla="*/ 2128838 w 5348300"/>
              <a:gd name="connsiteY61" fmla="*/ 2438400 h 3000375"/>
              <a:gd name="connsiteX62" fmla="*/ 2147888 w 5348300"/>
              <a:gd name="connsiteY62" fmla="*/ 2424113 h 3000375"/>
              <a:gd name="connsiteX63" fmla="*/ 2176463 w 5348300"/>
              <a:gd name="connsiteY63" fmla="*/ 2405063 h 3000375"/>
              <a:gd name="connsiteX64" fmla="*/ 2209800 w 5348300"/>
              <a:gd name="connsiteY64" fmla="*/ 2376488 h 3000375"/>
              <a:gd name="connsiteX65" fmla="*/ 2243138 w 5348300"/>
              <a:gd name="connsiteY65" fmla="*/ 2347913 h 3000375"/>
              <a:gd name="connsiteX66" fmla="*/ 2257425 w 5348300"/>
              <a:gd name="connsiteY66" fmla="*/ 2343150 h 3000375"/>
              <a:gd name="connsiteX67" fmla="*/ 2286000 w 5348300"/>
              <a:gd name="connsiteY67" fmla="*/ 2314575 h 3000375"/>
              <a:gd name="connsiteX68" fmla="*/ 2319338 w 5348300"/>
              <a:gd name="connsiteY68" fmla="*/ 2290763 h 3000375"/>
              <a:gd name="connsiteX69" fmla="*/ 2357438 w 5348300"/>
              <a:gd name="connsiteY69" fmla="*/ 2266950 h 3000375"/>
              <a:gd name="connsiteX70" fmla="*/ 2371725 w 5348300"/>
              <a:gd name="connsiteY70" fmla="*/ 2252663 h 3000375"/>
              <a:gd name="connsiteX71" fmla="*/ 2414588 w 5348300"/>
              <a:gd name="connsiteY71" fmla="*/ 2224088 h 3000375"/>
              <a:gd name="connsiteX72" fmla="*/ 2428875 w 5348300"/>
              <a:gd name="connsiteY72" fmla="*/ 2214563 h 3000375"/>
              <a:gd name="connsiteX73" fmla="*/ 2476500 w 5348300"/>
              <a:gd name="connsiteY73" fmla="*/ 2176463 h 3000375"/>
              <a:gd name="connsiteX74" fmla="*/ 2486025 w 5348300"/>
              <a:gd name="connsiteY74" fmla="*/ 2162175 h 3000375"/>
              <a:gd name="connsiteX75" fmla="*/ 2514600 w 5348300"/>
              <a:gd name="connsiteY75" fmla="*/ 2133600 h 3000375"/>
              <a:gd name="connsiteX76" fmla="*/ 2524125 w 5348300"/>
              <a:gd name="connsiteY76" fmla="*/ 2119313 h 3000375"/>
              <a:gd name="connsiteX77" fmla="*/ 2543175 w 5348300"/>
              <a:gd name="connsiteY77" fmla="*/ 2105025 h 3000375"/>
              <a:gd name="connsiteX78" fmla="*/ 2571750 w 5348300"/>
              <a:gd name="connsiteY78" fmla="*/ 2076450 h 3000375"/>
              <a:gd name="connsiteX79" fmla="*/ 2581275 w 5348300"/>
              <a:gd name="connsiteY79" fmla="*/ 2062163 h 3000375"/>
              <a:gd name="connsiteX80" fmla="*/ 2595563 w 5348300"/>
              <a:gd name="connsiteY80" fmla="*/ 2057400 h 3000375"/>
              <a:gd name="connsiteX81" fmla="*/ 2628900 w 5348300"/>
              <a:gd name="connsiteY81" fmla="*/ 2028825 h 3000375"/>
              <a:gd name="connsiteX82" fmla="*/ 2667000 w 5348300"/>
              <a:gd name="connsiteY82" fmla="*/ 1985963 h 3000375"/>
              <a:gd name="connsiteX83" fmla="*/ 2690813 w 5348300"/>
              <a:gd name="connsiteY83" fmla="*/ 1971675 h 3000375"/>
              <a:gd name="connsiteX84" fmla="*/ 2714625 w 5348300"/>
              <a:gd name="connsiteY84" fmla="*/ 1947863 h 3000375"/>
              <a:gd name="connsiteX85" fmla="*/ 2738438 w 5348300"/>
              <a:gd name="connsiteY85" fmla="*/ 1924050 h 3000375"/>
              <a:gd name="connsiteX86" fmla="*/ 2752725 w 5348300"/>
              <a:gd name="connsiteY86" fmla="*/ 1905000 h 3000375"/>
              <a:gd name="connsiteX87" fmla="*/ 2771775 w 5348300"/>
              <a:gd name="connsiteY87" fmla="*/ 1876425 h 3000375"/>
              <a:gd name="connsiteX88" fmla="*/ 2786063 w 5348300"/>
              <a:gd name="connsiteY88" fmla="*/ 1862138 h 3000375"/>
              <a:gd name="connsiteX89" fmla="*/ 2805113 w 5348300"/>
              <a:gd name="connsiteY89" fmla="*/ 1847850 h 3000375"/>
              <a:gd name="connsiteX90" fmla="*/ 2828925 w 5348300"/>
              <a:gd name="connsiteY90" fmla="*/ 1819275 h 3000375"/>
              <a:gd name="connsiteX91" fmla="*/ 2847975 w 5348300"/>
              <a:gd name="connsiteY91" fmla="*/ 1809750 h 3000375"/>
              <a:gd name="connsiteX92" fmla="*/ 2876550 w 5348300"/>
              <a:gd name="connsiteY92" fmla="*/ 1795463 h 3000375"/>
              <a:gd name="connsiteX93" fmla="*/ 2890838 w 5348300"/>
              <a:gd name="connsiteY93" fmla="*/ 1781175 h 3000375"/>
              <a:gd name="connsiteX94" fmla="*/ 2905125 w 5348300"/>
              <a:gd name="connsiteY94" fmla="*/ 1771650 h 3000375"/>
              <a:gd name="connsiteX95" fmla="*/ 2938463 w 5348300"/>
              <a:gd name="connsiteY95" fmla="*/ 1738313 h 3000375"/>
              <a:gd name="connsiteX96" fmla="*/ 2952750 w 5348300"/>
              <a:gd name="connsiteY96" fmla="*/ 1728788 h 3000375"/>
              <a:gd name="connsiteX97" fmla="*/ 2967038 w 5348300"/>
              <a:gd name="connsiteY97" fmla="*/ 1709738 h 3000375"/>
              <a:gd name="connsiteX98" fmla="*/ 2995613 w 5348300"/>
              <a:gd name="connsiteY98" fmla="*/ 1695450 h 3000375"/>
              <a:gd name="connsiteX99" fmla="*/ 3009900 w 5348300"/>
              <a:gd name="connsiteY99" fmla="*/ 1681163 h 3000375"/>
              <a:gd name="connsiteX100" fmla="*/ 3038475 w 5348300"/>
              <a:gd name="connsiteY100" fmla="*/ 1662113 h 3000375"/>
              <a:gd name="connsiteX101" fmla="*/ 3262313 w 5348300"/>
              <a:gd name="connsiteY101" fmla="*/ 1552576 h 3000375"/>
              <a:gd name="connsiteX102" fmla="*/ 3619501 w 5348300"/>
              <a:gd name="connsiteY102" fmla="*/ 1412081 h 3000375"/>
              <a:gd name="connsiteX103" fmla="*/ 3879056 w 5348300"/>
              <a:gd name="connsiteY103" fmla="*/ 1309688 h 3000375"/>
              <a:gd name="connsiteX104" fmla="*/ 4086225 w 5348300"/>
              <a:gd name="connsiteY104" fmla="*/ 1228725 h 3000375"/>
              <a:gd name="connsiteX105" fmla="*/ 4252913 w 5348300"/>
              <a:gd name="connsiteY105" fmla="*/ 1162050 h 3000375"/>
              <a:gd name="connsiteX106" fmla="*/ 4305300 w 5348300"/>
              <a:gd name="connsiteY106" fmla="*/ 1123950 h 3000375"/>
              <a:gd name="connsiteX107" fmla="*/ 4333875 w 5348300"/>
              <a:gd name="connsiteY107" fmla="*/ 1095375 h 3000375"/>
              <a:gd name="connsiteX108" fmla="*/ 4338638 w 5348300"/>
              <a:gd name="connsiteY108" fmla="*/ 1081088 h 3000375"/>
              <a:gd name="connsiteX109" fmla="*/ 4367213 w 5348300"/>
              <a:gd name="connsiteY109" fmla="*/ 1042988 h 3000375"/>
              <a:gd name="connsiteX110" fmla="*/ 4381500 w 5348300"/>
              <a:gd name="connsiteY110" fmla="*/ 1028700 h 3000375"/>
              <a:gd name="connsiteX111" fmla="*/ 4410075 w 5348300"/>
              <a:gd name="connsiteY111" fmla="*/ 1009650 h 3000375"/>
              <a:gd name="connsiteX112" fmla="*/ 4433888 w 5348300"/>
              <a:gd name="connsiteY112" fmla="*/ 990600 h 3000375"/>
              <a:gd name="connsiteX113" fmla="*/ 4462463 w 5348300"/>
              <a:gd name="connsiteY113" fmla="*/ 971550 h 3000375"/>
              <a:gd name="connsiteX114" fmla="*/ 4519613 w 5348300"/>
              <a:gd name="connsiteY114" fmla="*/ 919163 h 3000375"/>
              <a:gd name="connsiteX115" fmla="*/ 4538663 w 5348300"/>
              <a:gd name="connsiteY115" fmla="*/ 900113 h 3000375"/>
              <a:gd name="connsiteX116" fmla="*/ 4576763 w 5348300"/>
              <a:gd name="connsiteY116" fmla="*/ 871538 h 3000375"/>
              <a:gd name="connsiteX117" fmla="*/ 4605338 w 5348300"/>
              <a:gd name="connsiteY117" fmla="*/ 847725 h 3000375"/>
              <a:gd name="connsiteX118" fmla="*/ 4643438 w 5348300"/>
              <a:gd name="connsiteY118" fmla="*/ 804863 h 3000375"/>
              <a:gd name="connsiteX119" fmla="*/ 4643438 w 5348300"/>
              <a:gd name="connsiteY119" fmla="*/ 804863 h 3000375"/>
              <a:gd name="connsiteX120" fmla="*/ 4657725 w 5348300"/>
              <a:gd name="connsiteY120" fmla="*/ 785813 h 3000375"/>
              <a:gd name="connsiteX121" fmla="*/ 4710113 w 5348300"/>
              <a:gd name="connsiteY121" fmla="*/ 738188 h 3000375"/>
              <a:gd name="connsiteX122" fmla="*/ 4738688 w 5348300"/>
              <a:gd name="connsiteY122" fmla="*/ 700088 h 3000375"/>
              <a:gd name="connsiteX123" fmla="*/ 4748213 w 5348300"/>
              <a:gd name="connsiteY123" fmla="*/ 685800 h 3000375"/>
              <a:gd name="connsiteX124" fmla="*/ 4776788 w 5348300"/>
              <a:gd name="connsiteY124" fmla="*/ 676275 h 3000375"/>
              <a:gd name="connsiteX125" fmla="*/ 4791075 w 5348300"/>
              <a:gd name="connsiteY125" fmla="*/ 671513 h 3000375"/>
              <a:gd name="connsiteX126" fmla="*/ 4814888 w 5348300"/>
              <a:gd name="connsiteY126" fmla="*/ 657225 h 3000375"/>
              <a:gd name="connsiteX127" fmla="*/ 4833938 w 5348300"/>
              <a:gd name="connsiteY127" fmla="*/ 647700 h 3000375"/>
              <a:gd name="connsiteX128" fmla="*/ 4848225 w 5348300"/>
              <a:gd name="connsiteY128" fmla="*/ 638175 h 3000375"/>
              <a:gd name="connsiteX129" fmla="*/ 4862513 w 5348300"/>
              <a:gd name="connsiteY129" fmla="*/ 633413 h 3000375"/>
              <a:gd name="connsiteX130" fmla="*/ 4881563 w 5348300"/>
              <a:gd name="connsiteY130" fmla="*/ 623888 h 3000375"/>
              <a:gd name="connsiteX131" fmla="*/ 4872038 w 5348300"/>
              <a:gd name="connsiteY131" fmla="*/ 609600 h 3000375"/>
              <a:gd name="connsiteX132" fmla="*/ 4857750 w 5348300"/>
              <a:gd name="connsiteY132" fmla="*/ 600075 h 3000375"/>
              <a:gd name="connsiteX133" fmla="*/ 4862513 w 5348300"/>
              <a:gd name="connsiteY133" fmla="*/ 585788 h 3000375"/>
              <a:gd name="connsiteX134" fmla="*/ 4886325 w 5348300"/>
              <a:gd name="connsiteY134" fmla="*/ 581025 h 3000375"/>
              <a:gd name="connsiteX135" fmla="*/ 4900613 w 5348300"/>
              <a:gd name="connsiteY135" fmla="*/ 576263 h 3000375"/>
              <a:gd name="connsiteX136" fmla="*/ 4919663 w 5348300"/>
              <a:gd name="connsiteY136" fmla="*/ 533400 h 3000375"/>
              <a:gd name="connsiteX137" fmla="*/ 4943475 w 5348300"/>
              <a:gd name="connsiteY137" fmla="*/ 519113 h 3000375"/>
              <a:gd name="connsiteX138" fmla="*/ 4962525 w 5348300"/>
              <a:gd name="connsiteY138" fmla="*/ 500063 h 3000375"/>
              <a:gd name="connsiteX139" fmla="*/ 4995863 w 5348300"/>
              <a:gd name="connsiteY139" fmla="*/ 476250 h 3000375"/>
              <a:gd name="connsiteX140" fmla="*/ 5024438 w 5348300"/>
              <a:gd name="connsiteY140" fmla="*/ 447675 h 3000375"/>
              <a:gd name="connsiteX141" fmla="*/ 5038725 w 5348300"/>
              <a:gd name="connsiteY141" fmla="*/ 433388 h 3000375"/>
              <a:gd name="connsiteX142" fmla="*/ 5048250 w 5348300"/>
              <a:gd name="connsiteY142" fmla="*/ 414338 h 3000375"/>
              <a:gd name="connsiteX143" fmla="*/ 5057775 w 5348300"/>
              <a:gd name="connsiteY143" fmla="*/ 390525 h 3000375"/>
              <a:gd name="connsiteX144" fmla="*/ 5067300 w 5348300"/>
              <a:gd name="connsiteY144" fmla="*/ 376238 h 3000375"/>
              <a:gd name="connsiteX145" fmla="*/ 5072063 w 5348300"/>
              <a:gd name="connsiteY145" fmla="*/ 361950 h 3000375"/>
              <a:gd name="connsiteX146" fmla="*/ 5086350 w 5348300"/>
              <a:gd name="connsiteY146" fmla="*/ 347663 h 3000375"/>
              <a:gd name="connsiteX147" fmla="*/ 5095875 w 5348300"/>
              <a:gd name="connsiteY147" fmla="*/ 333375 h 3000375"/>
              <a:gd name="connsiteX148" fmla="*/ 5129213 w 5348300"/>
              <a:gd name="connsiteY148" fmla="*/ 314325 h 3000375"/>
              <a:gd name="connsiteX149" fmla="*/ 5157788 w 5348300"/>
              <a:gd name="connsiteY149" fmla="*/ 300038 h 3000375"/>
              <a:gd name="connsiteX150" fmla="*/ 5172075 w 5348300"/>
              <a:gd name="connsiteY150" fmla="*/ 285750 h 3000375"/>
              <a:gd name="connsiteX151" fmla="*/ 5191125 w 5348300"/>
              <a:gd name="connsiteY151" fmla="*/ 271463 h 3000375"/>
              <a:gd name="connsiteX152" fmla="*/ 5219700 w 5348300"/>
              <a:gd name="connsiteY152" fmla="*/ 242888 h 3000375"/>
              <a:gd name="connsiteX153" fmla="*/ 5229225 w 5348300"/>
              <a:gd name="connsiteY153" fmla="*/ 228600 h 3000375"/>
              <a:gd name="connsiteX154" fmla="*/ 5238750 w 5348300"/>
              <a:gd name="connsiteY154" fmla="*/ 185738 h 3000375"/>
              <a:gd name="connsiteX155" fmla="*/ 5253038 w 5348300"/>
              <a:gd name="connsiteY155" fmla="*/ 142875 h 3000375"/>
              <a:gd name="connsiteX156" fmla="*/ 5257800 w 5348300"/>
              <a:gd name="connsiteY156" fmla="*/ 128588 h 3000375"/>
              <a:gd name="connsiteX157" fmla="*/ 5267325 w 5348300"/>
              <a:gd name="connsiteY157" fmla="*/ 85725 h 3000375"/>
              <a:gd name="connsiteX158" fmla="*/ 5324475 w 5348300"/>
              <a:gd name="connsiteY158" fmla="*/ 19050 h 3000375"/>
              <a:gd name="connsiteX159" fmla="*/ 5343525 w 5348300"/>
              <a:gd name="connsiteY159" fmla="*/ 0 h 3000375"/>
              <a:gd name="connsiteX160" fmla="*/ 5348288 w 5348300"/>
              <a:gd name="connsiteY160"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43025 w 5348300"/>
              <a:gd name="connsiteY32" fmla="*/ 2719388 h 3000375"/>
              <a:gd name="connsiteX33" fmla="*/ 1371600 w 5348300"/>
              <a:gd name="connsiteY33" fmla="*/ 2705100 h 3000375"/>
              <a:gd name="connsiteX34" fmla="*/ 1390650 w 5348300"/>
              <a:gd name="connsiteY34" fmla="*/ 2700338 h 3000375"/>
              <a:gd name="connsiteX35" fmla="*/ 1423988 w 5348300"/>
              <a:gd name="connsiteY35" fmla="*/ 2686050 h 3000375"/>
              <a:gd name="connsiteX36" fmla="*/ 1443038 w 5348300"/>
              <a:gd name="connsiteY36" fmla="*/ 2676525 h 3000375"/>
              <a:gd name="connsiteX37" fmla="*/ 1457325 w 5348300"/>
              <a:gd name="connsiteY37" fmla="*/ 2671763 h 3000375"/>
              <a:gd name="connsiteX38" fmla="*/ 1481138 w 5348300"/>
              <a:gd name="connsiteY38" fmla="*/ 2662238 h 3000375"/>
              <a:gd name="connsiteX39" fmla="*/ 1495425 w 5348300"/>
              <a:gd name="connsiteY39" fmla="*/ 2657475 h 3000375"/>
              <a:gd name="connsiteX40" fmla="*/ 1509713 w 5348300"/>
              <a:gd name="connsiteY40" fmla="*/ 2647950 h 3000375"/>
              <a:gd name="connsiteX41" fmla="*/ 1552575 w 5348300"/>
              <a:gd name="connsiteY41" fmla="*/ 2638425 h 3000375"/>
              <a:gd name="connsiteX42" fmla="*/ 1585913 w 5348300"/>
              <a:gd name="connsiteY42" fmla="*/ 2624138 h 3000375"/>
              <a:gd name="connsiteX43" fmla="*/ 1619250 w 5348300"/>
              <a:gd name="connsiteY43" fmla="*/ 2614613 h 3000375"/>
              <a:gd name="connsiteX44" fmla="*/ 1685925 w 5348300"/>
              <a:gd name="connsiteY44" fmla="*/ 2605088 h 3000375"/>
              <a:gd name="connsiteX45" fmla="*/ 1719263 w 5348300"/>
              <a:gd name="connsiteY45" fmla="*/ 2600325 h 3000375"/>
              <a:gd name="connsiteX46" fmla="*/ 1762125 w 5348300"/>
              <a:gd name="connsiteY46" fmla="*/ 2590800 h 3000375"/>
              <a:gd name="connsiteX47" fmla="*/ 1781175 w 5348300"/>
              <a:gd name="connsiteY47" fmla="*/ 2586038 h 3000375"/>
              <a:gd name="connsiteX48" fmla="*/ 1814513 w 5348300"/>
              <a:gd name="connsiteY48" fmla="*/ 2581275 h 3000375"/>
              <a:gd name="connsiteX49" fmla="*/ 1862138 w 5348300"/>
              <a:gd name="connsiteY49" fmla="*/ 2566988 h 3000375"/>
              <a:gd name="connsiteX50" fmla="*/ 1876425 w 5348300"/>
              <a:gd name="connsiteY50" fmla="*/ 2562225 h 3000375"/>
              <a:gd name="connsiteX51" fmla="*/ 1900238 w 5348300"/>
              <a:gd name="connsiteY51" fmla="*/ 2557463 h 3000375"/>
              <a:gd name="connsiteX52" fmla="*/ 1919288 w 5348300"/>
              <a:gd name="connsiteY52" fmla="*/ 2547938 h 3000375"/>
              <a:gd name="connsiteX53" fmla="*/ 1962150 w 5348300"/>
              <a:gd name="connsiteY53" fmla="*/ 2533650 h 3000375"/>
              <a:gd name="connsiteX54" fmla="*/ 1976438 w 5348300"/>
              <a:gd name="connsiteY54" fmla="*/ 2528888 h 3000375"/>
              <a:gd name="connsiteX55" fmla="*/ 2009775 w 5348300"/>
              <a:gd name="connsiteY55" fmla="*/ 2514600 h 3000375"/>
              <a:gd name="connsiteX56" fmla="*/ 2043113 w 5348300"/>
              <a:gd name="connsiteY56" fmla="*/ 2500313 h 3000375"/>
              <a:gd name="connsiteX57" fmla="*/ 2071688 w 5348300"/>
              <a:gd name="connsiteY57" fmla="*/ 2481263 h 3000375"/>
              <a:gd name="connsiteX58" fmla="*/ 2100263 w 5348300"/>
              <a:gd name="connsiteY58" fmla="*/ 2462213 h 3000375"/>
              <a:gd name="connsiteX59" fmla="*/ 2114550 w 5348300"/>
              <a:gd name="connsiteY59" fmla="*/ 2447925 h 3000375"/>
              <a:gd name="connsiteX60" fmla="*/ 2128838 w 5348300"/>
              <a:gd name="connsiteY60" fmla="*/ 2438400 h 3000375"/>
              <a:gd name="connsiteX61" fmla="*/ 2147888 w 5348300"/>
              <a:gd name="connsiteY61" fmla="*/ 2424113 h 3000375"/>
              <a:gd name="connsiteX62" fmla="*/ 2176463 w 5348300"/>
              <a:gd name="connsiteY62" fmla="*/ 2405063 h 3000375"/>
              <a:gd name="connsiteX63" fmla="*/ 2209800 w 5348300"/>
              <a:gd name="connsiteY63" fmla="*/ 2376488 h 3000375"/>
              <a:gd name="connsiteX64" fmla="*/ 2243138 w 5348300"/>
              <a:gd name="connsiteY64" fmla="*/ 2347913 h 3000375"/>
              <a:gd name="connsiteX65" fmla="*/ 2257425 w 5348300"/>
              <a:gd name="connsiteY65" fmla="*/ 2343150 h 3000375"/>
              <a:gd name="connsiteX66" fmla="*/ 2286000 w 5348300"/>
              <a:gd name="connsiteY66" fmla="*/ 2314575 h 3000375"/>
              <a:gd name="connsiteX67" fmla="*/ 2319338 w 5348300"/>
              <a:gd name="connsiteY67" fmla="*/ 2290763 h 3000375"/>
              <a:gd name="connsiteX68" fmla="*/ 2357438 w 5348300"/>
              <a:gd name="connsiteY68" fmla="*/ 2266950 h 3000375"/>
              <a:gd name="connsiteX69" fmla="*/ 2371725 w 5348300"/>
              <a:gd name="connsiteY69" fmla="*/ 2252663 h 3000375"/>
              <a:gd name="connsiteX70" fmla="*/ 2414588 w 5348300"/>
              <a:gd name="connsiteY70" fmla="*/ 2224088 h 3000375"/>
              <a:gd name="connsiteX71" fmla="*/ 2428875 w 5348300"/>
              <a:gd name="connsiteY71" fmla="*/ 2214563 h 3000375"/>
              <a:gd name="connsiteX72" fmla="*/ 2476500 w 5348300"/>
              <a:gd name="connsiteY72" fmla="*/ 2176463 h 3000375"/>
              <a:gd name="connsiteX73" fmla="*/ 2486025 w 5348300"/>
              <a:gd name="connsiteY73" fmla="*/ 2162175 h 3000375"/>
              <a:gd name="connsiteX74" fmla="*/ 2514600 w 5348300"/>
              <a:gd name="connsiteY74" fmla="*/ 2133600 h 3000375"/>
              <a:gd name="connsiteX75" fmla="*/ 2524125 w 5348300"/>
              <a:gd name="connsiteY75" fmla="*/ 2119313 h 3000375"/>
              <a:gd name="connsiteX76" fmla="*/ 2543175 w 5348300"/>
              <a:gd name="connsiteY76" fmla="*/ 2105025 h 3000375"/>
              <a:gd name="connsiteX77" fmla="*/ 2571750 w 5348300"/>
              <a:gd name="connsiteY77" fmla="*/ 2076450 h 3000375"/>
              <a:gd name="connsiteX78" fmla="*/ 2581275 w 5348300"/>
              <a:gd name="connsiteY78" fmla="*/ 2062163 h 3000375"/>
              <a:gd name="connsiteX79" fmla="*/ 2595563 w 5348300"/>
              <a:gd name="connsiteY79" fmla="*/ 2057400 h 3000375"/>
              <a:gd name="connsiteX80" fmla="*/ 2628900 w 5348300"/>
              <a:gd name="connsiteY80" fmla="*/ 2028825 h 3000375"/>
              <a:gd name="connsiteX81" fmla="*/ 2667000 w 5348300"/>
              <a:gd name="connsiteY81" fmla="*/ 1985963 h 3000375"/>
              <a:gd name="connsiteX82" fmla="*/ 2690813 w 5348300"/>
              <a:gd name="connsiteY82" fmla="*/ 1971675 h 3000375"/>
              <a:gd name="connsiteX83" fmla="*/ 2714625 w 5348300"/>
              <a:gd name="connsiteY83" fmla="*/ 1947863 h 3000375"/>
              <a:gd name="connsiteX84" fmla="*/ 2738438 w 5348300"/>
              <a:gd name="connsiteY84" fmla="*/ 1924050 h 3000375"/>
              <a:gd name="connsiteX85" fmla="*/ 2752725 w 5348300"/>
              <a:gd name="connsiteY85" fmla="*/ 1905000 h 3000375"/>
              <a:gd name="connsiteX86" fmla="*/ 2771775 w 5348300"/>
              <a:gd name="connsiteY86" fmla="*/ 1876425 h 3000375"/>
              <a:gd name="connsiteX87" fmla="*/ 2786063 w 5348300"/>
              <a:gd name="connsiteY87" fmla="*/ 1862138 h 3000375"/>
              <a:gd name="connsiteX88" fmla="*/ 2805113 w 5348300"/>
              <a:gd name="connsiteY88" fmla="*/ 1847850 h 3000375"/>
              <a:gd name="connsiteX89" fmla="*/ 2828925 w 5348300"/>
              <a:gd name="connsiteY89" fmla="*/ 1819275 h 3000375"/>
              <a:gd name="connsiteX90" fmla="*/ 2847975 w 5348300"/>
              <a:gd name="connsiteY90" fmla="*/ 1809750 h 3000375"/>
              <a:gd name="connsiteX91" fmla="*/ 2876550 w 5348300"/>
              <a:gd name="connsiteY91" fmla="*/ 1795463 h 3000375"/>
              <a:gd name="connsiteX92" fmla="*/ 2890838 w 5348300"/>
              <a:gd name="connsiteY92" fmla="*/ 1781175 h 3000375"/>
              <a:gd name="connsiteX93" fmla="*/ 2905125 w 5348300"/>
              <a:gd name="connsiteY93" fmla="*/ 1771650 h 3000375"/>
              <a:gd name="connsiteX94" fmla="*/ 2938463 w 5348300"/>
              <a:gd name="connsiteY94" fmla="*/ 1738313 h 3000375"/>
              <a:gd name="connsiteX95" fmla="*/ 2952750 w 5348300"/>
              <a:gd name="connsiteY95" fmla="*/ 1728788 h 3000375"/>
              <a:gd name="connsiteX96" fmla="*/ 2967038 w 5348300"/>
              <a:gd name="connsiteY96" fmla="*/ 1709738 h 3000375"/>
              <a:gd name="connsiteX97" fmla="*/ 2995613 w 5348300"/>
              <a:gd name="connsiteY97" fmla="*/ 1695450 h 3000375"/>
              <a:gd name="connsiteX98" fmla="*/ 3009900 w 5348300"/>
              <a:gd name="connsiteY98" fmla="*/ 1681163 h 3000375"/>
              <a:gd name="connsiteX99" fmla="*/ 3038475 w 5348300"/>
              <a:gd name="connsiteY99" fmla="*/ 1662113 h 3000375"/>
              <a:gd name="connsiteX100" fmla="*/ 3262313 w 5348300"/>
              <a:gd name="connsiteY100" fmla="*/ 1552576 h 3000375"/>
              <a:gd name="connsiteX101" fmla="*/ 3619501 w 5348300"/>
              <a:gd name="connsiteY101" fmla="*/ 1412081 h 3000375"/>
              <a:gd name="connsiteX102" fmla="*/ 3879056 w 5348300"/>
              <a:gd name="connsiteY102" fmla="*/ 1309688 h 3000375"/>
              <a:gd name="connsiteX103" fmla="*/ 4086225 w 5348300"/>
              <a:gd name="connsiteY103" fmla="*/ 1228725 h 3000375"/>
              <a:gd name="connsiteX104" fmla="*/ 4252913 w 5348300"/>
              <a:gd name="connsiteY104" fmla="*/ 1162050 h 3000375"/>
              <a:gd name="connsiteX105" fmla="*/ 4305300 w 5348300"/>
              <a:gd name="connsiteY105" fmla="*/ 1123950 h 3000375"/>
              <a:gd name="connsiteX106" fmla="*/ 4333875 w 5348300"/>
              <a:gd name="connsiteY106" fmla="*/ 1095375 h 3000375"/>
              <a:gd name="connsiteX107" fmla="*/ 4338638 w 5348300"/>
              <a:gd name="connsiteY107" fmla="*/ 1081088 h 3000375"/>
              <a:gd name="connsiteX108" fmla="*/ 4367213 w 5348300"/>
              <a:gd name="connsiteY108" fmla="*/ 1042988 h 3000375"/>
              <a:gd name="connsiteX109" fmla="*/ 4381500 w 5348300"/>
              <a:gd name="connsiteY109" fmla="*/ 1028700 h 3000375"/>
              <a:gd name="connsiteX110" fmla="*/ 4410075 w 5348300"/>
              <a:gd name="connsiteY110" fmla="*/ 1009650 h 3000375"/>
              <a:gd name="connsiteX111" fmla="*/ 4433888 w 5348300"/>
              <a:gd name="connsiteY111" fmla="*/ 990600 h 3000375"/>
              <a:gd name="connsiteX112" fmla="*/ 4462463 w 5348300"/>
              <a:gd name="connsiteY112" fmla="*/ 971550 h 3000375"/>
              <a:gd name="connsiteX113" fmla="*/ 4519613 w 5348300"/>
              <a:gd name="connsiteY113" fmla="*/ 919163 h 3000375"/>
              <a:gd name="connsiteX114" fmla="*/ 4538663 w 5348300"/>
              <a:gd name="connsiteY114" fmla="*/ 900113 h 3000375"/>
              <a:gd name="connsiteX115" fmla="*/ 4576763 w 5348300"/>
              <a:gd name="connsiteY115" fmla="*/ 871538 h 3000375"/>
              <a:gd name="connsiteX116" fmla="*/ 4605338 w 5348300"/>
              <a:gd name="connsiteY116" fmla="*/ 847725 h 3000375"/>
              <a:gd name="connsiteX117" fmla="*/ 4643438 w 5348300"/>
              <a:gd name="connsiteY117" fmla="*/ 804863 h 3000375"/>
              <a:gd name="connsiteX118" fmla="*/ 4643438 w 5348300"/>
              <a:gd name="connsiteY118" fmla="*/ 804863 h 3000375"/>
              <a:gd name="connsiteX119" fmla="*/ 4657725 w 5348300"/>
              <a:gd name="connsiteY119" fmla="*/ 785813 h 3000375"/>
              <a:gd name="connsiteX120" fmla="*/ 4710113 w 5348300"/>
              <a:gd name="connsiteY120" fmla="*/ 738188 h 3000375"/>
              <a:gd name="connsiteX121" fmla="*/ 4738688 w 5348300"/>
              <a:gd name="connsiteY121" fmla="*/ 700088 h 3000375"/>
              <a:gd name="connsiteX122" fmla="*/ 4748213 w 5348300"/>
              <a:gd name="connsiteY122" fmla="*/ 685800 h 3000375"/>
              <a:gd name="connsiteX123" fmla="*/ 4776788 w 5348300"/>
              <a:gd name="connsiteY123" fmla="*/ 676275 h 3000375"/>
              <a:gd name="connsiteX124" fmla="*/ 4791075 w 5348300"/>
              <a:gd name="connsiteY124" fmla="*/ 671513 h 3000375"/>
              <a:gd name="connsiteX125" fmla="*/ 4814888 w 5348300"/>
              <a:gd name="connsiteY125" fmla="*/ 657225 h 3000375"/>
              <a:gd name="connsiteX126" fmla="*/ 4833938 w 5348300"/>
              <a:gd name="connsiteY126" fmla="*/ 647700 h 3000375"/>
              <a:gd name="connsiteX127" fmla="*/ 4848225 w 5348300"/>
              <a:gd name="connsiteY127" fmla="*/ 638175 h 3000375"/>
              <a:gd name="connsiteX128" fmla="*/ 4862513 w 5348300"/>
              <a:gd name="connsiteY128" fmla="*/ 633413 h 3000375"/>
              <a:gd name="connsiteX129" fmla="*/ 4881563 w 5348300"/>
              <a:gd name="connsiteY129" fmla="*/ 623888 h 3000375"/>
              <a:gd name="connsiteX130" fmla="*/ 4872038 w 5348300"/>
              <a:gd name="connsiteY130" fmla="*/ 609600 h 3000375"/>
              <a:gd name="connsiteX131" fmla="*/ 4857750 w 5348300"/>
              <a:gd name="connsiteY131" fmla="*/ 600075 h 3000375"/>
              <a:gd name="connsiteX132" fmla="*/ 4862513 w 5348300"/>
              <a:gd name="connsiteY132" fmla="*/ 585788 h 3000375"/>
              <a:gd name="connsiteX133" fmla="*/ 4886325 w 5348300"/>
              <a:gd name="connsiteY133" fmla="*/ 581025 h 3000375"/>
              <a:gd name="connsiteX134" fmla="*/ 4900613 w 5348300"/>
              <a:gd name="connsiteY134" fmla="*/ 576263 h 3000375"/>
              <a:gd name="connsiteX135" fmla="*/ 4919663 w 5348300"/>
              <a:gd name="connsiteY135" fmla="*/ 533400 h 3000375"/>
              <a:gd name="connsiteX136" fmla="*/ 4943475 w 5348300"/>
              <a:gd name="connsiteY136" fmla="*/ 519113 h 3000375"/>
              <a:gd name="connsiteX137" fmla="*/ 4962525 w 5348300"/>
              <a:gd name="connsiteY137" fmla="*/ 500063 h 3000375"/>
              <a:gd name="connsiteX138" fmla="*/ 4995863 w 5348300"/>
              <a:gd name="connsiteY138" fmla="*/ 476250 h 3000375"/>
              <a:gd name="connsiteX139" fmla="*/ 5024438 w 5348300"/>
              <a:gd name="connsiteY139" fmla="*/ 447675 h 3000375"/>
              <a:gd name="connsiteX140" fmla="*/ 5038725 w 5348300"/>
              <a:gd name="connsiteY140" fmla="*/ 433388 h 3000375"/>
              <a:gd name="connsiteX141" fmla="*/ 5048250 w 5348300"/>
              <a:gd name="connsiteY141" fmla="*/ 414338 h 3000375"/>
              <a:gd name="connsiteX142" fmla="*/ 5057775 w 5348300"/>
              <a:gd name="connsiteY142" fmla="*/ 390525 h 3000375"/>
              <a:gd name="connsiteX143" fmla="*/ 5067300 w 5348300"/>
              <a:gd name="connsiteY143" fmla="*/ 376238 h 3000375"/>
              <a:gd name="connsiteX144" fmla="*/ 5072063 w 5348300"/>
              <a:gd name="connsiteY144" fmla="*/ 361950 h 3000375"/>
              <a:gd name="connsiteX145" fmla="*/ 5086350 w 5348300"/>
              <a:gd name="connsiteY145" fmla="*/ 347663 h 3000375"/>
              <a:gd name="connsiteX146" fmla="*/ 5095875 w 5348300"/>
              <a:gd name="connsiteY146" fmla="*/ 333375 h 3000375"/>
              <a:gd name="connsiteX147" fmla="*/ 5129213 w 5348300"/>
              <a:gd name="connsiteY147" fmla="*/ 314325 h 3000375"/>
              <a:gd name="connsiteX148" fmla="*/ 5157788 w 5348300"/>
              <a:gd name="connsiteY148" fmla="*/ 300038 h 3000375"/>
              <a:gd name="connsiteX149" fmla="*/ 5172075 w 5348300"/>
              <a:gd name="connsiteY149" fmla="*/ 285750 h 3000375"/>
              <a:gd name="connsiteX150" fmla="*/ 5191125 w 5348300"/>
              <a:gd name="connsiteY150" fmla="*/ 271463 h 3000375"/>
              <a:gd name="connsiteX151" fmla="*/ 5219700 w 5348300"/>
              <a:gd name="connsiteY151" fmla="*/ 242888 h 3000375"/>
              <a:gd name="connsiteX152" fmla="*/ 5229225 w 5348300"/>
              <a:gd name="connsiteY152" fmla="*/ 228600 h 3000375"/>
              <a:gd name="connsiteX153" fmla="*/ 5238750 w 5348300"/>
              <a:gd name="connsiteY153" fmla="*/ 185738 h 3000375"/>
              <a:gd name="connsiteX154" fmla="*/ 5253038 w 5348300"/>
              <a:gd name="connsiteY154" fmla="*/ 142875 h 3000375"/>
              <a:gd name="connsiteX155" fmla="*/ 5257800 w 5348300"/>
              <a:gd name="connsiteY155" fmla="*/ 128588 h 3000375"/>
              <a:gd name="connsiteX156" fmla="*/ 5267325 w 5348300"/>
              <a:gd name="connsiteY156" fmla="*/ 85725 h 3000375"/>
              <a:gd name="connsiteX157" fmla="*/ 5324475 w 5348300"/>
              <a:gd name="connsiteY157" fmla="*/ 19050 h 3000375"/>
              <a:gd name="connsiteX158" fmla="*/ 5343525 w 5348300"/>
              <a:gd name="connsiteY158" fmla="*/ 0 h 3000375"/>
              <a:gd name="connsiteX159" fmla="*/ 5348288 w 5348300"/>
              <a:gd name="connsiteY159"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705100 h 3000375"/>
              <a:gd name="connsiteX33" fmla="*/ 1390650 w 5348300"/>
              <a:gd name="connsiteY33" fmla="*/ 2700338 h 3000375"/>
              <a:gd name="connsiteX34" fmla="*/ 1423988 w 5348300"/>
              <a:gd name="connsiteY34" fmla="*/ 2686050 h 3000375"/>
              <a:gd name="connsiteX35" fmla="*/ 1443038 w 5348300"/>
              <a:gd name="connsiteY35" fmla="*/ 2676525 h 3000375"/>
              <a:gd name="connsiteX36" fmla="*/ 1457325 w 5348300"/>
              <a:gd name="connsiteY36" fmla="*/ 2671763 h 3000375"/>
              <a:gd name="connsiteX37" fmla="*/ 1481138 w 5348300"/>
              <a:gd name="connsiteY37" fmla="*/ 2662238 h 3000375"/>
              <a:gd name="connsiteX38" fmla="*/ 1495425 w 5348300"/>
              <a:gd name="connsiteY38" fmla="*/ 2657475 h 3000375"/>
              <a:gd name="connsiteX39" fmla="*/ 1509713 w 5348300"/>
              <a:gd name="connsiteY39" fmla="*/ 2647950 h 3000375"/>
              <a:gd name="connsiteX40" fmla="*/ 1552575 w 5348300"/>
              <a:gd name="connsiteY40" fmla="*/ 2638425 h 3000375"/>
              <a:gd name="connsiteX41" fmla="*/ 1585913 w 5348300"/>
              <a:gd name="connsiteY41" fmla="*/ 2624138 h 3000375"/>
              <a:gd name="connsiteX42" fmla="*/ 1619250 w 5348300"/>
              <a:gd name="connsiteY42" fmla="*/ 2614613 h 3000375"/>
              <a:gd name="connsiteX43" fmla="*/ 1685925 w 5348300"/>
              <a:gd name="connsiteY43" fmla="*/ 2605088 h 3000375"/>
              <a:gd name="connsiteX44" fmla="*/ 1719263 w 5348300"/>
              <a:gd name="connsiteY44" fmla="*/ 2600325 h 3000375"/>
              <a:gd name="connsiteX45" fmla="*/ 1762125 w 5348300"/>
              <a:gd name="connsiteY45" fmla="*/ 2590800 h 3000375"/>
              <a:gd name="connsiteX46" fmla="*/ 1781175 w 5348300"/>
              <a:gd name="connsiteY46" fmla="*/ 2586038 h 3000375"/>
              <a:gd name="connsiteX47" fmla="*/ 1814513 w 5348300"/>
              <a:gd name="connsiteY47" fmla="*/ 2581275 h 3000375"/>
              <a:gd name="connsiteX48" fmla="*/ 1862138 w 5348300"/>
              <a:gd name="connsiteY48" fmla="*/ 2566988 h 3000375"/>
              <a:gd name="connsiteX49" fmla="*/ 1876425 w 5348300"/>
              <a:gd name="connsiteY49" fmla="*/ 2562225 h 3000375"/>
              <a:gd name="connsiteX50" fmla="*/ 1900238 w 5348300"/>
              <a:gd name="connsiteY50" fmla="*/ 2557463 h 3000375"/>
              <a:gd name="connsiteX51" fmla="*/ 1919288 w 5348300"/>
              <a:gd name="connsiteY51" fmla="*/ 2547938 h 3000375"/>
              <a:gd name="connsiteX52" fmla="*/ 1962150 w 5348300"/>
              <a:gd name="connsiteY52" fmla="*/ 2533650 h 3000375"/>
              <a:gd name="connsiteX53" fmla="*/ 1976438 w 5348300"/>
              <a:gd name="connsiteY53" fmla="*/ 2528888 h 3000375"/>
              <a:gd name="connsiteX54" fmla="*/ 2009775 w 5348300"/>
              <a:gd name="connsiteY54" fmla="*/ 2514600 h 3000375"/>
              <a:gd name="connsiteX55" fmla="*/ 2043113 w 5348300"/>
              <a:gd name="connsiteY55" fmla="*/ 2500313 h 3000375"/>
              <a:gd name="connsiteX56" fmla="*/ 2071688 w 5348300"/>
              <a:gd name="connsiteY56" fmla="*/ 2481263 h 3000375"/>
              <a:gd name="connsiteX57" fmla="*/ 2100263 w 5348300"/>
              <a:gd name="connsiteY57" fmla="*/ 2462213 h 3000375"/>
              <a:gd name="connsiteX58" fmla="*/ 2114550 w 5348300"/>
              <a:gd name="connsiteY58" fmla="*/ 2447925 h 3000375"/>
              <a:gd name="connsiteX59" fmla="*/ 2128838 w 5348300"/>
              <a:gd name="connsiteY59" fmla="*/ 2438400 h 3000375"/>
              <a:gd name="connsiteX60" fmla="*/ 2147888 w 5348300"/>
              <a:gd name="connsiteY60" fmla="*/ 2424113 h 3000375"/>
              <a:gd name="connsiteX61" fmla="*/ 2176463 w 5348300"/>
              <a:gd name="connsiteY61" fmla="*/ 2405063 h 3000375"/>
              <a:gd name="connsiteX62" fmla="*/ 2209800 w 5348300"/>
              <a:gd name="connsiteY62" fmla="*/ 2376488 h 3000375"/>
              <a:gd name="connsiteX63" fmla="*/ 2243138 w 5348300"/>
              <a:gd name="connsiteY63" fmla="*/ 2347913 h 3000375"/>
              <a:gd name="connsiteX64" fmla="*/ 2257425 w 5348300"/>
              <a:gd name="connsiteY64" fmla="*/ 2343150 h 3000375"/>
              <a:gd name="connsiteX65" fmla="*/ 2286000 w 5348300"/>
              <a:gd name="connsiteY65" fmla="*/ 2314575 h 3000375"/>
              <a:gd name="connsiteX66" fmla="*/ 2319338 w 5348300"/>
              <a:gd name="connsiteY66" fmla="*/ 2290763 h 3000375"/>
              <a:gd name="connsiteX67" fmla="*/ 2357438 w 5348300"/>
              <a:gd name="connsiteY67" fmla="*/ 2266950 h 3000375"/>
              <a:gd name="connsiteX68" fmla="*/ 2371725 w 5348300"/>
              <a:gd name="connsiteY68" fmla="*/ 2252663 h 3000375"/>
              <a:gd name="connsiteX69" fmla="*/ 2414588 w 5348300"/>
              <a:gd name="connsiteY69" fmla="*/ 2224088 h 3000375"/>
              <a:gd name="connsiteX70" fmla="*/ 2428875 w 5348300"/>
              <a:gd name="connsiteY70" fmla="*/ 2214563 h 3000375"/>
              <a:gd name="connsiteX71" fmla="*/ 2476500 w 5348300"/>
              <a:gd name="connsiteY71" fmla="*/ 2176463 h 3000375"/>
              <a:gd name="connsiteX72" fmla="*/ 2486025 w 5348300"/>
              <a:gd name="connsiteY72" fmla="*/ 2162175 h 3000375"/>
              <a:gd name="connsiteX73" fmla="*/ 2514600 w 5348300"/>
              <a:gd name="connsiteY73" fmla="*/ 2133600 h 3000375"/>
              <a:gd name="connsiteX74" fmla="*/ 2524125 w 5348300"/>
              <a:gd name="connsiteY74" fmla="*/ 2119313 h 3000375"/>
              <a:gd name="connsiteX75" fmla="*/ 2543175 w 5348300"/>
              <a:gd name="connsiteY75" fmla="*/ 2105025 h 3000375"/>
              <a:gd name="connsiteX76" fmla="*/ 2571750 w 5348300"/>
              <a:gd name="connsiteY76" fmla="*/ 2076450 h 3000375"/>
              <a:gd name="connsiteX77" fmla="*/ 2581275 w 5348300"/>
              <a:gd name="connsiteY77" fmla="*/ 2062163 h 3000375"/>
              <a:gd name="connsiteX78" fmla="*/ 2595563 w 5348300"/>
              <a:gd name="connsiteY78" fmla="*/ 2057400 h 3000375"/>
              <a:gd name="connsiteX79" fmla="*/ 2628900 w 5348300"/>
              <a:gd name="connsiteY79" fmla="*/ 2028825 h 3000375"/>
              <a:gd name="connsiteX80" fmla="*/ 2667000 w 5348300"/>
              <a:gd name="connsiteY80" fmla="*/ 1985963 h 3000375"/>
              <a:gd name="connsiteX81" fmla="*/ 2690813 w 5348300"/>
              <a:gd name="connsiteY81" fmla="*/ 1971675 h 3000375"/>
              <a:gd name="connsiteX82" fmla="*/ 2714625 w 5348300"/>
              <a:gd name="connsiteY82" fmla="*/ 1947863 h 3000375"/>
              <a:gd name="connsiteX83" fmla="*/ 2738438 w 5348300"/>
              <a:gd name="connsiteY83" fmla="*/ 1924050 h 3000375"/>
              <a:gd name="connsiteX84" fmla="*/ 2752725 w 5348300"/>
              <a:gd name="connsiteY84" fmla="*/ 1905000 h 3000375"/>
              <a:gd name="connsiteX85" fmla="*/ 2771775 w 5348300"/>
              <a:gd name="connsiteY85" fmla="*/ 1876425 h 3000375"/>
              <a:gd name="connsiteX86" fmla="*/ 2786063 w 5348300"/>
              <a:gd name="connsiteY86" fmla="*/ 1862138 h 3000375"/>
              <a:gd name="connsiteX87" fmla="*/ 2805113 w 5348300"/>
              <a:gd name="connsiteY87" fmla="*/ 1847850 h 3000375"/>
              <a:gd name="connsiteX88" fmla="*/ 2828925 w 5348300"/>
              <a:gd name="connsiteY88" fmla="*/ 1819275 h 3000375"/>
              <a:gd name="connsiteX89" fmla="*/ 2847975 w 5348300"/>
              <a:gd name="connsiteY89" fmla="*/ 1809750 h 3000375"/>
              <a:gd name="connsiteX90" fmla="*/ 2876550 w 5348300"/>
              <a:gd name="connsiteY90" fmla="*/ 1795463 h 3000375"/>
              <a:gd name="connsiteX91" fmla="*/ 2890838 w 5348300"/>
              <a:gd name="connsiteY91" fmla="*/ 1781175 h 3000375"/>
              <a:gd name="connsiteX92" fmla="*/ 2905125 w 5348300"/>
              <a:gd name="connsiteY92" fmla="*/ 1771650 h 3000375"/>
              <a:gd name="connsiteX93" fmla="*/ 2938463 w 5348300"/>
              <a:gd name="connsiteY93" fmla="*/ 1738313 h 3000375"/>
              <a:gd name="connsiteX94" fmla="*/ 2952750 w 5348300"/>
              <a:gd name="connsiteY94" fmla="*/ 1728788 h 3000375"/>
              <a:gd name="connsiteX95" fmla="*/ 2967038 w 5348300"/>
              <a:gd name="connsiteY95" fmla="*/ 1709738 h 3000375"/>
              <a:gd name="connsiteX96" fmla="*/ 2995613 w 5348300"/>
              <a:gd name="connsiteY96" fmla="*/ 1695450 h 3000375"/>
              <a:gd name="connsiteX97" fmla="*/ 3009900 w 5348300"/>
              <a:gd name="connsiteY97" fmla="*/ 1681163 h 3000375"/>
              <a:gd name="connsiteX98" fmla="*/ 3038475 w 5348300"/>
              <a:gd name="connsiteY98" fmla="*/ 1662113 h 3000375"/>
              <a:gd name="connsiteX99" fmla="*/ 3262313 w 5348300"/>
              <a:gd name="connsiteY99" fmla="*/ 1552576 h 3000375"/>
              <a:gd name="connsiteX100" fmla="*/ 3619501 w 5348300"/>
              <a:gd name="connsiteY100" fmla="*/ 1412081 h 3000375"/>
              <a:gd name="connsiteX101" fmla="*/ 3879056 w 5348300"/>
              <a:gd name="connsiteY101" fmla="*/ 1309688 h 3000375"/>
              <a:gd name="connsiteX102" fmla="*/ 4086225 w 5348300"/>
              <a:gd name="connsiteY102" fmla="*/ 1228725 h 3000375"/>
              <a:gd name="connsiteX103" fmla="*/ 4252913 w 5348300"/>
              <a:gd name="connsiteY103" fmla="*/ 1162050 h 3000375"/>
              <a:gd name="connsiteX104" fmla="*/ 4305300 w 5348300"/>
              <a:gd name="connsiteY104" fmla="*/ 1123950 h 3000375"/>
              <a:gd name="connsiteX105" fmla="*/ 4333875 w 5348300"/>
              <a:gd name="connsiteY105" fmla="*/ 1095375 h 3000375"/>
              <a:gd name="connsiteX106" fmla="*/ 4338638 w 5348300"/>
              <a:gd name="connsiteY106" fmla="*/ 1081088 h 3000375"/>
              <a:gd name="connsiteX107" fmla="*/ 4367213 w 5348300"/>
              <a:gd name="connsiteY107" fmla="*/ 1042988 h 3000375"/>
              <a:gd name="connsiteX108" fmla="*/ 4381500 w 5348300"/>
              <a:gd name="connsiteY108" fmla="*/ 1028700 h 3000375"/>
              <a:gd name="connsiteX109" fmla="*/ 4410075 w 5348300"/>
              <a:gd name="connsiteY109" fmla="*/ 1009650 h 3000375"/>
              <a:gd name="connsiteX110" fmla="*/ 4433888 w 5348300"/>
              <a:gd name="connsiteY110" fmla="*/ 990600 h 3000375"/>
              <a:gd name="connsiteX111" fmla="*/ 4462463 w 5348300"/>
              <a:gd name="connsiteY111" fmla="*/ 971550 h 3000375"/>
              <a:gd name="connsiteX112" fmla="*/ 4519613 w 5348300"/>
              <a:gd name="connsiteY112" fmla="*/ 919163 h 3000375"/>
              <a:gd name="connsiteX113" fmla="*/ 4538663 w 5348300"/>
              <a:gd name="connsiteY113" fmla="*/ 900113 h 3000375"/>
              <a:gd name="connsiteX114" fmla="*/ 4576763 w 5348300"/>
              <a:gd name="connsiteY114" fmla="*/ 871538 h 3000375"/>
              <a:gd name="connsiteX115" fmla="*/ 4605338 w 5348300"/>
              <a:gd name="connsiteY115" fmla="*/ 847725 h 3000375"/>
              <a:gd name="connsiteX116" fmla="*/ 4643438 w 5348300"/>
              <a:gd name="connsiteY116" fmla="*/ 804863 h 3000375"/>
              <a:gd name="connsiteX117" fmla="*/ 4643438 w 5348300"/>
              <a:gd name="connsiteY117" fmla="*/ 804863 h 3000375"/>
              <a:gd name="connsiteX118" fmla="*/ 4657725 w 5348300"/>
              <a:gd name="connsiteY118" fmla="*/ 785813 h 3000375"/>
              <a:gd name="connsiteX119" fmla="*/ 4710113 w 5348300"/>
              <a:gd name="connsiteY119" fmla="*/ 738188 h 3000375"/>
              <a:gd name="connsiteX120" fmla="*/ 4738688 w 5348300"/>
              <a:gd name="connsiteY120" fmla="*/ 700088 h 3000375"/>
              <a:gd name="connsiteX121" fmla="*/ 4748213 w 5348300"/>
              <a:gd name="connsiteY121" fmla="*/ 685800 h 3000375"/>
              <a:gd name="connsiteX122" fmla="*/ 4776788 w 5348300"/>
              <a:gd name="connsiteY122" fmla="*/ 676275 h 3000375"/>
              <a:gd name="connsiteX123" fmla="*/ 4791075 w 5348300"/>
              <a:gd name="connsiteY123" fmla="*/ 671513 h 3000375"/>
              <a:gd name="connsiteX124" fmla="*/ 4814888 w 5348300"/>
              <a:gd name="connsiteY124" fmla="*/ 657225 h 3000375"/>
              <a:gd name="connsiteX125" fmla="*/ 4833938 w 5348300"/>
              <a:gd name="connsiteY125" fmla="*/ 647700 h 3000375"/>
              <a:gd name="connsiteX126" fmla="*/ 4848225 w 5348300"/>
              <a:gd name="connsiteY126" fmla="*/ 638175 h 3000375"/>
              <a:gd name="connsiteX127" fmla="*/ 4862513 w 5348300"/>
              <a:gd name="connsiteY127" fmla="*/ 633413 h 3000375"/>
              <a:gd name="connsiteX128" fmla="*/ 4881563 w 5348300"/>
              <a:gd name="connsiteY128" fmla="*/ 623888 h 3000375"/>
              <a:gd name="connsiteX129" fmla="*/ 4872038 w 5348300"/>
              <a:gd name="connsiteY129" fmla="*/ 609600 h 3000375"/>
              <a:gd name="connsiteX130" fmla="*/ 4857750 w 5348300"/>
              <a:gd name="connsiteY130" fmla="*/ 600075 h 3000375"/>
              <a:gd name="connsiteX131" fmla="*/ 4862513 w 5348300"/>
              <a:gd name="connsiteY131" fmla="*/ 585788 h 3000375"/>
              <a:gd name="connsiteX132" fmla="*/ 4886325 w 5348300"/>
              <a:gd name="connsiteY132" fmla="*/ 581025 h 3000375"/>
              <a:gd name="connsiteX133" fmla="*/ 4900613 w 5348300"/>
              <a:gd name="connsiteY133" fmla="*/ 576263 h 3000375"/>
              <a:gd name="connsiteX134" fmla="*/ 4919663 w 5348300"/>
              <a:gd name="connsiteY134" fmla="*/ 533400 h 3000375"/>
              <a:gd name="connsiteX135" fmla="*/ 4943475 w 5348300"/>
              <a:gd name="connsiteY135" fmla="*/ 519113 h 3000375"/>
              <a:gd name="connsiteX136" fmla="*/ 4962525 w 5348300"/>
              <a:gd name="connsiteY136" fmla="*/ 500063 h 3000375"/>
              <a:gd name="connsiteX137" fmla="*/ 4995863 w 5348300"/>
              <a:gd name="connsiteY137" fmla="*/ 476250 h 3000375"/>
              <a:gd name="connsiteX138" fmla="*/ 5024438 w 5348300"/>
              <a:gd name="connsiteY138" fmla="*/ 447675 h 3000375"/>
              <a:gd name="connsiteX139" fmla="*/ 5038725 w 5348300"/>
              <a:gd name="connsiteY139" fmla="*/ 433388 h 3000375"/>
              <a:gd name="connsiteX140" fmla="*/ 5048250 w 5348300"/>
              <a:gd name="connsiteY140" fmla="*/ 414338 h 3000375"/>
              <a:gd name="connsiteX141" fmla="*/ 5057775 w 5348300"/>
              <a:gd name="connsiteY141" fmla="*/ 390525 h 3000375"/>
              <a:gd name="connsiteX142" fmla="*/ 5067300 w 5348300"/>
              <a:gd name="connsiteY142" fmla="*/ 376238 h 3000375"/>
              <a:gd name="connsiteX143" fmla="*/ 5072063 w 5348300"/>
              <a:gd name="connsiteY143" fmla="*/ 361950 h 3000375"/>
              <a:gd name="connsiteX144" fmla="*/ 5086350 w 5348300"/>
              <a:gd name="connsiteY144" fmla="*/ 347663 h 3000375"/>
              <a:gd name="connsiteX145" fmla="*/ 5095875 w 5348300"/>
              <a:gd name="connsiteY145" fmla="*/ 333375 h 3000375"/>
              <a:gd name="connsiteX146" fmla="*/ 5129213 w 5348300"/>
              <a:gd name="connsiteY146" fmla="*/ 314325 h 3000375"/>
              <a:gd name="connsiteX147" fmla="*/ 5157788 w 5348300"/>
              <a:gd name="connsiteY147" fmla="*/ 300038 h 3000375"/>
              <a:gd name="connsiteX148" fmla="*/ 5172075 w 5348300"/>
              <a:gd name="connsiteY148" fmla="*/ 285750 h 3000375"/>
              <a:gd name="connsiteX149" fmla="*/ 5191125 w 5348300"/>
              <a:gd name="connsiteY149" fmla="*/ 271463 h 3000375"/>
              <a:gd name="connsiteX150" fmla="*/ 5219700 w 5348300"/>
              <a:gd name="connsiteY150" fmla="*/ 242888 h 3000375"/>
              <a:gd name="connsiteX151" fmla="*/ 5229225 w 5348300"/>
              <a:gd name="connsiteY151" fmla="*/ 228600 h 3000375"/>
              <a:gd name="connsiteX152" fmla="*/ 5238750 w 5348300"/>
              <a:gd name="connsiteY152" fmla="*/ 185738 h 3000375"/>
              <a:gd name="connsiteX153" fmla="*/ 5253038 w 5348300"/>
              <a:gd name="connsiteY153" fmla="*/ 142875 h 3000375"/>
              <a:gd name="connsiteX154" fmla="*/ 5257800 w 5348300"/>
              <a:gd name="connsiteY154" fmla="*/ 128588 h 3000375"/>
              <a:gd name="connsiteX155" fmla="*/ 5267325 w 5348300"/>
              <a:gd name="connsiteY155" fmla="*/ 85725 h 3000375"/>
              <a:gd name="connsiteX156" fmla="*/ 5324475 w 5348300"/>
              <a:gd name="connsiteY156" fmla="*/ 19050 h 3000375"/>
              <a:gd name="connsiteX157" fmla="*/ 5343525 w 5348300"/>
              <a:gd name="connsiteY157" fmla="*/ 0 h 3000375"/>
              <a:gd name="connsiteX158" fmla="*/ 5348288 w 5348300"/>
              <a:gd name="connsiteY158"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705100 h 3000375"/>
              <a:gd name="connsiteX33" fmla="*/ 1423988 w 5348300"/>
              <a:gd name="connsiteY33" fmla="*/ 2686050 h 3000375"/>
              <a:gd name="connsiteX34" fmla="*/ 1443038 w 5348300"/>
              <a:gd name="connsiteY34" fmla="*/ 2676525 h 3000375"/>
              <a:gd name="connsiteX35" fmla="*/ 1457325 w 5348300"/>
              <a:gd name="connsiteY35" fmla="*/ 2671763 h 3000375"/>
              <a:gd name="connsiteX36" fmla="*/ 1481138 w 5348300"/>
              <a:gd name="connsiteY36" fmla="*/ 2662238 h 3000375"/>
              <a:gd name="connsiteX37" fmla="*/ 1495425 w 5348300"/>
              <a:gd name="connsiteY37" fmla="*/ 2657475 h 3000375"/>
              <a:gd name="connsiteX38" fmla="*/ 1509713 w 5348300"/>
              <a:gd name="connsiteY38" fmla="*/ 2647950 h 3000375"/>
              <a:gd name="connsiteX39" fmla="*/ 1552575 w 5348300"/>
              <a:gd name="connsiteY39" fmla="*/ 2638425 h 3000375"/>
              <a:gd name="connsiteX40" fmla="*/ 1585913 w 5348300"/>
              <a:gd name="connsiteY40" fmla="*/ 2624138 h 3000375"/>
              <a:gd name="connsiteX41" fmla="*/ 1619250 w 5348300"/>
              <a:gd name="connsiteY41" fmla="*/ 2614613 h 3000375"/>
              <a:gd name="connsiteX42" fmla="*/ 1685925 w 5348300"/>
              <a:gd name="connsiteY42" fmla="*/ 2605088 h 3000375"/>
              <a:gd name="connsiteX43" fmla="*/ 1719263 w 5348300"/>
              <a:gd name="connsiteY43" fmla="*/ 2600325 h 3000375"/>
              <a:gd name="connsiteX44" fmla="*/ 1762125 w 5348300"/>
              <a:gd name="connsiteY44" fmla="*/ 2590800 h 3000375"/>
              <a:gd name="connsiteX45" fmla="*/ 1781175 w 5348300"/>
              <a:gd name="connsiteY45" fmla="*/ 2586038 h 3000375"/>
              <a:gd name="connsiteX46" fmla="*/ 1814513 w 5348300"/>
              <a:gd name="connsiteY46" fmla="*/ 2581275 h 3000375"/>
              <a:gd name="connsiteX47" fmla="*/ 1862138 w 5348300"/>
              <a:gd name="connsiteY47" fmla="*/ 2566988 h 3000375"/>
              <a:gd name="connsiteX48" fmla="*/ 1876425 w 5348300"/>
              <a:gd name="connsiteY48" fmla="*/ 2562225 h 3000375"/>
              <a:gd name="connsiteX49" fmla="*/ 1900238 w 5348300"/>
              <a:gd name="connsiteY49" fmla="*/ 2557463 h 3000375"/>
              <a:gd name="connsiteX50" fmla="*/ 1919288 w 5348300"/>
              <a:gd name="connsiteY50" fmla="*/ 2547938 h 3000375"/>
              <a:gd name="connsiteX51" fmla="*/ 1962150 w 5348300"/>
              <a:gd name="connsiteY51" fmla="*/ 2533650 h 3000375"/>
              <a:gd name="connsiteX52" fmla="*/ 1976438 w 5348300"/>
              <a:gd name="connsiteY52" fmla="*/ 2528888 h 3000375"/>
              <a:gd name="connsiteX53" fmla="*/ 2009775 w 5348300"/>
              <a:gd name="connsiteY53" fmla="*/ 2514600 h 3000375"/>
              <a:gd name="connsiteX54" fmla="*/ 2043113 w 5348300"/>
              <a:gd name="connsiteY54" fmla="*/ 2500313 h 3000375"/>
              <a:gd name="connsiteX55" fmla="*/ 2071688 w 5348300"/>
              <a:gd name="connsiteY55" fmla="*/ 2481263 h 3000375"/>
              <a:gd name="connsiteX56" fmla="*/ 2100263 w 5348300"/>
              <a:gd name="connsiteY56" fmla="*/ 2462213 h 3000375"/>
              <a:gd name="connsiteX57" fmla="*/ 2114550 w 5348300"/>
              <a:gd name="connsiteY57" fmla="*/ 2447925 h 3000375"/>
              <a:gd name="connsiteX58" fmla="*/ 2128838 w 5348300"/>
              <a:gd name="connsiteY58" fmla="*/ 2438400 h 3000375"/>
              <a:gd name="connsiteX59" fmla="*/ 2147888 w 5348300"/>
              <a:gd name="connsiteY59" fmla="*/ 2424113 h 3000375"/>
              <a:gd name="connsiteX60" fmla="*/ 2176463 w 5348300"/>
              <a:gd name="connsiteY60" fmla="*/ 2405063 h 3000375"/>
              <a:gd name="connsiteX61" fmla="*/ 2209800 w 5348300"/>
              <a:gd name="connsiteY61" fmla="*/ 2376488 h 3000375"/>
              <a:gd name="connsiteX62" fmla="*/ 2243138 w 5348300"/>
              <a:gd name="connsiteY62" fmla="*/ 2347913 h 3000375"/>
              <a:gd name="connsiteX63" fmla="*/ 2257425 w 5348300"/>
              <a:gd name="connsiteY63" fmla="*/ 2343150 h 3000375"/>
              <a:gd name="connsiteX64" fmla="*/ 2286000 w 5348300"/>
              <a:gd name="connsiteY64" fmla="*/ 2314575 h 3000375"/>
              <a:gd name="connsiteX65" fmla="*/ 2319338 w 5348300"/>
              <a:gd name="connsiteY65" fmla="*/ 2290763 h 3000375"/>
              <a:gd name="connsiteX66" fmla="*/ 2357438 w 5348300"/>
              <a:gd name="connsiteY66" fmla="*/ 2266950 h 3000375"/>
              <a:gd name="connsiteX67" fmla="*/ 2371725 w 5348300"/>
              <a:gd name="connsiteY67" fmla="*/ 2252663 h 3000375"/>
              <a:gd name="connsiteX68" fmla="*/ 2414588 w 5348300"/>
              <a:gd name="connsiteY68" fmla="*/ 2224088 h 3000375"/>
              <a:gd name="connsiteX69" fmla="*/ 2428875 w 5348300"/>
              <a:gd name="connsiteY69" fmla="*/ 2214563 h 3000375"/>
              <a:gd name="connsiteX70" fmla="*/ 2476500 w 5348300"/>
              <a:gd name="connsiteY70" fmla="*/ 2176463 h 3000375"/>
              <a:gd name="connsiteX71" fmla="*/ 2486025 w 5348300"/>
              <a:gd name="connsiteY71" fmla="*/ 2162175 h 3000375"/>
              <a:gd name="connsiteX72" fmla="*/ 2514600 w 5348300"/>
              <a:gd name="connsiteY72" fmla="*/ 2133600 h 3000375"/>
              <a:gd name="connsiteX73" fmla="*/ 2524125 w 5348300"/>
              <a:gd name="connsiteY73" fmla="*/ 2119313 h 3000375"/>
              <a:gd name="connsiteX74" fmla="*/ 2543175 w 5348300"/>
              <a:gd name="connsiteY74" fmla="*/ 2105025 h 3000375"/>
              <a:gd name="connsiteX75" fmla="*/ 2571750 w 5348300"/>
              <a:gd name="connsiteY75" fmla="*/ 2076450 h 3000375"/>
              <a:gd name="connsiteX76" fmla="*/ 2581275 w 5348300"/>
              <a:gd name="connsiteY76" fmla="*/ 2062163 h 3000375"/>
              <a:gd name="connsiteX77" fmla="*/ 2595563 w 5348300"/>
              <a:gd name="connsiteY77" fmla="*/ 2057400 h 3000375"/>
              <a:gd name="connsiteX78" fmla="*/ 2628900 w 5348300"/>
              <a:gd name="connsiteY78" fmla="*/ 2028825 h 3000375"/>
              <a:gd name="connsiteX79" fmla="*/ 2667000 w 5348300"/>
              <a:gd name="connsiteY79" fmla="*/ 1985963 h 3000375"/>
              <a:gd name="connsiteX80" fmla="*/ 2690813 w 5348300"/>
              <a:gd name="connsiteY80" fmla="*/ 1971675 h 3000375"/>
              <a:gd name="connsiteX81" fmla="*/ 2714625 w 5348300"/>
              <a:gd name="connsiteY81" fmla="*/ 1947863 h 3000375"/>
              <a:gd name="connsiteX82" fmla="*/ 2738438 w 5348300"/>
              <a:gd name="connsiteY82" fmla="*/ 1924050 h 3000375"/>
              <a:gd name="connsiteX83" fmla="*/ 2752725 w 5348300"/>
              <a:gd name="connsiteY83" fmla="*/ 1905000 h 3000375"/>
              <a:gd name="connsiteX84" fmla="*/ 2771775 w 5348300"/>
              <a:gd name="connsiteY84" fmla="*/ 1876425 h 3000375"/>
              <a:gd name="connsiteX85" fmla="*/ 2786063 w 5348300"/>
              <a:gd name="connsiteY85" fmla="*/ 1862138 h 3000375"/>
              <a:gd name="connsiteX86" fmla="*/ 2805113 w 5348300"/>
              <a:gd name="connsiteY86" fmla="*/ 1847850 h 3000375"/>
              <a:gd name="connsiteX87" fmla="*/ 2828925 w 5348300"/>
              <a:gd name="connsiteY87" fmla="*/ 1819275 h 3000375"/>
              <a:gd name="connsiteX88" fmla="*/ 2847975 w 5348300"/>
              <a:gd name="connsiteY88" fmla="*/ 1809750 h 3000375"/>
              <a:gd name="connsiteX89" fmla="*/ 2876550 w 5348300"/>
              <a:gd name="connsiteY89" fmla="*/ 1795463 h 3000375"/>
              <a:gd name="connsiteX90" fmla="*/ 2890838 w 5348300"/>
              <a:gd name="connsiteY90" fmla="*/ 1781175 h 3000375"/>
              <a:gd name="connsiteX91" fmla="*/ 2905125 w 5348300"/>
              <a:gd name="connsiteY91" fmla="*/ 1771650 h 3000375"/>
              <a:gd name="connsiteX92" fmla="*/ 2938463 w 5348300"/>
              <a:gd name="connsiteY92" fmla="*/ 1738313 h 3000375"/>
              <a:gd name="connsiteX93" fmla="*/ 2952750 w 5348300"/>
              <a:gd name="connsiteY93" fmla="*/ 1728788 h 3000375"/>
              <a:gd name="connsiteX94" fmla="*/ 2967038 w 5348300"/>
              <a:gd name="connsiteY94" fmla="*/ 1709738 h 3000375"/>
              <a:gd name="connsiteX95" fmla="*/ 2995613 w 5348300"/>
              <a:gd name="connsiteY95" fmla="*/ 1695450 h 3000375"/>
              <a:gd name="connsiteX96" fmla="*/ 3009900 w 5348300"/>
              <a:gd name="connsiteY96" fmla="*/ 1681163 h 3000375"/>
              <a:gd name="connsiteX97" fmla="*/ 3038475 w 5348300"/>
              <a:gd name="connsiteY97" fmla="*/ 1662113 h 3000375"/>
              <a:gd name="connsiteX98" fmla="*/ 3262313 w 5348300"/>
              <a:gd name="connsiteY98" fmla="*/ 1552576 h 3000375"/>
              <a:gd name="connsiteX99" fmla="*/ 3619501 w 5348300"/>
              <a:gd name="connsiteY99" fmla="*/ 1412081 h 3000375"/>
              <a:gd name="connsiteX100" fmla="*/ 3879056 w 5348300"/>
              <a:gd name="connsiteY100" fmla="*/ 1309688 h 3000375"/>
              <a:gd name="connsiteX101" fmla="*/ 4086225 w 5348300"/>
              <a:gd name="connsiteY101" fmla="*/ 1228725 h 3000375"/>
              <a:gd name="connsiteX102" fmla="*/ 4252913 w 5348300"/>
              <a:gd name="connsiteY102" fmla="*/ 1162050 h 3000375"/>
              <a:gd name="connsiteX103" fmla="*/ 4305300 w 5348300"/>
              <a:gd name="connsiteY103" fmla="*/ 1123950 h 3000375"/>
              <a:gd name="connsiteX104" fmla="*/ 4333875 w 5348300"/>
              <a:gd name="connsiteY104" fmla="*/ 1095375 h 3000375"/>
              <a:gd name="connsiteX105" fmla="*/ 4338638 w 5348300"/>
              <a:gd name="connsiteY105" fmla="*/ 1081088 h 3000375"/>
              <a:gd name="connsiteX106" fmla="*/ 4367213 w 5348300"/>
              <a:gd name="connsiteY106" fmla="*/ 1042988 h 3000375"/>
              <a:gd name="connsiteX107" fmla="*/ 4381500 w 5348300"/>
              <a:gd name="connsiteY107" fmla="*/ 1028700 h 3000375"/>
              <a:gd name="connsiteX108" fmla="*/ 4410075 w 5348300"/>
              <a:gd name="connsiteY108" fmla="*/ 1009650 h 3000375"/>
              <a:gd name="connsiteX109" fmla="*/ 4433888 w 5348300"/>
              <a:gd name="connsiteY109" fmla="*/ 990600 h 3000375"/>
              <a:gd name="connsiteX110" fmla="*/ 4462463 w 5348300"/>
              <a:gd name="connsiteY110" fmla="*/ 971550 h 3000375"/>
              <a:gd name="connsiteX111" fmla="*/ 4519613 w 5348300"/>
              <a:gd name="connsiteY111" fmla="*/ 919163 h 3000375"/>
              <a:gd name="connsiteX112" fmla="*/ 4538663 w 5348300"/>
              <a:gd name="connsiteY112" fmla="*/ 900113 h 3000375"/>
              <a:gd name="connsiteX113" fmla="*/ 4576763 w 5348300"/>
              <a:gd name="connsiteY113" fmla="*/ 871538 h 3000375"/>
              <a:gd name="connsiteX114" fmla="*/ 4605338 w 5348300"/>
              <a:gd name="connsiteY114" fmla="*/ 847725 h 3000375"/>
              <a:gd name="connsiteX115" fmla="*/ 4643438 w 5348300"/>
              <a:gd name="connsiteY115" fmla="*/ 804863 h 3000375"/>
              <a:gd name="connsiteX116" fmla="*/ 4643438 w 5348300"/>
              <a:gd name="connsiteY116" fmla="*/ 804863 h 3000375"/>
              <a:gd name="connsiteX117" fmla="*/ 4657725 w 5348300"/>
              <a:gd name="connsiteY117" fmla="*/ 785813 h 3000375"/>
              <a:gd name="connsiteX118" fmla="*/ 4710113 w 5348300"/>
              <a:gd name="connsiteY118" fmla="*/ 738188 h 3000375"/>
              <a:gd name="connsiteX119" fmla="*/ 4738688 w 5348300"/>
              <a:gd name="connsiteY119" fmla="*/ 700088 h 3000375"/>
              <a:gd name="connsiteX120" fmla="*/ 4748213 w 5348300"/>
              <a:gd name="connsiteY120" fmla="*/ 685800 h 3000375"/>
              <a:gd name="connsiteX121" fmla="*/ 4776788 w 5348300"/>
              <a:gd name="connsiteY121" fmla="*/ 676275 h 3000375"/>
              <a:gd name="connsiteX122" fmla="*/ 4791075 w 5348300"/>
              <a:gd name="connsiteY122" fmla="*/ 671513 h 3000375"/>
              <a:gd name="connsiteX123" fmla="*/ 4814888 w 5348300"/>
              <a:gd name="connsiteY123" fmla="*/ 657225 h 3000375"/>
              <a:gd name="connsiteX124" fmla="*/ 4833938 w 5348300"/>
              <a:gd name="connsiteY124" fmla="*/ 647700 h 3000375"/>
              <a:gd name="connsiteX125" fmla="*/ 4848225 w 5348300"/>
              <a:gd name="connsiteY125" fmla="*/ 638175 h 3000375"/>
              <a:gd name="connsiteX126" fmla="*/ 4862513 w 5348300"/>
              <a:gd name="connsiteY126" fmla="*/ 633413 h 3000375"/>
              <a:gd name="connsiteX127" fmla="*/ 4881563 w 5348300"/>
              <a:gd name="connsiteY127" fmla="*/ 623888 h 3000375"/>
              <a:gd name="connsiteX128" fmla="*/ 4872038 w 5348300"/>
              <a:gd name="connsiteY128" fmla="*/ 609600 h 3000375"/>
              <a:gd name="connsiteX129" fmla="*/ 4857750 w 5348300"/>
              <a:gd name="connsiteY129" fmla="*/ 600075 h 3000375"/>
              <a:gd name="connsiteX130" fmla="*/ 4862513 w 5348300"/>
              <a:gd name="connsiteY130" fmla="*/ 585788 h 3000375"/>
              <a:gd name="connsiteX131" fmla="*/ 4886325 w 5348300"/>
              <a:gd name="connsiteY131" fmla="*/ 581025 h 3000375"/>
              <a:gd name="connsiteX132" fmla="*/ 4900613 w 5348300"/>
              <a:gd name="connsiteY132" fmla="*/ 576263 h 3000375"/>
              <a:gd name="connsiteX133" fmla="*/ 4919663 w 5348300"/>
              <a:gd name="connsiteY133" fmla="*/ 533400 h 3000375"/>
              <a:gd name="connsiteX134" fmla="*/ 4943475 w 5348300"/>
              <a:gd name="connsiteY134" fmla="*/ 519113 h 3000375"/>
              <a:gd name="connsiteX135" fmla="*/ 4962525 w 5348300"/>
              <a:gd name="connsiteY135" fmla="*/ 500063 h 3000375"/>
              <a:gd name="connsiteX136" fmla="*/ 4995863 w 5348300"/>
              <a:gd name="connsiteY136" fmla="*/ 476250 h 3000375"/>
              <a:gd name="connsiteX137" fmla="*/ 5024438 w 5348300"/>
              <a:gd name="connsiteY137" fmla="*/ 447675 h 3000375"/>
              <a:gd name="connsiteX138" fmla="*/ 5038725 w 5348300"/>
              <a:gd name="connsiteY138" fmla="*/ 433388 h 3000375"/>
              <a:gd name="connsiteX139" fmla="*/ 5048250 w 5348300"/>
              <a:gd name="connsiteY139" fmla="*/ 414338 h 3000375"/>
              <a:gd name="connsiteX140" fmla="*/ 5057775 w 5348300"/>
              <a:gd name="connsiteY140" fmla="*/ 390525 h 3000375"/>
              <a:gd name="connsiteX141" fmla="*/ 5067300 w 5348300"/>
              <a:gd name="connsiteY141" fmla="*/ 376238 h 3000375"/>
              <a:gd name="connsiteX142" fmla="*/ 5072063 w 5348300"/>
              <a:gd name="connsiteY142" fmla="*/ 361950 h 3000375"/>
              <a:gd name="connsiteX143" fmla="*/ 5086350 w 5348300"/>
              <a:gd name="connsiteY143" fmla="*/ 347663 h 3000375"/>
              <a:gd name="connsiteX144" fmla="*/ 5095875 w 5348300"/>
              <a:gd name="connsiteY144" fmla="*/ 333375 h 3000375"/>
              <a:gd name="connsiteX145" fmla="*/ 5129213 w 5348300"/>
              <a:gd name="connsiteY145" fmla="*/ 314325 h 3000375"/>
              <a:gd name="connsiteX146" fmla="*/ 5157788 w 5348300"/>
              <a:gd name="connsiteY146" fmla="*/ 300038 h 3000375"/>
              <a:gd name="connsiteX147" fmla="*/ 5172075 w 5348300"/>
              <a:gd name="connsiteY147" fmla="*/ 285750 h 3000375"/>
              <a:gd name="connsiteX148" fmla="*/ 5191125 w 5348300"/>
              <a:gd name="connsiteY148" fmla="*/ 271463 h 3000375"/>
              <a:gd name="connsiteX149" fmla="*/ 5219700 w 5348300"/>
              <a:gd name="connsiteY149" fmla="*/ 242888 h 3000375"/>
              <a:gd name="connsiteX150" fmla="*/ 5229225 w 5348300"/>
              <a:gd name="connsiteY150" fmla="*/ 228600 h 3000375"/>
              <a:gd name="connsiteX151" fmla="*/ 5238750 w 5348300"/>
              <a:gd name="connsiteY151" fmla="*/ 185738 h 3000375"/>
              <a:gd name="connsiteX152" fmla="*/ 5253038 w 5348300"/>
              <a:gd name="connsiteY152" fmla="*/ 142875 h 3000375"/>
              <a:gd name="connsiteX153" fmla="*/ 5257800 w 5348300"/>
              <a:gd name="connsiteY153" fmla="*/ 128588 h 3000375"/>
              <a:gd name="connsiteX154" fmla="*/ 5267325 w 5348300"/>
              <a:gd name="connsiteY154" fmla="*/ 85725 h 3000375"/>
              <a:gd name="connsiteX155" fmla="*/ 5324475 w 5348300"/>
              <a:gd name="connsiteY155" fmla="*/ 19050 h 3000375"/>
              <a:gd name="connsiteX156" fmla="*/ 5343525 w 5348300"/>
              <a:gd name="connsiteY156" fmla="*/ 0 h 3000375"/>
              <a:gd name="connsiteX157" fmla="*/ 5348288 w 5348300"/>
              <a:gd name="connsiteY157"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686050 h 3000375"/>
              <a:gd name="connsiteX33" fmla="*/ 1423988 w 5348300"/>
              <a:gd name="connsiteY33" fmla="*/ 2686050 h 3000375"/>
              <a:gd name="connsiteX34" fmla="*/ 1443038 w 5348300"/>
              <a:gd name="connsiteY34" fmla="*/ 2676525 h 3000375"/>
              <a:gd name="connsiteX35" fmla="*/ 1457325 w 5348300"/>
              <a:gd name="connsiteY35" fmla="*/ 2671763 h 3000375"/>
              <a:gd name="connsiteX36" fmla="*/ 1481138 w 5348300"/>
              <a:gd name="connsiteY36" fmla="*/ 2662238 h 3000375"/>
              <a:gd name="connsiteX37" fmla="*/ 1495425 w 5348300"/>
              <a:gd name="connsiteY37" fmla="*/ 2657475 h 3000375"/>
              <a:gd name="connsiteX38" fmla="*/ 1509713 w 5348300"/>
              <a:gd name="connsiteY38" fmla="*/ 2647950 h 3000375"/>
              <a:gd name="connsiteX39" fmla="*/ 1552575 w 5348300"/>
              <a:gd name="connsiteY39" fmla="*/ 2638425 h 3000375"/>
              <a:gd name="connsiteX40" fmla="*/ 1585913 w 5348300"/>
              <a:gd name="connsiteY40" fmla="*/ 2624138 h 3000375"/>
              <a:gd name="connsiteX41" fmla="*/ 1619250 w 5348300"/>
              <a:gd name="connsiteY41" fmla="*/ 2614613 h 3000375"/>
              <a:gd name="connsiteX42" fmla="*/ 1685925 w 5348300"/>
              <a:gd name="connsiteY42" fmla="*/ 2605088 h 3000375"/>
              <a:gd name="connsiteX43" fmla="*/ 1719263 w 5348300"/>
              <a:gd name="connsiteY43" fmla="*/ 2600325 h 3000375"/>
              <a:gd name="connsiteX44" fmla="*/ 1762125 w 5348300"/>
              <a:gd name="connsiteY44" fmla="*/ 2590800 h 3000375"/>
              <a:gd name="connsiteX45" fmla="*/ 1781175 w 5348300"/>
              <a:gd name="connsiteY45" fmla="*/ 2586038 h 3000375"/>
              <a:gd name="connsiteX46" fmla="*/ 1814513 w 5348300"/>
              <a:gd name="connsiteY46" fmla="*/ 2581275 h 3000375"/>
              <a:gd name="connsiteX47" fmla="*/ 1862138 w 5348300"/>
              <a:gd name="connsiteY47" fmla="*/ 2566988 h 3000375"/>
              <a:gd name="connsiteX48" fmla="*/ 1876425 w 5348300"/>
              <a:gd name="connsiteY48" fmla="*/ 2562225 h 3000375"/>
              <a:gd name="connsiteX49" fmla="*/ 1900238 w 5348300"/>
              <a:gd name="connsiteY49" fmla="*/ 2557463 h 3000375"/>
              <a:gd name="connsiteX50" fmla="*/ 1919288 w 5348300"/>
              <a:gd name="connsiteY50" fmla="*/ 2547938 h 3000375"/>
              <a:gd name="connsiteX51" fmla="*/ 1962150 w 5348300"/>
              <a:gd name="connsiteY51" fmla="*/ 2533650 h 3000375"/>
              <a:gd name="connsiteX52" fmla="*/ 1976438 w 5348300"/>
              <a:gd name="connsiteY52" fmla="*/ 2528888 h 3000375"/>
              <a:gd name="connsiteX53" fmla="*/ 2009775 w 5348300"/>
              <a:gd name="connsiteY53" fmla="*/ 2514600 h 3000375"/>
              <a:gd name="connsiteX54" fmla="*/ 2043113 w 5348300"/>
              <a:gd name="connsiteY54" fmla="*/ 2500313 h 3000375"/>
              <a:gd name="connsiteX55" fmla="*/ 2071688 w 5348300"/>
              <a:gd name="connsiteY55" fmla="*/ 2481263 h 3000375"/>
              <a:gd name="connsiteX56" fmla="*/ 2100263 w 5348300"/>
              <a:gd name="connsiteY56" fmla="*/ 2462213 h 3000375"/>
              <a:gd name="connsiteX57" fmla="*/ 2114550 w 5348300"/>
              <a:gd name="connsiteY57" fmla="*/ 2447925 h 3000375"/>
              <a:gd name="connsiteX58" fmla="*/ 2128838 w 5348300"/>
              <a:gd name="connsiteY58" fmla="*/ 2438400 h 3000375"/>
              <a:gd name="connsiteX59" fmla="*/ 2147888 w 5348300"/>
              <a:gd name="connsiteY59" fmla="*/ 2424113 h 3000375"/>
              <a:gd name="connsiteX60" fmla="*/ 2176463 w 5348300"/>
              <a:gd name="connsiteY60" fmla="*/ 2405063 h 3000375"/>
              <a:gd name="connsiteX61" fmla="*/ 2209800 w 5348300"/>
              <a:gd name="connsiteY61" fmla="*/ 2376488 h 3000375"/>
              <a:gd name="connsiteX62" fmla="*/ 2243138 w 5348300"/>
              <a:gd name="connsiteY62" fmla="*/ 2347913 h 3000375"/>
              <a:gd name="connsiteX63" fmla="*/ 2257425 w 5348300"/>
              <a:gd name="connsiteY63" fmla="*/ 2343150 h 3000375"/>
              <a:gd name="connsiteX64" fmla="*/ 2286000 w 5348300"/>
              <a:gd name="connsiteY64" fmla="*/ 2314575 h 3000375"/>
              <a:gd name="connsiteX65" fmla="*/ 2319338 w 5348300"/>
              <a:gd name="connsiteY65" fmla="*/ 2290763 h 3000375"/>
              <a:gd name="connsiteX66" fmla="*/ 2357438 w 5348300"/>
              <a:gd name="connsiteY66" fmla="*/ 2266950 h 3000375"/>
              <a:gd name="connsiteX67" fmla="*/ 2371725 w 5348300"/>
              <a:gd name="connsiteY67" fmla="*/ 2252663 h 3000375"/>
              <a:gd name="connsiteX68" fmla="*/ 2414588 w 5348300"/>
              <a:gd name="connsiteY68" fmla="*/ 2224088 h 3000375"/>
              <a:gd name="connsiteX69" fmla="*/ 2428875 w 5348300"/>
              <a:gd name="connsiteY69" fmla="*/ 2214563 h 3000375"/>
              <a:gd name="connsiteX70" fmla="*/ 2476500 w 5348300"/>
              <a:gd name="connsiteY70" fmla="*/ 2176463 h 3000375"/>
              <a:gd name="connsiteX71" fmla="*/ 2486025 w 5348300"/>
              <a:gd name="connsiteY71" fmla="*/ 2162175 h 3000375"/>
              <a:gd name="connsiteX72" fmla="*/ 2514600 w 5348300"/>
              <a:gd name="connsiteY72" fmla="*/ 2133600 h 3000375"/>
              <a:gd name="connsiteX73" fmla="*/ 2524125 w 5348300"/>
              <a:gd name="connsiteY73" fmla="*/ 2119313 h 3000375"/>
              <a:gd name="connsiteX74" fmla="*/ 2543175 w 5348300"/>
              <a:gd name="connsiteY74" fmla="*/ 2105025 h 3000375"/>
              <a:gd name="connsiteX75" fmla="*/ 2571750 w 5348300"/>
              <a:gd name="connsiteY75" fmla="*/ 2076450 h 3000375"/>
              <a:gd name="connsiteX76" fmla="*/ 2581275 w 5348300"/>
              <a:gd name="connsiteY76" fmla="*/ 2062163 h 3000375"/>
              <a:gd name="connsiteX77" fmla="*/ 2595563 w 5348300"/>
              <a:gd name="connsiteY77" fmla="*/ 2057400 h 3000375"/>
              <a:gd name="connsiteX78" fmla="*/ 2628900 w 5348300"/>
              <a:gd name="connsiteY78" fmla="*/ 2028825 h 3000375"/>
              <a:gd name="connsiteX79" fmla="*/ 2667000 w 5348300"/>
              <a:gd name="connsiteY79" fmla="*/ 1985963 h 3000375"/>
              <a:gd name="connsiteX80" fmla="*/ 2690813 w 5348300"/>
              <a:gd name="connsiteY80" fmla="*/ 1971675 h 3000375"/>
              <a:gd name="connsiteX81" fmla="*/ 2714625 w 5348300"/>
              <a:gd name="connsiteY81" fmla="*/ 1947863 h 3000375"/>
              <a:gd name="connsiteX82" fmla="*/ 2738438 w 5348300"/>
              <a:gd name="connsiteY82" fmla="*/ 1924050 h 3000375"/>
              <a:gd name="connsiteX83" fmla="*/ 2752725 w 5348300"/>
              <a:gd name="connsiteY83" fmla="*/ 1905000 h 3000375"/>
              <a:gd name="connsiteX84" fmla="*/ 2771775 w 5348300"/>
              <a:gd name="connsiteY84" fmla="*/ 1876425 h 3000375"/>
              <a:gd name="connsiteX85" fmla="*/ 2786063 w 5348300"/>
              <a:gd name="connsiteY85" fmla="*/ 1862138 h 3000375"/>
              <a:gd name="connsiteX86" fmla="*/ 2805113 w 5348300"/>
              <a:gd name="connsiteY86" fmla="*/ 1847850 h 3000375"/>
              <a:gd name="connsiteX87" fmla="*/ 2828925 w 5348300"/>
              <a:gd name="connsiteY87" fmla="*/ 1819275 h 3000375"/>
              <a:gd name="connsiteX88" fmla="*/ 2847975 w 5348300"/>
              <a:gd name="connsiteY88" fmla="*/ 1809750 h 3000375"/>
              <a:gd name="connsiteX89" fmla="*/ 2876550 w 5348300"/>
              <a:gd name="connsiteY89" fmla="*/ 1795463 h 3000375"/>
              <a:gd name="connsiteX90" fmla="*/ 2890838 w 5348300"/>
              <a:gd name="connsiteY90" fmla="*/ 1781175 h 3000375"/>
              <a:gd name="connsiteX91" fmla="*/ 2905125 w 5348300"/>
              <a:gd name="connsiteY91" fmla="*/ 1771650 h 3000375"/>
              <a:gd name="connsiteX92" fmla="*/ 2938463 w 5348300"/>
              <a:gd name="connsiteY92" fmla="*/ 1738313 h 3000375"/>
              <a:gd name="connsiteX93" fmla="*/ 2952750 w 5348300"/>
              <a:gd name="connsiteY93" fmla="*/ 1728788 h 3000375"/>
              <a:gd name="connsiteX94" fmla="*/ 2967038 w 5348300"/>
              <a:gd name="connsiteY94" fmla="*/ 1709738 h 3000375"/>
              <a:gd name="connsiteX95" fmla="*/ 2995613 w 5348300"/>
              <a:gd name="connsiteY95" fmla="*/ 1695450 h 3000375"/>
              <a:gd name="connsiteX96" fmla="*/ 3009900 w 5348300"/>
              <a:gd name="connsiteY96" fmla="*/ 1681163 h 3000375"/>
              <a:gd name="connsiteX97" fmla="*/ 3038475 w 5348300"/>
              <a:gd name="connsiteY97" fmla="*/ 1662113 h 3000375"/>
              <a:gd name="connsiteX98" fmla="*/ 3262313 w 5348300"/>
              <a:gd name="connsiteY98" fmla="*/ 1552576 h 3000375"/>
              <a:gd name="connsiteX99" fmla="*/ 3619501 w 5348300"/>
              <a:gd name="connsiteY99" fmla="*/ 1412081 h 3000375"/>
              <a:gd name="connsiteX100" fmla="*/ 3879056 w 5348300"/>
              <a:gd name="connsiteY100" fmla="*/ 1309688 h 3000375"/>
              <a:gd name="connsiteX101" fmla="*/ 4086225 w 5348300"/>
              <a:gd name="connsiteY101" fmla="*/ 1228725 h 3000375"/>
              <a:gd name="connsiteX102" fmla="*/ 4252913 w 5348300"/>
              <a:gd name="connsiteY102" fmla="*/ 1162050 h 3000375"/>
              <a:gd name="connsiteX103" fmla="*/ 4305300 w 5348300"/>
              <a:gd name="connsiteY103" fmla="*/ 1123950 h 3000375"/>
              <a:gd name="connsiteX104" fmla="*/ 4333875 w 5348300"/>
              <a:gd name="connsiteY104" fmla="*/ 1095375 h 3000375"/>
              <a:gd name="connsiteX105" fmla="*/ 4338638 w 5348300"/>
              <a:gd name="connsiteY105" fmla="*/ 1081088 h 3000375"/>
              <a:gd name="connsiteX106" fmla="*/ 4367213 w 5348300"/>
              <a:gd name="connsiteY106" fmla="*/ 1042988 h 3000375"/>
              <a:gd name="connsiteX107" fmla="*/ 4381500 w 5348300"/>
              <a:gd name="connsiteY107" fmla="*/ 1028700 h 3000375"/>
              <a:gd name="connsiteX108" fmla="*/ 4410075 w 5348300"/>
              <a:gd name="connsiteY108" fmla="*/ 1009650 h 3000375"/>
              <a:gd name="connsiteX109" fmla="*/ 4433888 w 5348300"/>
              <a:gd name="connsiteY109" fmla="*/ 990600 h 3000375"/>
              <a:gd name="connsiteX110" fmla="*/ 4462463 w 5348300"/>
              <a:gd name="connsiteY110" fmla="*/ 971550 h 3000375"/>
              <a:gd name="connsiteX111" fmla="*/ 4519613 w 5348300"/>
              <a:gd name="connsiteY111" fmla="*/ 919163 h 3000375"/>
              <a:gd name="connsiteX112" fmla="*/ 4538663 w 5348300"/>
              <a:gd name="connsiteY112" fmla="*/ 900113 h 3000375"/>
              <a:gd name="connsiteX113" fmla="*/ 4576763 w 5348300"/>
              <a:gd name="connsiteY113" fmla="*/ 871538 h 3000375"/>
              <a:gd name="connsiteX114" fmla="*/ 4605338 w 5348300"/>
              <a:gd name="connsiteY114" fmla="*/ 847725 h 3000375"/>
              <a:gd name="connsiteX115" fmla="*/ 4643438 w 5348300"/>
              <a:gd name="connsiteY115" fmla="*/ 804863 h 3000375"/>
              <a:gd name="connsiteX116" fmla="*/ 4643438 w 5348300"/>
              <a:gd name="connsiteY116" fmla="*/ 804863 h 3000375"/>
              <a:gd name="connsiteX117" fmla="*/ 4657725 w 5348300"/>
              <a:gd name="connsiteY117" fmla="*/ 785813 h 3000375"/>
              <a:gd name="connsiteX118" fmla="*/ 4710113 w 5348300"/>
              <a:gd name="connsiteY118" fmla="*/ 738188 h 3000375"/>
              <a:gd name="connsiteX119" fmla="*/ 4738688 w 5348300"/>
              <a:gd name="connsiteY119" fmla="*/ 700088 h 3000375"/>
              <a:gd name="connsiteX120" fmla="*/ 4748213 w 5348300"/>
              <a:gd name="connsiteY120" fmla="*/ 685800 h 3000375"/>
              <a:gd name="connsiteX121" fmla="*/ 4776788 w 5348300"/>
              <a:gd name="connsiteY121" fmla="*/ 676275 h 3000375"/>
              <a:gd name="connsiteX122" fmla="*/ 4791075 w 5348300"/>
              <a:gd name="connsiteY122" fmla="*/ 671513 h 3000375"/>
              <a:gd name="connsiteX123" fmla="*/ 4814888 w 5348300"/>
              <a:gd name="connsiteY123" fmla="*/ 657225 h 3000375"/>
              <a:gd name="connsiteX124" fmla="*/ 4833938 w 5348300"/>
              <a:gd name="connsiteY124" fmla="*/ 647700 h 3000375"/>
              <a:gd name="connsiteX125" fmla="*/ 4848225 w 5348300"/>
              <a:gd name="connsiteY125" fmla="*/ 638175 h 3000375"/>
              <a:gd name="connsiteX126" fmla="*/ 4862513 w 5348300"/>
              <a:gd name="connsiteY126" fmla="*/ 633413 h 3000375"/>
              <a:gd name="connsiteX127" fmla="*/ 4881563 w 5348300"/>
              <a:gd name="connsiteY127" fmla="*/ 623888 h 3000375"/>
              <a:gd name="connsiteX128" fmla="*/ 4872038 w 5348300"/>
              <a:gd name="connsiteY128" fmla="*/ 609600 h 3000375"/>
              <a:gd name="connsiteX129" fmla="*/ 4857750 w 5348300"/>
              <a:gd name="connsiteY129" fmla="*/ 600075 h 3000375"/>
              <a:gd name="connsiteX130" fmla="*/ 4862513 w 5348300"/>
              <a:gd name="connsiteY130" fmla="*/ 585788 h 3000375"/>
              <a:gd name="connsiteX131" fmla="*/ 4886325 w 5348300"/>
              <a:gd name="connsiteY131" fmla="*/ 581025 h 3000375"/>
              <a:gd name="connsiteX132" fmla="*/ 4900613 w 5348300"/>
              <a:gd name="connsiteY132" fmla="*/ 576263 h 3000375"/>
              <a:gd name="connsiteX133" fmla="*/ 4919663 w 5348300"/>
              <a:gd name="connsiteY133" fmla="*/ 533400 h 3000375"/>
              <a:gd name="connsiteX134" fmla="*/ 4943475 w 5348300"/>
              <a:gd name="connsiteY134" fmla="*/ 519113 h 3000375"/>
              <a:gd name="connsiteX135" fmla="*/ 4962525 w 5348300"/>
              <a:gd name="connsiteY135" fmla="*/ 500063 h 3000375"/>
              <a:gd name="connsiteX136" fmla="*/ 4995863 w 5348300"/>
              <a:gd name="connsiteY136" fmla="*/ 476250 h 3000375"/>
              <a:gd name="connsiteX137" fmla="*/ 5024438 w 5348300"/>
              <a:gd name="connsiteY137" fmla="*/ 447675 h 3000375"/>
              <a:gd name="connsiteX138" fmla="*/ 5038725 w 5348300"/>
              <a:gd name="connsiteY138" fmla="*/ 433388 h 3000375"/>
              <a:gd name="connsiteX139" fmla="*/ 5048250 w 5348300"/>
              <a:gd name="connsiteY139" fmla="*/ 414338 h 3000375"/>
              <a:gd name="connsiteX140" fmla="*/ 5057775 w 5348300"/>
              <a:gd name="connsiteY140" fmla="*/ 390525 h 3000375"/>
              <a:gd name="connsiteX141" fmla="*/ 5067300 w 5348300"/>
              <a:gd name="connsiteY141" fmla="*/ 376238 h 3000375"/>
              <a:gd name="connsiteX142" fmla="*/ 5072063 w 5348300"/>
              <a:gd name="connsiteY142" fmla="*/ 361950 h 3000375"/>
              <a:gd name="connsiteX143" fmla="*/ 5086350 w 5348300"/>
              <a:gd name="connsiteY143" fmla="*/ 347663 h 3000375"/>
              <a:gd name="connsiteX144" fmla="*/ 5095875 w 5348300"/>
              <a:gd name="connsiteY144" fmla="*/ 333375 h 3000375"/>
              <a:gd name="connsiteX145" fmla="*/ 5129213 w 5348300"/>
              <a:gd name="connsiteY145" fmla="*/ 314325 h 3000375"/>
              <a:gd name="connsiteX146" fmla="*/ 5157788 w 5348300"/>
              <a:gd name="connsiteY146" fmla="*/ 300038 h 3000375"/>
              <a:gd name="connsiteX147" fmla="*/ 5172075 w 5348300"/>
              <a:gd name="connsiteY147" fmla="*/ 285750 h 3000375"/>
              <a:gd name="connsiteX148" fmla="*/ 5191125 w 5348300"/>
              <a:gd name="connsiteY148" fmla="*/ 271463 h 3000375"/>
              <a:gd name="connsiteX149" fmla="*/ 5219700 w 5348300"/>
              <a:gd name="connsiteY149" fmla="*/ 242888 h 3000375"/>
              <a:gd name="connsiteX150" fmla="*/ 5229225 w 5348300"/>
              <a:gd name="connsiteY150" fmla="*/ 228600 h 3000375"/>
              <a:gd name="connsiteX151" fmla="*/ 5238750 w 5348300"/>
              <a:gd name="connsiteY151" fmla="*/ 185738 h 3000375"/>
              <a:gd name="connsiteX152" fmla="*/ 5253038 w 5348300"/>
              <a:gd name="connsiteY152" fmla="*/ 142875 h 3000375"/>
              <a:gd name="connsiteX153" fmla="*/ 5257800 w 5348300"/>
              <a:gd name="connsiteY153" fmla="*/ 128588 h 3000375"/>
              <a:gd name="connsiteX154" fmla="*/ 5267325 w 5348300"/>
              <a:gd name="connsiteY154" fmla="*/ 85725 h 3000375"/>
              <a:gd name="connsiteX155" fmla="*/ 5324475 w 5348300"/>
              <a:gd name="connsiteY155" fmla="*/ 19050 h 3000375"/>
              <a:gd name="connsiteX156" fmla="*/ 5343525 w 5348300"/>
              <a:gd name="connsiteY156" fmla="*/ 0 h 3000375"/>
              <a:gd name="connsiteX157" fmla="*/ 5348288 w 5348300"/>
              <a:gd name="connsiteY157"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686050 h 3000375"/>
              <a:gd name="connsiteX33" fmla="*/ 1443038 w 5348300"/>
              <a:gd name="connsiteY33" fmla="*/ 2676525 h 3000375"/>
              <a:gd name="connsiteX34" fmla="*/ 1457325 w 5348300"/>
              <a:gd name="connsiteY34" fmla="*/ 2671763 h 3000375"/>
              <a:gd name="connsiteX35" fmla="*/ 1481138 w 5348300"/>
              <a:gd name="connsiteY35" fmla="*/ 2662238 h 3000375"/>
              <a:gd name="connsiteX36" fmla="*/ 1495425 w 5348300"/>
              <a:gd name="connsiteY36" fmla="*/ 2657475 h 3000375"/>
              <a:gd name="connsiteX37" fmla="*/ 1509713 w 5348300"/>
              <a:gd name="connsiteY37" fmla="*/ 2647950 h 3000375"/>
              <a:gd name="connsiteX38" fmla="*/ 1552575 w 5348300"/>
              <a:gd name="connsiteY38" fmla="*/ 2638425 h 3000375"/>
              <a:gd name="connsiteX39" fmla="*/ 1585913 w 5348300"/>
              <a:gd name="connsiteY39" fmla="*/ 2624138 h 3000375"/>
              <a:gd name="connsiteX40" fmla="*/ 1619250 w 5348300"/>
              <a:gd name="connsiteY40" fmla="*/ 2614613 h 3000375"/>
              <a:gd name="connsiteX41" fmla="*/ 1685925 w 5348300"/>
              <a:gd name="connsiteY41" fmla="*/ 2605088 h 3000375"/>
              <a:gd name="connsiteX42" fmla="*/ 1719263 w 5348300"/>
              <a:gd name="connsiteY42" fmla="*/ 2600325 h 3000375"/>
              <a:gd name="connsiteX43" fmla="*/ 1762125 w 5348300"/>
              <a:gd name="connsiteY43" fmla="*/ 2590800 h 3000375"/>
              <a:gd name="connsiteX44" fmla="*/ 1781175 w 5348300"/>
              <a:gd name="connsiteY44" fmla="*/ 2586038 h 3000375"/>
              <a:gd name="connsiteX45" fmla="*/ 1814513 w 5348300"/>
              <a:gd name="connsiteY45" fmla="*/ 2581275 h 3000375"/>
              <a:gd name="connsiteX46" fmla="*/ 1862138 w 5348300"/>
              <a:gd name="connsiteY46" fmla="*/ 2566988 h 3000375"/>
              <a:gd name="connsiteX47" fmla="*/ 1876425 w 5348300"/>
              <a:gd name="connsiteY47" fmla="*/ 2562225 h 3000375"/>
              <a:gd name="connsiteX48" fmla="*/ 1900238 w 5348300"/>
              <a:gd name="connsiteY48" fmla="*/ 2557463 h 3000375"/>
              <a:gd name="connsiteX49" fmla="*/ 1919288 w 5348300"/>
              <a:gd name="connsiteY49" fmla="*/ 2547938 h 3000375"/>
              <a:gd name="connsiteX50" fmla="*/ 1962150 w 5348300"/>
              <a:gd name="connsiteY50" fmla="*/ 2533650 h 3000375"/>
              <a:gd name="connsiteX51" fmla="*/ 1976438 w 5348300"/>
              <a:gd name="connsiteY51" fmla="*/ 2528888 h 3000375"/>
              <a:gd name="connsiteX52" fmla="*/ 2009775 w 5348300"/>
              <a:gd name="connsiteY52" fmla="*/ 2514600 h 3000375"/>
              <a:gd name="connsiteX53" fmla="*/ 2043113 w 5348300"/>
              <a:gd name="connsiteY53" fmla="*/ 2500313 h 3000375"/>
              <a:gd name="connsiteX54" fmla="*/ 2071688 w 5348300"/>
              <a:gd name="connsiteY54" fmla="*/ 2481263 h 3000375"/>
              <a:gd name="connsiteX55" fmla="*/ 2100263 w 5348300"/>
              <a:gd name="connsiteY55" fmla="*/ 2462213 h 3000375"/>
              <a:gd name="connsiteX56" fmla="*/ 2114550 w 5348300"/>
              <a:gd name="connsiteY56" fmla="*/ 2447925 h 3000375"/>
              <a:gd name="connsiteX57" fmla="*/ 2128838 w 5348300"/>
              <a:gd name="connsiteY57" fmla="*/ 2438400 h 3000375"/>
              <a:gd name="connsiteX58" fmla="*/ 2147888 w 5348300"/>
              <a:gd name="connsiteY58" fmla="*/ 2424113 h 3000375"/>
              <a:gd name="connsiteX59" fmla="*/ 2176463 w 5348300"/>
              <a:gd name="connsiteY59" fmla="*/ 2405063 h 3000375"/>
              <a:gd name="connsiteX60" fmla="*/ 2209800 w 5348300"/>
              <a:gd name="connsiteY60" fmla="*/ 2376488 h 3000375"/>
              <a:gd name="connsiteX61" fmla="*/ 2243138 w 5348300"/>
              <a:gd name="connsiteY61" fmla="*/ 2347913 h 3000375"/>
              <a:gd name="connsiteX62" fmla="*/ 2257425 w 5348300"/>
              <a:gd name="connsiteY62" fmla="*/ 2343150 h 3000375"/>
              <a:gd name="connsiteX63" fmla="*/ 2286000 w 5348300"/>
              <a:gd name="connsiteY63" fmla="*/ 2314575 h 3000375"/>
              <a:gd name="connsiteX64" fmla="*/ 2319338 w 5348300"/>
              <a:gd name="connsiteY64" fmla="*/ 2290763 h 3000375"/>
              <a:gd name="connsiteX65" fmla="*/ 2357438 w 5348300"/>
              <a:gd name="connsiteY65" fmla="*/ 2266950 h 3000375"/>
              <a:gd name="connsiteX66" fmla="*/ 2371725 w 5348300"/>
              <a:gd name="connsiteY66" fmla="*/ 2252663 h 3000375"/>
              <a:gd name="connsiteX67" fmla="*/ 2414588 w 5348300"/>
              <a:gd name="connsiteY67" fmla="*/ 2224088 h 3000375"/>
              <a:gd name="connsiteX68" fmla="*/ 2428875 w 5348300"/>
              <a:gd name="connsiteY68" fmla="*/ 2214563 h 3000375"/>
              <a:gd name="connsiteX69" fmla="*/ 2476500 w 5348300"/>
              <a:gd name="connsiteY69" fmla="*/ 2176463 h 3000375"/>
              <a:gd name="connsiteX70" fmla="*/ 2486025 w 5348300"/>
              <a:gd name="connsiteY70" fmla="*/ 2162175 h 3000375"/>
              <a:gd name="connsiteX71" fmla="*/ 2514600 w 5348300"/>
              <a:gd name="connsiteY71" fmla="*/ 2133600 h 3000375"/>
              <a:gd name="connsiteX72" fmla="*/ 2524125 w 5348300"/>
              <a:gd name="connsiteY72" fmla="*/ 2119313 h 3000375"/>
              <a:gd name="connsiteX73" fmla="*/ 2543175 w 5348300"/>
              <a:gd name="connsiteY73" fmla="*/ 2105025 h 3000375"/>
              <a:gd name="connsiteX74" fmla="*/ 2571750 w 5348300"/>
              <a:gd name="connsiteY74" fmla="*/ 2076450 h 3000375"/>
              <a:gd name="connsiteX75" fmla="*/ 2581275 w 5348300"/>
              <a:gd name="connsiteY75" fmla="*/ 2062163 h 3000375"/>
              <a:gd name="connsiteX76" fmla="*/ 2595563 w 5348300"/>
              <a:gd name="connsiteY76" fmla="*/ 2057400 h 3000375"/>
              <a:gd name="connsiteX77" fmla="*/ 2628900 w 5348300"/>
              <a:gd name="connsiteY77" fmla="*/ 2028825 h 3000375"/>
              <a:gd name="connsiteX78" fmla="*/ 2667000 w 5348300"/>
              <a:gd name="connsiteY78" fmla="*/ 1985963 h 3000375"/>
              <a:gd name="connsiteX79" fmla="*/ 2690813 w 5348300"/>
              <a:gd name="connsiteY79" fmla="*/ 1971675 h 3000375"/>
              <a:gd name="connsiteX80" fmla="*/ 2714625 w 5348300"/>
              <a:gd name="connsiteY80" fmla="*/ 1947863 h 3000375"/>
              <a:gd name="connsiteX81" fmla="*/ 2738438 w 5348300"/>
              <a:gd name="connsiteY81" fmla="*/ 1924050 h 3000375"/>
              <a:gd name="connsiteX82" fmla="*/ 2752725 w 5348300"/>
              <a:gd name="connsiteY82" fmla="*/ 1905000 h 3000375"/>
              <a:gd name="connsiteX83" fmla="*/ 2771775 w 5348300"/>
              <a:gd name="connsiteY83" fmla="*/ 1876425 h 3000375"/>
              <a:gd name="connsiteX84" fmla="*/ 2786063 w 5348300"/>
              <a:gd name="connsiteY84" fmla="*/ 1862138 h 3000375"/>
              <a:gd name="connsiteX85" fmla="*/ 2805113 w 5348300"/>
              <a:gd name="connsiteY85" fmla="*/ 1847850 h 3000375"/>
              <a:gd name="connsiteX86" fmla="*/ 2828925 w 5348300"/>
              <a:gd name="connsiteY86" fmla="*/ 1819275 h 3000375"/>
              <a:gd name="connsiteX87" fmla="*/ 2847975 w 5348300"/>
              <a:gd name="connsiteY87" fmla="*/ 1809750 h 3000375"/>
              <a:gd name="connsiteX88" fmla="*/ 2876550 w 5348300"/>
              <a:gd name="connsiteY88" fmla="*/ 1795463 h 3000375"/>
              <a:gd name="connsiteX89" fmla="*/ 2890838 w 5348300"/>
              <a:gd name="connsiteY89" fmla="*/ 1781175 h 3000375"/>
              <a:gd name="connsiteX90" fmla="*/ 2905125 w 5348300"/>
              <a:gd name="connsiteY90" fmla="*/ 1771650 h 3000375"/>
              <a:gd name="connsiteX91" fmla="*/ 2938463 w 5348300"/>
              <a:gd name="connsiteY91" fmla="*/ 1738313 h 3000375"/>
              <a:gd name="connsiteX92" fmla="*/ 2952750 w 5348300"/>
              <a:gd name="connsiteY92" fmla="*/ 1728788 h 3000375"/>
              <a:gd name="connsiteX93" fmla="*/ 2967038 w 5348300"/>
              <a:gd name="connsiteY93" fmla="*/ 1709738 h 3000375"/>
              <a:gd name="connsiteX94" fmla="*/ 2995613 w 5348300"/>
              <a:gd name="connsiteY94" fmla="*/ 1695450 h 3000375"/>
              <a:gd name="connsiteX95" fmla="*/ 3009900 w 5348300"/>
              <a:gd name="connsiteY95" fmla="*/ 1681163 h 3000375"/>
              <a:gd name="connsiteX96" fmla="*/ 3038475 w 5348300"/>
              <a:gd name="connsiteY96" fmla="*/ 1662113 h 3000375"/>
              <a:gd name="connsiteX97" fmla="*/ 3262313 w 5348300"/>
              <a:gd name="connsiteY97" fmla="*/ 1552576 h 3000375"/>
              <a:gd name="connsiteX98" fmla="*/ 3619501 w 5348300"/>
              <a:gd name="connsiteY98" fmla="*/ 1412081 h 3000375"/>
              <a:gd name="connsiteX99" fmla="*/ 3879056 w 5348300"/>
              <a:gd name="connsiteY99" fmla="*/ 1309688 h 3000375"/>
              <a:gd name="connsiteX100" fmla="*/ 4086225 w 5348300"/>
              <a:gd name="connsiteY100" fmla="*/ 1228725 h 3000375"/>
              <a:gd name="connsiteX101" fmla="*/ 4252913 w 5348300"/>
              <a:gd name="connsiteY101" fmla="*/ 1162050 h 3000375"/>
              <a:gd name="connsiteX102" fmla="*/ 4305300 w 5348300"/>
              <a:gd name="connsiteY102" fmla="*/ 1123950 h 3000375"/>
              <a:gd name="connsiteX103" fmla="*/ 4333875 w 5348300"/>
              <a:gd name="connsiteY103" fmla="*/ 1095375 h 3000375"/>
              <a:gd name="connsiteX104" fmla="*/ 4338638 w 5348300"/>
              <a:gd name="connsiteY104" fmla="*/ 1081088 h 3000375"/>
              <a:gd name="connsiteX105" fmla="*/ 4367213 w 5348300"/>
              <a:gd name="connsiteY105" fmla="*/ 1042988 h 3000375"/>
              <a:gd name="connsiteX106" fmla="*/ 4381500 w 5348300"/>
              <a:gd name="connsiteY106" fmla="*/ 1028700 h 3000375"/>
              <a:gd name="connsiteX107" fmla="*/ 4410075 w 5348300"/>
              <a:gd name="connsiteY107" fmla="*/ 1009650 h 3000375"/>
              <a:gd name="connsiteX108" fmla="*/ 4433888 w 5348300"/>
              <a:gd name="connsiteY108" fmla="*/ 990600 h 3000375"/>
              <a:gd name="connsiteX109" fmla="*/ 4462463 w 5348300"/>
              <a:gd name="connsiteY109" fmla="*/ 971550 h 3000375"/>
              <a:gd name="connsiteX110" fmla="*/ 4519613 w 5348300"/>
              <a:gd name="connsiteY110" fmla="*/ 919163 h 3000375"/>
              <a:gd name="connsiteX111" fmla="*/ 4538663 w 5348300"/>
              <a:gd name="connsiteY111" fmla="*/ 900113 h 3000375"/>
              <a:gd name="connsiteX112" fmla="*/ 4576763 w 5348300"/>
              <a:gd name="connsiteY112" fmla="*/ 871538 h 3000375"/>
              <a:gd name="connsiteX113" fmla="*/ 4605338 w 5348300"/>
              <a:gd name="connsiteY113" fmla="*/ 847725 h 3000375"/>
              <a:gd name="connsiteX114" fmla="*/ 4643438 w 5348300"/>
              <a:gd name="connsiteY114" fmla="*/ 804863 h 3000375"/>
              <a:gd name="connsiteX115" fmla="*/ 4643438 w 5348300"/>
              <a:gd name="connsiteY115" fmla="*/ 804863 h 3000375"/>
              <a:gd name="connsiteX116" fmla="*/ 4657725 w 5348300"/>
              <a:gd name="connsiteY116" fmla="*/ 785813 h 3000375"/>
              <a:gd name="connsiteX117" fmla="*/ 4710113 w 5348300"/>
              <a:gd name="connsiteY117" fmla="*/ 738188 h 3000375"/>
              <a:gd name="connsiteX118" fmla="*/ 4738688 w 5348300"/>
              <a:gd name="connsiteY118" fmla="*/ 700088 h 3000375"/>
              <a:gd name="connsiteX119" fmla="*/ 4748213 w 5348300"/>
              <a:gd name="connsiteY119" fmla="*/ 685800 h 3000375"/>
              <a:gd name="connsiteX120" fmla="*/ 4776788 w 5348300"/>
              <a:gd name="connsiteY120" fmla="*/ 676275 h 3000375"/>
              <a:gd name="connsiteX121" fmla="*/ 4791075 w 5348300"/>
              <a:gd name="connsiteY121" fmla="*/ 671513 h 3000375"/>
              <a:gd name="connsiteX122" fmla="*/ 4814888 w 5348300"/>
              <a:gd name="connsiteY122" fmla="*/ 657225 h 3000375"/>
              <a:gd name="connsiteX123" fmla="*/ 4833938 w 5348300"/>
              <a:gd name="connsiteY123" fmla="*/ 647700 h 3000375"/>
              <a:gd name="connsiteX124" fmla="*/ 4848225 w 5348300"/>
              <a:gd name="connsiteY124" fmla="*/ 638175 h 3000375"/>
              <a:gd name="connsiteX125" fmla="*/ 4862513 w 5348300"/>
              <a:gd name="connsiteY125" fmla="*/ 633413 h 3000375"/>
              <a:gd name="connsiteX126" fmla="*/ 4881563 w 5348300"/>
              <a:gd name="connsiteY126" fmla="*/ 623888 h 3000375"/>
              <a:gd name="connsiteX127" fmla="*/ 4872038 w 5348300"/>
              <a:gd name="connsiteY127" fmla="*/ 609600 h 3000375"/>
              <a:gd name="connsiteX128" fmla="*/ 4857750 w 5348300"/>
              <a:gd name="connsiteY128" fmla="*/ 600075 h 3000375"/>
              <a:gd name="connsiteX129" fmla="*/ 4862513 w 5348300"/>
              <a:gd name="connsiteY129" fmla="*/ 585788 h 3000375"/>
              <a:gd name="connsiteX130" fmla="*/ 4886325 w 5348300"/>
              <a:gd name="connsiteY130" fmla="*/ 581025 h 3000375"/>
              <a:gd name="connsiteX131" fmla="*/ 4900613 w 5348300"/>
              <a:gd name="connsiteY131" fmla="*/ 576263 h 3000375"/>
              <a:gd name="connsiteX132" fmla="*/ 4919663 w 5348300"/>
              <a:gd name="connsiteY132" fmla="*/ 533400 h 3000375"/>
              <a:gd name="connsiteX133" fmla="*/ 4943475 w 5348300"/>
              <a:gd name="connsiteY133" fmla="*/ 519113 h 3000375"/>
              <a:gd name="connsiteX134" fmla="*/ 4962525 w 5348300"/>
              <a:gd name="connsiteY134" fmla="*/ 500063 h 3000375"/>
              <a:gd name="connsiteX135" fmla="*/ 4995863 w 5348300"/>
              <a:gd name="connsiteY135" fmla="*/ 476250 h 3000375"/>
              <a:gd name="connsiteX136" fmla="*/ 5024438 w 5348300"/>
              <a:gd name="connsiteY136" fmla="*/ 447675 h 3000375"/>
              <a:gd name="connsiteX137" fmla="*/ 5038725 w 5348300"/>
              <a:gd name="connsiteY137" fmla="*/ 433388 h 3000375"/>
              <a:gd name="connsiteX138" fmla="*/ 5048250 w 5348300"/>
              <a:gd name="connsiteY138" fmla="*/ 414338 h 3000375"/>
              <a:gd name="connsiteX139" fmla="*/ 5057775 w 5348300"/>
              <a:gd name="connsiteY139" fmla="*/ 390525 h 3000375"/>
              <a:gd name="connsiteX140" fmla="*/ 5067300 w 5348300"/>
              <a:gd name="connsiteY140" fmla="*/ 376238 h 3000375"/>
              <a:gd name="connsiteX141" fmla="*/ 5072063 w 5348300"/>
              <a:gd name="connsiteY141" fmla="*/ 361950 h 3000375"/>
              <a:gd name="connsiteX142" fmla="*/ 5086350 w 5348300"/>
              <a:gd name="connsiteY142" fmla="*/ 347663 h 3000375"/>
              <a:gd name="connsiteX143" fmla="*/ 5095875 w 5348300"/>
              <a:gd name="connsiteY143" fmla="*/ 333375 h 3000375"/>
              <a:gd name="connsiteX144" fmla="*/ 5129213 w 5348300"/>
              <a:gd name="connsiteY144" fmla="*/ 314325 h 3000375"/>
              <a:gd name="connsiteX145" fmla="*/ 5157788 w 5348300"/>
              <a:gd name="connsiteY145" fmla="*/ 300038 h 3000375"/>
              <a:gd name="connsiteX146" fmla="*/ 5172075 w 5348300"/>
              <a:gd name="connsiteY146" fmla="*/ 285750 h 3000375"/>
              <a:gd name="connsiteX147" fmla="*/ 5191125 w 5348300"/>
              <a:gd name="connsiteY147" fmla="*/ 271463 h 3000375"/>
              <a:gd name="connsiteX148" fmla="*/ 5219700 w 5348300"/>
              <a:gd name="connsiteY148" fmla="*/ 242888 h 3000375"/>
              <a:gd name="connsiteX149" fmla="*/ 5229225 w 5348300"/>
              <a:gd name="connsiteY149" fmla="*/ 228600 h 3000375"/>
              <a:gd name="connsiteX150" fmla="*/ 5238750 w 5348300"/>
              <a:gd name="connsiteY150" fmla="*/ 185738 h 3000375"/>
              <a:gd name="connsiteX151" fmla="*/ 5253038 w 5348300"/>
              <a:gd name="connsiteY151" fmla="*/ 142875 h 3000375"/>
              <a:gd name="connsiteX152" fmla="*/ 5257800 w 5348300"/>
              <a:gd name="connsiteY152" fmla="*/ 128588 h 3000375"/>
              <a:gd name="connsiteX153" fmla="*/ 5267325 w 5348300"/>
              <a:gd name="connsiteY153" fmla="*/ 85725 h 3000375"/>
              <a:gd name="connsiteX154" fmla="*/ 5324475 w 5348300"/>
              <a:gd name="connsiteY154" fmla="*/ 19050 h 3000375"/>
              <a:gd name="connsiteX155" fmla="*/ 5343525 w 5348300"/>
              <a:gd name="connsiteY155" fmla="*/ 0 h 3000375"/>
              <a:gd name="connsiteX156" fmla="*/ 5348288 w 5348300"/>
              <a:gd name="connsiteY156"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686050 h 3000375"/>
              <a:gd name="connsiteX33" fmla="*/ 1457325 w 5348300"/>
              <a:gd name="connsiteY33" fmla="*/ 2671763 h 3000375"/>
              <a:gd name="connsiteX34" fmla="*/ 1481138 w 5348300"/>
              <a:gd name="connsiteY34" fmla="*/ 2662238 h 3000375"/>
              <a:gd name="connsiteX35" fmla="*/ 1495425 w 5348300"/>
              <a:gd name="connsiteY35" fmla="*/ 2657475 h 3000375"/>
              <a:gd name="connsiteX36" fmla="*/ 1509713 w 5348300"/>
              <a:gd name="connsiteY36" fmla="*/ 2647950 h 3000375"/>
              <a:gd name="connsiteX37" fmla="*/ 1552575 w 5348300"/>
              <a:gd name="connsiteY37" fmla="*/ 2638425 h 3000375"/>
              <a:gd name="connsiteX38" fmla="*/ 1585913 w 5348300"/>
              <a:gd name="connsiteY38" fmla="*/ 2624138 h 3000375"/>
              <a:gd name="connsiteX39" fmla="*/ 1619250 w 5348300"/>
              <a:gd name="connsiteY39" fmla="*/ 2614613 h 3000375"/>
              <a:gd name="connsiteX40" fmla="*/ 1685925 w 5348300"/>
              <a:gd name="connsiteY40" fmla="*/ 2605088 h 3000375"/>
              <a:gd name="connsiteX41" fmla="*/ 1719263 w 5348300"/>
              <a:gd name="connsiteY41" fmla="*/ 2600325 h 3000375"/>
              <a:gd name="connsiteX42" fmla="*/ 1762125 w 5348300"/>
              <a:gd name="connsiteY42" fmla="*/ 2590800 h 3000375"/>
              <a:gd name="connsiteX43" fmla="*/ 1781175 w 5348300"/>
              <a:gd name="connsiteY43" fmla="*/ 2586038 h 3000375"/>
              <a:gd name="connsiteX44" fmla="*/ 1814513 w 5348300"/>
              <a:gd name="connsiteY44" fmla="*/ 2581275 h 3000375"/>
              <a:gd name="connsiteX45" fmla="*/ 1862138 w 5348300"/>
              <a:gd name="connsiteY45" fmla="*/ 2566988 h 3000375"/>
              <a:gd name="connsiteX46" fmla="*/ 1876425 w 5348300"/>
              <a:gd name="connsiteY46" fmla="*/ 2562225 h 3000375"/>
              <a:gd name="connsiteX47" fmla="*/ 1900238 w 5348300"/>
              <a:gd name="connsiteY47" fmla="*/ 2557463 h 3000375"/>
              <a:gd name="connsiteX48" fmla="*/ 1919288 w 5348300"/>
              <a:gd name="connsiteY48" fmla="*/ 2547938 h 3000375"/>
              <a:gd name="connsiteX49" fmla="*/ 1962150 w 5348300"/>
              <a:gd name="connsiteY49" fmla="*/ 2533650 h 3000375"/>
              <a:gd name="connsiteX50" fmla="*/ 1976438 w 5348300"/>
              <a:gd name="connsiteY50" fmla="*/ 2528888 h 3000375"/>
              <a:gd name="connsiteX51" fmla="*/ 2009775 w 5348300"/>
              <a:gd name="connsiteY51" fmla="*/ 2514600 h 3000375"/>
              <a:gd name="connsiteX52" fmla="*/ 2043113 w 5348300"/>
              <a:gd name="connsiteY52" fmla="*/ 2500313 h 3000375"/>
              <a:gd name="connsiteX53" fmla="*/ 2071688 w 5348300"/>
              <a:gd name="connsiteY53" fmla="*/ 2481263 h 3000375"/>
              <a:gd name="connsiteX54" fmla="*/ 2100263 w 5348300"/>
              <a:gd name="connsiteY54" fmla="*/ 2462213 h 3000375"/>
              <a:gd name="connsiteX55" fmla="*/ 2114550 w 5348300"/>
              <a:gd name="connsiteY55" fmla="*/ 2447925 h 3000375"/>
              <a:gd name="connsiteX56" fmla="*/ 2128838 w 5348300"/>
              <a:gd name="connsiteY56" fmla="*/ 2438400 h 3000375"/>
              <a:gd name="connsiteX57" fmla="*/ 2147888 w 5348300"/>
              <a:gd name="connsiteY57" fmla="*/ 2424113 h 3000375"/>
              <a:gd name="connsiteX58" fmla="*/ 2176463 w 5348300"/>
              <a:gd name="connsiteY58" fmla="*/ 2405063 h 3000375"/>
              <a:gd name="connsiteX59" fmla="*/ 2209800 w 5348300"/>
              <a:gd name="connsiteY59" fmla="*/ 2376488 h 3000375"/>
              <a:gd name="connsiteX60" fmla="*/ 2243138 w 5348300"/>
              <a:gd name="connsiteY60" fmla="*/ 2347913 h 3000375"/>
              <a:gd name="connsiteX61" fmla="*/ 2257425 w 5348300"/>
              <a:gd name="connsiteY61" fmla="*/ 2343150 h 3000375"/>
              <a:gd name="connsiteX62" fmla="*/ 2286000 w 5348300"/>
              <a:gd name="connsiteY62" fmla="*/ 2314575 h 3000375"/>
              <a:gd name="connsiteX63" fmla="*/ 2319338 w 5348300"/>
              <a:gd name="connsiteY63" fmla="*/ 2290763 h 3000375"/>
              <a:gd name="connsiteX64" fmla="*/ 2357438 w 5348300"/>
              <a:gd name="connsiteY64" fmla="*/ 2266950 h 3000375"/>
              <a:gd name="connsiteX65" fmla="*/ 2371725 w 5348300"/>
              <a:gd name="connsiteY65" fmla="*/ 2252663 h 3000375"/>
              <a:gd name="connsiteX66" fmla="*/ 2414588 w 5348300"/>
              <a:gd name="connsiteY66" fmla="*/ 2224088 h 3000375"/>
              <a:gd name="connsiteX67" fmla="*/ 2428875 w 5348300"/>
              <a:gd name="connsiteY67" fmla="*/ 2214563 h 3000375"/>
              <a:gd name="connsiteX68" fmla="*/ 2476500 w 5348300"/>
              <a:gd name="connsiteY68" fmla="*/ 2176463 h 3000375"/>
              <a:gd name="connsiteX69" fmla="*/ 2486025 w 5348300"/>
              <a:gd name="connsiteY69" fmla="*/ 2162175 h 3000375"/>
              <a:gd name="connsiteX70" fmla="*/ 2514600 w 5348300"/>
              <a:gd name="connsiteY70" fmla="*/ 2133600 h 3000375"/>
              <a:gd name="connsiteX71" fmla="*/ 2524125 w 5348300"/>
              <a:gd name="connsiteY71" fmla="*/ 2119313 h 3000375"/>
              <a:gd name="connsiteX72" fmla="*/ 2543175 w 5348300"/>
              <a:gd name="connsiteY72" fmla="*/ 2105025 h 3000375"/>
              <a:gd name="connsiteX73" fmla="*/ 2571750 w 5348300"/>
              <a:gd name="connsiteY73" fmla="*/ 2076450 h 3000375"/>
              <a:gd name="connsiteX74" fmla="*/ 2581275 w 5348300"/>
              <a:gd name="connsiteY74" fmla="*/ 2062163 h 3000375"/>
              <a:gd name="connsiteX75" fmla="*/ 2595563 w 5348300"/>
              <a:gd name="connsiteY75" fmla="*/ 2057400 h 3000375"/>
              <a:gd name="connsiteX76" fmla="*/ 2628900 w 5348300"/>
              <a:gd name="connsiteY76" fmla="*/ 2028825 h 3000375"/>
              <a:gd name="connsiteX77" fmla="*/ 2667000 w 5348300"/>
              <a:gd name="connsiteY77" fmla="*/ 1985963 h 3000375"/>
              <a:gd name="connsiteX78" fmla="*/ 2690813 w 5348300"/>
              <a:gd name="connsiteY78" fmla="*/ 1971675 h 3000375"/>
              <a:gd name="connsiteX79" fmla="*/ 2714625 w 5348300"/>
              <a:gd name="connsiteY79" fmla="*/ 1947863 h 3000375"/>
              <a:gd name="connsiteX80" fmla="*/ 2738438 w 5348300"/>
              <a:gd name="connsiteY80" fmla="*/ 1924050 h 3000375"/>
              <a:gd name="connsiteX81" fmla="*/ 2752725 w 5348300"/>
              <a:gd name="connsiteY81" fmla="*/ 1905000 h 3000375"/>
              <a:gd name="connsiteX82" fmla="*/ 2771775 w 5348300"/>
              <a:gd name="connsiteY82" fmla="*/ 1876425 h 3000375"/>
              <a:gd name="connsiteX83" fmla="*/ 2786063 w 5348300"/>
              <a:gd name="connsiteY83" fmla="*/ 1862138 h 3000375"/>
              <a:gd name="connsiteX84" fmla="*/ 2805113 w 5348300"/>
              <a:gd name="connsiteY84" fmla="*/ 1847850 h 3000375"/>
              <a:gd name="connsiteX85" fmla="*/ 2828925 w 5348300"/>
              <a:gd name="connsiteY85" fmla="*/ 1819275 h 3000375"/>
              <a:gd name="connsiteX86" fmla="*/ 2847975 w 5348300"/>
              <a:gd name="connsiteY86" fmla="*/ 1809750 h 3000375"/>
              <a:gd name="connsiteX87" fmla="*/ 2876550 w 5348300"/>
              <a:gd name="connsiteY87" fmla="*/ 1795463 h 3000375"/>
              <a:gd name="connsiteX88" fmla="*/ 2890838 w 5348300"/>
              <a:gd name="connsiteY88" fmla="*/ 1781175 h 3000375"/>
              <a:gd name="connsiteX89" fmla="*/ 2905125 w 5348300"/>
              <a:gd name="connsiteY89" fmla="*/ 1771650 h 3000375"/>
              <a:gd name="connsiteX90" fmla="*/ 2938463 w 5348300"/>
              <a:gd name="connsiteY90" fmla="*/ 1738313 h 3000375"/>
              <a:gd name="connsiteX91" fmla="*/ 2952750 w 5348300"/>
              <a:gd name="connsiteY91" fmla="*/ 1728788 h 3000375"/>
              <a:gd name="connsiteX92" fmla="*/ 2967038 w 5348300"/>
              <a:gd name="connsiteY92" fmla="*/ 1709738 h 3000375"/>
              <a:gd name="connsiteX93" fmla="*/ 2995613 w 5348300"/>
              <a:gd name="connsiteY93" fmla="*/ 1695450 h 3000375"/>
              <a:gd name="connsiteX94" fmla="*/ 3009900 w 5348300"/>
              <a:gd name="connsiteY94" fmla="*/ 1681163 h 3000375"/>
              <a:gd name="connsiteX95" fmla="*/ 3038475 w 5348300"/>
              <a:gd name="connsiteY95" fmla="*/ 1662113 h 3000375"/>
              <a:gd name="connsiteX96" fmla="*/ 3262313 w 5348300"/>
              <a:gd name="connsiteY96" fmla="*/ 1552576 h 3000375"/>
              <a:gd name="connsiteX97" fmla="*/ 3619501 w 5348300"/>
              <a:gd name="connsiteY97" fmla="*/ 1412081 h 3000375"/>
              <a:gd name="connsiteX98" fmla="*/ 3879056 w 5348300"/>
              <a:gd name="connsiteY98" fmla="*/ 1309688 h 3000375"/>
              <a:gd name="connsiteX99" fmla="*/ 4086225 w 5348300"/>
              <a:gd name="connsiteY99" fmla="*/ 1228725 h 3000375"/>
              <a:gd name="connsiteX100" fmla="*/ 4252913 w 5348300"/>
              <a:gd name="connsiteY100" fmla="*/ 1162050 h 3000375"/>
              <a:gd name="connsiteX101" fmla="*/ 4305300 w 5348300"/>
              <a:gd name="connsiteY101" fmla="*/ 1123950 h 3000375"/>
              <a:gd name="connsiteX102" fmla="*/ 4333875 w 5348300"/>
              <a:gd name="connsiteY102" fmla="*/ 1095375 h 3000375"/>
              <a:gd name="connsiteX103" fmla="*/ 4338638 w 5348300"/>
              <a:gd name="connsiteY103" fmla="*/ 1081088 h 3000375"/>
              <a:gd name="connsiteX104" fmla="*/ 4367213 w 5348300"/>
              <a:gd name="connsiteY104" fmla="*/ 1042988 h 3000375"/>
              <a:gd name="connsiteX105" fmla="*/ 4381500 w 5348300"/>
              <a:gd name="connsiteY105" fmla="*/ 1028700 h 3000375"/>
              <a:gd name="connsiteX106" fmla="*/ 4410075 w 5348300"/>
              <a:gd name="connsiteY106" fmla="*/ 1009650 h 3000375"/>
              <a:gd name="connsiteX107" fmla="*/ 4433888 w 5348300"/>
              <a:gd name="connsiteY107" fmla="*/ 990600 h 3000375"/>
              <a:gd name="connsiteX108" fmla="*/ 4462463 w 5348300"/>
              <a:gd name="connsiteY108" fmla="*/ 971550 h 3000375"/>
              <a:gd name="connsiteX109" fmla="*/ 4519613 w 5348300"/>
              <a:gd name="connsiteY109" fmla="*/ 919163 h 3000375"/>
              <a:gd name="connsiteX110" fmla="*/ 4538663 w 5348300"/>
              <a:gd name="connsiteY110" fmla="*/ 900113 h 3000375"/>
              <a:gd name="connsiteX111" fmla="*/ 4576763 w 5348300"/>
              <a:gd name="connsiteY111" fmla="*/ 871538 h 3000375"/>
              <a:gd name="connsiteX112" fmla="*/ 4605338 w 5348300"/>
              <a:gd name="connsiteY112" fmla="*/ 847725 h 3000375"/>
              <a:gd name="connsiteX113" fmla="*/ 4643438 w 5348300"/>
              <a:gd name="connsiteY113" fmla="*/ 804863 h 3000375"/>
              <a:gd name="connsiteX114" fmla="*/ 4643438 w 5348300"/>
              <a:gd name="connsiteY114" fmla="*/ 804863 h 3000375"/>
              <a:gd name="connsiteX115" fmla="*/ 4657725 w 5348300"/>
              <a:gd name="connsiteY115" fmla="*/ 785813 h 3000375"/>
              <a:gd name="connsiteX116" fmla="*/ 4710113 w 5348300"/>
              <a:gd name="connsiteY116" fmla="*/ 738188 h 3000375"/>
              <a:gd name="connsiteX117" fmla="*/ 4738688 w 5348300"/>
              <a:gd name="connsiteY117" fmla="*/ 700088 h 3000375"/>
              <a:gd name="connsiteX118" fmla="*/ 4748213 w 5348300"/>
              <a:gd name="connsiteY118" fmla="*/ 685800 h 3000375"/>
              <a:gd name="connsiteX119" fmla="*/ 4776788 w 5348300"/>
              <a:gd name="connsiteY119" fmla="*/ 676275 h 3000375"/>
              <a:gd name="connsiteX120" fmla="*/ 4791075 w 5348300"/>
              <a:gd name="connsiteY120" fmla="*/ 671513 h 3000375"/>
              <a:gd name="connsiteX121" fmla="*/ 4814888 w 5348300"/>
              <a:gd name="connsiteY121" fmla="*/ 657225 h 3000375"/>
              <a:gd name="connsiteX122" fmla="*/ 4833938 w 5348300"/>
              <a:gd name="connsiteY122" fmla="*/ 647700 h 3000375"/>
              <a:gd name="connsiteX123" fmla="*/ 4848225 w 5348300"/>
              <a:gd name="connsiteY123" fmla="*/ 638175 h 3000375"/>
              <a:gd name="connsiteX124" fmla="*/ 4862513 w 5348300"/>
              <a:gd name="connsiteY124" fmla="*/ 633413 h 3000375"/>
              <a:gd name="connsiteX125" fmla="*/ 4881563 w 5348300"/>
              <a:gd name="connsiteY125" fmla="*/ 623888 h 3000375"/>
              <a:gd name="connsiteX126" fmla="*/ 4872038 w 5348300"/>
              <a:gd name="connsiteY126" fmla="*/ 609600 h 3000375"/>
              <a:gd name="connsiteX127" fmla="*/ 4857750 w 5348300"/>
              <a:gd name="connsiteY127" fmla="*/ 600075 h 3000375"/>
              <a:gd name="connsiteX128" fmla="*/ 4862513 w 5348300"/>
              <a:gd name="connsiteY128" fmla="*/ 585788 h 3000375"/>
              <a:gd name="connsiteX129" fmla="*/ 4886325 w 5348300"/>
              <a:gd name="connsiteY129" fmla="*/ 581025 h 3000375"/>
              <a:gd name="connsiteX130" fmla="*/ 4900613 w 5348300"/>
              <a:gd name="connsiteY130" fmla="*/ 576263 h 3000375"/>
              <a:gd name="connsiteX131" fmla="*/ 4919663 w 5348300"/>
              <a:gd name="connsiteY131" fmla="*/ 533400 h 3000375"/>
              <a:gd name="connsiteX132" fmla="*/ 4943475 w 5348300"/>
              <a:gd name="connsiteY132" fmla="*/ 519113 h 3000375"/>
              <a:gd name="connsiteX133" fmla="*/ 4962525 w 5348300"/>
              <a:gd name="connsiteY133" fmla="*/ 500063 h 3000375"/>
              <a:gd name="connsiteX134" fmla="*/ 4995863 w 5348300"/>
              <a:gd name="connsiteY134" fmla="*/ 476250 h 3000375"/>
              <a:gd name="connsiteX135" fmla="*/ 5024438 w 5348300"/>
              <a:gd name="connsiteY135" fmla="*/ 447675 h 3000375"/>
              <a:gd name="connsiteX136" fmla="*/ 5038725 w 5348300"/>
              <a:gd name="connsiteY136" fmla="*/ 433388 h 3000375"/>
              <a:gd name="connsiteX137" fmla="*/ 5048250 w 5348300"/>
              <a:gd name="connsiteY137" fmla="*/ 414338 h 3000375"/>
              <a:gd name="connsiteX138" fmla="*/ 5057775 w 5348300"/>
              <a:gd name="connsiteY138" fmla="*/ 390525 h 3000375"/>
              <a:gd name="connsiteX139" fmla="*/ 5067300 w 5348300"/>
              <a:gd name="connsiteY139" fmla="*/ 376238 h 3000375"/>
              <a:gd name="connsiteX140" fmla="*/ 5072063 w 5348300"/>
              <a:gd name="connsiteY140" fmla="*/ 361950 h 3000375"/>
              <a:gd name="connsiteX141" fmla="*/ 5086350 w 5348300"/>
              <a:gd name="connsiteY141" fmla="*/ 347663 h 3000375"/>
              <a:gd name="connsiteX142" fmla="*/ 5095875 w 5348300"/>
              <a:gd name="connsiteY142" fmla="*/ 333375 h 3000375"/>
              <a:gd name="connsiteX143" fmla="*/ 5129213 w 5348300"/>
              <a:gd name="connsiteY143" fmla="*/ 314325 h 3000375"/>
              <a:gd name="connsiteX144" fmla="*/ 5157788 w 5348300"/>
              <a:gd name="connsiteY144" fmla="*/ 300038 h 3000375"/>
              <a:gd name="connsiteX145" fmla="*/ 5172075 w 5348300"/>
              <a:gd name="connsiteY145" fmla="*/ 285750 h 3000375"/>
              <a:gd name="connsiteX146" fmla="*/ 5191125 w 5348300"/>
              <a:gd name="connsiteY146" fmla="*/ 271463 h 3000375"/>
              <a:gd name="connsiteX147" fmla="*/ 5219700 w 5348300"/>
              <a:gd name="connsiteY147" fmla="*/ 242888 h 3000375"/>
              <a:gd name="connsiteX148" fmla="*/ 5229225 w 5348300"/>
              <a:gd name="connsiteY148" fmla="*/ 228600 h 3000375"/>
              <a:gd name="connsiteX149" fmla="*/ 5238750 w 5348300"/>
              <a:gd name="connsiteY149" fmla="*/ 185738 h 3000375"/>
              <a:gd name="connsiteX150" fmla="*/ 5253038 w 5348300"/>
              <a:gd name="connsiteY150" fmla="*/ 142875 h 3000375"/>
              <a:gd name="connsiteX151" fmla="*/ 5257800 w 5348300"/>
              <a:gd name="connsiteY151" fmla="*/ 128588 h 3000375"/>
              <a:gd name="connsiteX152" fmla="*/ 5267325 w 5348300"/>
              <a:gd name="connsiteY152" fmla="*/ 85725 h 3000375"/>
              <a:gd name="connsiteX153" fmla="*/ 5324475 w 5348300"/>
              <a:gd name="connsiteY153" fmla="*/ 19050 h 3000375"/>
              <a:gd name="connsiteX154" fmla="*/ 5343525 w 5348300"/>
              <a:gd name="connsiteY154" fmla="*/ 0 h 3000375"/>
              <a:gd name="connsiteX155" fmla="*/ 5348288 w 5348300"/>
              <a:gd name="connsiteY155"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686050 h 3000375"/>
              <a:gd name="connsiteX33" fmla="*/ 1481138 w 5348300"/>
              <a:gd name="connsiteY33" fmla="*/ 2662238 h 3000375"/>
              <a:gd name="connsiteX34" fmla="*/ 1495425 w 5348300"/>
              <a:gd name="connsiteY34" fmla="*/ 2657475 h 3000375"/>
              <a:gd name="connsiteX35" fmla="*/ 1509713 w 5348300"/>
              <a:gd name="connsiteY35" fmla="*/ 2647950 h 3000375"/>
              <a:gd name="connsiteX36" fmla="*/ 1552575 w 5348300"/>
              <a:gd name="connsiteY36" fmla="*/ 2638425 h 3000375"/>
              <a:gd name="connsiteX37" fmla="*/ 1585913 w 5348300"/>
              <a:gd name="connsiteY37" fmla="*/ 2624138 h 3000375"/>
              <a:gd name="connsiteX38" fmla="*/ 1619250 w 5348300"/>
              <a:gd name="connsiteY38" fmla="*/ 2614613 h 3000375"/>
              <a:gd name="connsiteX39" fmla="*/ 1685925 w 5348300"/>
              <a:gd name="connsiteY39" fmla="*/ 2605088 h 3000375"/>
              <a:gd name="connsiteX40" fmla="*/ 1719263 w 5348300"/>
              <a:gd name="connsiteY40" fmla="*/ 2600325 h 3000375"/>
              <a:gd name="connsiteX41" fmla="*/ 1762125 w 5348300"/>
              <a:gd name="connsiteY41" fmla="*/ 2590800 h 3000375"/>
              <a:gd name="connsiteX42" fmla="*/ 1781175 w 5348300"/>
              <a:gd name="connsiteY42" fmla="*/ 2586038 h 3000375"/>
              <a:gd name="connsiteX43" fmla="*/ 1814513 w 5348300"/>
              <a:gd name="connsiteY43" fmla="*/ 2581275 h 3000375"/>
              <a:gd name="connsiteX44" fmla="*/ 1862138 w 5348300"/>
              <a:gd name="connsiteY44" fmla="*/ 2566988 h 3000375"/>
              <a:gd name="connsiteX45" fmla="*/ 1876425 w 5348300"/>
              <a:gd name="connsiteY45" fmla="*/ 2562225 h 3000375"/>
              <a:gd name="connsiteX46" fmla="*/ 1900238 w 5348300"/>
              <a:gd name="connsiteY46" fmla="*/ 2557463 h 3000375"/>
              <a:gd name="connsiteX47" fmla="*/ 1919288 w 5348300"/>
              <a:gd name="connsiteY47" fmla="*/ 2547938 h 3000375"/>
              <a:gd name="connsiteX48" fmla="*/ 1962150 w 5348300"/>
              <a:gd name="connsiteY48" fmla="*/ 2533650 h 3000375"/>
              <a:gd name="connsiteX49" fmla="*/ 1976438 w 5348300"/>
              <a:gd name="connsiteY49" fmla="*/ 2528888 h 3000375"/>
              <a:gd name="connsiteX50" fmla="*/ 2009775 w 5348300"/>
              <a:gd name="connsiteY50" fmla="*/ 2514600 h 3000375"/>
              <a:gd name="connsiteX51" fmla="*/ 2043113 w 5348300"/>
              <a:gd name="connsiteY51" fmla="*/ 2500313 h 3000375"/>
              <a:gd name="connsiteX52" fmla="*/ 2071688 w 5348300"/>
              <a:gd name="connsiteY52" fmla="*/ 2481263 h 3000375"/>
              <a:gd name="connsiteX53" fmla="*/ 2100263 w 5348300"/>
              <a:gd name="connsiteY53" fmla="*/ 2462213 h 3000375"/>
              <a:gd name="connsiteX54" fmla="*/ 2114550 w 5348300"/>
              <a:gd name="connsiteY54" fmla="*/ 2447925 h 3000375"/>
              <a:gd name="connsiteX55" fmla="*/ 2128838 w 5348300"/>
              <a:gd name="connsiteY55" fmla="*/ 2438400 h 3000375"/>
              <a:gd name="connsiteX56" fmla="*/ 2147888 w 5348300"/>
              <a:gd name="connsiteY56" fmla="*/ 2424113 h 3000375"/>
              <a:gd name="connsiteX57" fmla="*/ 2176463 w 5348300"/>
              <a:gd name="connsiteY57" fmla="*/ 2405063 h 3000375"/>
              <a:gd name="connsiteX58" fmla="*/ 2209800 w 5348300"/>
              <a:gd name="connsiteY58" fmla="*/ 2376488 h 3000375"/>
              <a:gd name="connsiteX59" fmla="*/ 2243138 w 5348300"/>
              <a:gd name="connsiteY59" fmla="*/ 2347913 h 3000375"/>
              <a:gd name="connsiteX60" fmla="*/ 2257425 w 5348300"/>
              <a:gd name="connsiteY60" fmla="*/ 2343150 h 3000375"/>
              <a:gd name="connsiteX61" fmla="*/ 2286000 w 5348300"/>
              <a:gd name="connsiteY61" fmla="*/ 2314575 h 3000375"/>
              <a:gd name="connsiteX62" fmla="*/ 2319338 w 5348300"/>
              <a:gd name="connsiteY62" fmla="*/ 2290763 h 3000375"/>
              <a:gd name="connsiteX63" fmla="*/ 2357438 w 5348300"/>
              <a:gd name="connsiteY63" fmla="*/ 2266950 h 3000375"/>
              <a:gd name="connsiteX64" fmla="*/ 2371725 w 5348300"/>
              <a:gd name="connsiteY64" fmla="*/ 2252663 h 3000375"/>
              <a:gd name="connsiteX65" fmla="*/ 2414588 w 5348300"/>
              <a:gd name="connsiteY65" fmla="*/ 2224088 h 3000375"/>
              <a:gd name="connsiteX66" fmla="*/ 2428875 w 5348300"/>
              <a:gd name="connsiteY66" fmla="*/ 2214563 h 3000375"/>
              <a:gd name="connsiteX67" fmla="*/ 2476500 w 5348300"/>
              <a:gd name="connsiteY67" fmla="*/ 2176463 h 3000375"/>
              <a:gd name="connsiteX68" fmla="*/ 2486025 w 5348300"/>
              <a:gd name="connsiteY68" fmla="*/ 2162175 h 3000375"/>
              <a:gd name="connsiteX69" fmla="*/ 2514600 w 5348300"/>
              <a:gd name="connsiteY69" fmla="*/ 2133600 h 3000375"/>
              <a:gd name="connsiteX70" fmla="*/ 2524125 w 5348300"/>
              <a:gd name="connsiteY70" fmla="*/ 2119313 h 3000375"/>
              <a:gd name="connsiteX71" fmla="*/ 2543175 w 5348300"/>
              <a:gd name="connsiteY71" fmla="*/ 2105025 h 3000375"/>
              <a:gd name="connsiteX72" fmla="*/ 2571750 w 5348300"/>
              <a:gd name="connsiteY72" fmla="*/ 2076450 h 3000375"/>
              <a:gd name="connsiteX73" fmla="*/ 2581275 w 5348300"/>
              <a:gd name="connsiteY73" fmla="*/ 2062163 h 3000375"/>
              <a:gd name="connsiteX74" fmla="*/ 2595563 w 5348300"/>
              <a:gd name="connsiteY74" fmla="*/ 2057400 h 3000375"/>
              <a:gd name="connsiteX75" fmla="*/ 2628900 w 5348300"/>
              <a:gd name="connsiteY75" fmla="*/ 2028825 h 3000375"/>
              <a:gd name="connsiteX76" fmla="*/ 2667000 w 5348300"/>
              <a:gd name="connsiteY76" fmla="*/ 1985963 h 3000375"/>
              <a:gd name="connsiteX77" fmla="*/ 2690813 w 5348300"/>
              <a:gd name="connsiteY77" fmla="*/ 1971675 h 3000375"/>
              <a:gd name="connsiteX78" fmla="*/ 2714625 w 5348300"/>
              <a:gd name="connsiteY78" fmla="*/ 1947863 h 3000375"/>
              <a:gd name="connsiteX79" fmla="*/ 2738438 w 5348300"/>
              <a:gd name="connsiteY79" fmla="*/ 1924050 h 3000375"/>
              <a:gd name="connsiteX80" fmla="*/ 2752725 w 5348300"/>
              <a:gd name="connsiteY80" fmla="*/ 1905000 h 3000375"/>
              <a:gd name="connsiteX81" fmla="*/ 2771775 w 5348300"/>
              <a:gd name="connsiteY81" fmla="*/ 1876425 h 3000375"/>
              <a:gd name="connsiteX82" fmla="*/ 2786063 w 5348300"/>
              <a:gd name="connsiteY82" fmla="*/ 1862138 h 3000375"/>
              <a:gd name="connsiteX83" fmla="*/ 2805113 w 5348300"/>
              <a:gd name="connsiteY83" fmla="*/ 1847850 h 3000375"/>
              <a:gd name="connsiteX84" fmla="*/ 2828925 w 5348300"/>
              <a:gd name="connsiteY84" fmla="*/ 1819275 h 3000375"/>
              <a:gd name="connsiteX85" fmla="*/ 2847975 w 5348300"/>
              <a:gd name="connsiteY85" fmla="*/ 1809750 h 3000375"/>
              <a:gd name="connsiteX86" fmla="*/ 2876550 w 5348300"/>
              <a:gd name="connsiteY86" fmla="*/ 1795463 h 3000375"/>
              <a:gd name="connsiteX87" fmla="*/ 2890838 w 5348300"/>
              <a:gd name="connsiteY87" fmla="*/ 1781175 h 3000375"/>
              <a:gd name="connsiteX88" fmla="*/ 2905125 w 5348300"/>
              <a:gd name="connsiteY88" fmla="*/ 1771650 h 3000375"/>
              <a:gd name="connsiteX89" fmla="*/ 2938463 w 5348300"/>
              <a:gd name="connsiteY89" fmla="*/ 1738313 h 3000375"/>
              <a:gd name="connsiteX90" fmla="*/ 2952750 w 5348300"/>
              <a:gd name="connsiteY90" fmla="*/ 1728788 h 3000375"/>
              <a:gd name="connsiteX91" fmla="*/ 2967038 w 5348300"/>
              <a:gd name="connsiteY91" fmla="*/ 1709738 h 3000375"/>
              <a:gd name="connsiteX92" fmla="*/ 2995613 w 5348300"/>
              <a:gd name="connsiteY92" fmla="*/ 1695450 h 3000375"/>
              <a:gd name="connsiteX93" fmla="*/ 3009900 w 5348300"/>
              <a:gd name="connsiteY93" fmla="*/ 1681163 h 3000375"/>
              <a:gd name="connsiteX94" fmla="*/ 3038475 w 5348300"/>
              <a:gd name="connsiteY94" fmla="*/ 1662113 h 3000375"/>
              <a:gd name="connsiteX95" fmla="*/ 3262313 w 5348300"/>
              <a:gd name="connsiteY95" fmla="*/ 1552576 h 3000375"/>
              <a:gd name="connsiteX96" fmla="*/ 3619501 w 5348300"/>
              <a:gd name="connsiteY96" fmla="*/ 1412081 h 3000375"/>
              <a:gd name="connsiteX97" fmla="*/ 3879056 w 5348300"/>
              <a:gd name="connsiteY97" fmla="*/ 1309688 h 3000375"/>
              <a:gd name="connsiteX98" fmla="*/ 4086225 w 5348300"/>
              <a:gd name="connsiteY98" fmla="*/ 1228725 h 3000375"/>
              <a:gd name="connsiteX99" fmla="*/ 4252913 w 5348300"/>
              <a:gd name="connsiteY99" fmla="*/ 1162050 h 3000375"/>
              <a:gd name="connsiteX100" fmla="*/ 4305300 w 5348300"/>
              <a:gd name="connsiteY100" fmla="*/ 1123950 h 3000375"/>
              <a:gd name="connsiteX101" fmla="*/ 4333875 w 5348300"/>
              <a:gd name="connsiteY101" fmla="*/ 1095375 h 3000375"/>
              <a:gd name="connsiteX102" fmla="*/ 4338638 w 5348300"/>
              <a:gd name="connsiteY102" fmla="*/ 1081088 h 3000375"/>
              <a:gd name="connsiteX103" fmla="*/ 4367213 w 5348300"/>
              <a:gd name="connsiteY103" fmla="*/ 1042988 h 3000375"/>
              <a:gd name="connsiteX104" fmla="*/ 4381500 w 5348300"/>
              <a:gd name="connsiteY104" fmla="*/ 1028700 h 3000375"/>
              <a:gd name="connsiteX105" fmla="*/ 4410075 w 5348300"/>
              <a:gd name="connsiteY105" fmla="*/ 1009650 h 3000375"/>
              <a:gd name="connsiteX106" fmla="*/ 4433888 w 5348300"/>
              <a:gd name="connsiteY106" fmla="*/ 990600 h 3000375"/>
              <a:gd name="connsiteX107" fmla="*/ 4462463 w 5348300"/>
              <a:gd name="connsiteY107" fmla="*/ 971550 h 3000375"/>
              <a:gd name="connsiteX108" fmla="*/ 4519613 w 5348300"/>
              <a:gd name="connsiteY108" fmla="*/ 919163 h 3000375"/>
              <a:gd name="connsiteX109" fmla="*/ 4538663 w 5348300"/>
              <a:gd name="connsiteY109" fmla="*/ 900113 h 3000375"/>
              <a:gd name="connsiteX110" fmla="*/ 4576763 w 5348300"/>
              <a:gd name="connsiteY110" fmla="*/ 871538 h 3000375"/>
              <a:gd name="connsiteX111" fmla="*/ 4605338 w 5348300"/>
              <a:gd name="connsiteY111" fmla="*/ 847725 h 3000375"/>
              <a:gd name="connsiteX112" fmla="*/ 4643438 w 5348300"/>
              <a:gd name="connsiteY112" fmla="*/ 804863 h 3000375"/>
              <a:gd name="connsiteX113" fmla="*/ 4643438 w 5348300"/>
              <a:gd name="connsiteY113" fmla="*/ 804863 h 3000375"/>
              <a:gd name="connsiteX114" fmla="*/ 4657725 w 5348300"/>
              <a:gd name="connsiteY114" fmla="*/ 785813 h 3000375"/>
              <a:gd name="connsiteX115" fmla="*/ 4710113 w 5348300"/>
              <a:gd name="connsiteY115" fmla="*/ 738188 h 3000375"/>
              <a:gd name="connsiteX116" fmla="*/ 4738688 w 5348300"/>
              <a:gd name="connsiteY116" fmla="*/ 700088 h 3000375"/>
              <a:gd name="connsiteX117" fmla="*/ 4748213 w 5348300"/>
              <a:gd name="connsiteY117" fmla="*/ 685800 h 3000375"/>
              <a:gd name="connsiteX118" fmla="*/ 4776788 w 5348300"/>
              <a:gd name="connsiteY118" fmla="*/ 676275 h 3000375"/>
              <a:gd name="connsiteX119" fmla="*/ 4791075 w 5348300"/>
              <a:gd name="connsiteY119" fmla="*/ 671513 h 3000375"/>
              <a:gd name="connsiteX120" fmla="*/ 4814888 w 5348300"/>
              <a:gd name="connsiteY120" fmla="*/ 657225 h 3000375"/>
              <a:gd name="connsiteX121" fmla="*/ 4833938 w 5348300"/>
              <a:gd name="connsiteY121" fmla="*/ 647700 h 3000375"/>
              <a:gd name="connsiteX122" fmla="*/ 4848225 w 5348300"/>
              <a:gd name="connsiteY122" fmla="*/ 638175 h 3000375"/>
              <a:gd name="connsiteX123" fmla="*/ 4862513 w 5348300"/>
              <a:gd name="connsiteY123" fmla="*/ 633413 h 3000375"/>
              <a:gd name="connsiteX124" fmla="*/ 4881563 w 5348300"/>
              <a:gd name="connsiteY124" fmla="*/ 623888 h 3000375"/>
              <a:gd name="connsiteX125" fmla="*/ 4872038 w 5348300"/>
              <a:gd name="connsiteY125" fmla="*/ 609600 h 3000375"/>
              <a:gd name="connsiteX126" fmla="*/ 4857750 w 5348300"/>
              <a:gd name="connsiteY126" fmla="*/ 600075 h 3000375"/>
              <a:gd name="connsiteX127" fmla="*/ 4862513 w 5348300"/>
              <a:gd name="connsiteY127" fmla="*/ 585788 h 3000375"/>
              <a:gd name="connsiteX128" fmla="*/ 4886325 w 5348300"/>
              <a:gd name="connsiteY128" fmla="*/ 581025 h 3000375"/>
              <a:gd name="connsiteX129" fmla="*/ 4900613 w 5348300"/>
              <a:gd name="connsiteY129" fmla="*/ 576263 h 3000375"/>
              <a:gd name="connsiteX130" fmla="*/ 4919663 w 5348300"/>
              <a:gd name="connsiteY130" fmla="*/ 533400 h 3000375"/>
              <a:gd name="connsiteX131" fmla="*/ 4943475 w 5348300"/>
              <a:gd name="connsiteY131" fmla="*/ 519113 h 3000375"/>
              <a:gd name="connsiteX132" fmla="*/ 4962525 w 5348300"/>
              <a:gd name="connsiteY132" fmla="*/ 500063 h 3000375"/>
              <a:gd name="connsiteX133" fmla="*/ 4995863 w 5348300"/>
              <a:gd name="connsiteY133" fmla="*/ 476250 h 3000375"/>
              <a:gd name="connsiteX134" fmla="*/ 5024438 w 5348300"/>
              <a:gd name="connsiteY134" fmla="*/ 447675 h 3000375"/>
              <a:gd name="connsiteX135" fmla="*/ 5038725 w 5348300"/>
              <a:gd name="connsiteY135" fmla="*/ 433388 h 3000375"/>
              <a:gd name="connsiteX136" fmla="*/ 5048250 w 5348300"/>
              <a:gd name="connsiteY136" fmla="*/ 414338 h 3000375"/>
              <a:gd name="connsiteX137" fmla="*/ 5057775 w 5348300"/>
              <a:gd name="connsiteY137" fmla="*/ 390525 h 3000375"/>
              <a:gd name="connsiteX138" fmla="*/ 5067300 w 5348300"/>
              <a:gd name="connsiteY138" fmla="*/ 376238 h 3000375"/>
              <a:gd name="connsiteX139" fmla="*/ 5072063 w 5348300"/>
              <a:gd name="connsiteY139" fmla="*/ 361950 h 3000375"/>
              <a:gd name="connsiteX140" fmla="*/ 5086350 w 5348300"/>
              <a:gd name="connsiteY140" fmla="*/ 347663 h 3000375"/>
              <a:gd name="connsiteX141" fmla="*/ 5095875 w 5348300"/>
              <a:gd name="connsiteY141" fmla="*/ 333375 h 3000375"/>
              <a:gd name="connsiteX142" fmla="*/ 5129213 w 5348300"/>
              <a:gd name="connsiteY142" fmla="*/ 314325 h 3000375"/>
              <a:gd name="connsiteX143" fmla="*/ 5157788 w 5348300"/>
              <a:gd name="connsiteY143" fmla="*/ 300038 h 3000375"/>
              <a:gd name="connsiteX144" fmla="*/ 5172075 w 5348300"/>
              <a:gd name="connsiteY144" fmla="*/ 285750 h 3000375"/>
              <a:gd name="connsiteX145" fmla="*/ 5191125 w 5348300"/>
              <a:gd name="connsiteY145" fmla="*/ 271463 h 3000375"/>
              <a:gd name="connsiteX146" fmla="*/ 5219700 w 5348300"/>
              <a:gd name="connsiteY146" fmla="*/ 242888 h 3000375"/>
              <a:gd name="connsiteX147" fmla="*/ 5229225 w 5348300"/>
              <a:gd name="connsiteY147" fmla="*/ 228600 h 3000375"/>
              <a:gd name="connsiteX148" fmla="*/ 5238750 w 5348300"/>
              <a:gd name="connsiteY148" fmla="*/ 185738 h 3000375"/>
              <a:gd name="connsiteX149" fmla="*/ 5253038 w 5348300"/>
              <a:gd name="connsiteY149" fmla="*/ 142875 h 3000375"/>
              <a:gd name="connsiteX150" fmla="*/ 5257800 w 5348300"/>
              <a:gd name="connsiteY150" fmla="*/ 128588 h 3000375"/>
              <a:gd name="connsiteX151" fmla="*/ 5267325 w 5348300"/>
              <a:gd name="connsiteY151" fmla="*/ 85725 h 3000375"/>
              <a:gd name="connsiteX152" fmla="*/ 5324475 w 5348300"/>
              <a:gd name="connsiteY152" fmla="*/ 19050 h 3000375"/>
              <a:gd name="connsiteX153" fmla="*/ 5343525 w 5348300"/>
              <a:gd name="connsiteY153" fmla="*/ 0 h 3000375"/>
              <a:gd name="connsiteX154" fmla="*/ 5348288 w 5348300"/>
              <a:gd name="connsiteY154"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686050 h 3000375"/>
              <a:gd name="connsiteX33" fmla="*/ 1495425 w 5348300"/>
              <a:gd name="connsiteY33" fmla="*/ 2657475 h 3000375"/>
              <a:gd name="connsiteX34" fmla="*/ 1509713 w 5348300"/>
              <a:gd name="connsiteY34" fmla="*/ 2647950 h 3000375"/>
              <a:gd name="connsiteX35" fmla="*/ 1552575 w 5348300"/>
              <a:gd name="connsiteY35" fmla="*/ 2638425 h 3000375"/>
              <a:gd name="connsiteX36" fmla="*/ 1585913 w 5348300"/>
              <a:gd name="connsiteY36" fmla="*/ 2624138 h 3000375"/>
              <a:gd name="connsiteX37" fmla="*/ 1619250 w 5348300"/>
              <a:gd name="connsiteY37" fmla="*/ 2614613 h 3000375"/>
              <a:gd name="connsiteX38" fmla="*/ 1685925 w 5348300"/>
              <a:gd name="connsiteY38" fmla="*/ 2605088 h 3000375"/>
              <a:gd name="connsiteX39" fmla="*/ 1719263 w 5348300"/>
              <a:gd name="connsiteY39" fmla="*/ 2600325 h 3000375"/>
              <a:gd name="connsiteX40" fmla="*/ 1762125 w 5348300"/>
              <a:gd name="connsiteY40" fmla="*/ 2590800 h 3000375"/>
              <a:gd name="connsiteX41" fmla="*/ 1781175 w 5348300"/>
              <a:gd name="connsiteY41" fmla="*/ 2586038 h 3000375"/>
              <a:gd name="connsiteX42" fmla="*/ 1814513 w 5348300"/>
              <a:gd name="connsiteY42" fmla="*/ 2581275 h 3000375"/>
              <a:gd name="connsiteX43" fmla="*/ 1862138 w 5348300"/>
              <a:gd name="connsiteY43" fmla="*/ 2566988 h 3000375"/>
              <a:gd name="connsiteX44" fmla="*/ 1876425 w 5348300"/>
              <a:gd name="connsiteY44" fmla="*/ 2562225 h 3000375"/>
              <a:gd name="connsiteX45" fmla="*/ 1900238 w 5348300"/>
              <a:gd name="connsiteY45" fmla="*/ 2557463 h 3000375"/>
              <a:gd name="connsiteX46" fmla="*/ 1919288 w 5348300"/>
              <a:gd name="connsiteY46" fmla="*/ 2547938 h 3000375"/>
              <a:gd name="connsiteX47" fmla="*/ 1962150 w 5348300"/>
              <a:gd name="connsiteY47" fmla="*/ 2533650 h 3000375"/>
              <a:gd name="connsiteX48" fmla="*/ 1976438 w 5348300"/>
              <a:gd name="connsiteY48" fmla="*/ 2528888 h 3000375"/>
              <a:gd name="connsiteX49" fmla="*/ 2009775 w 5348300"/>
              <a:gd name="connsiteY49" fmla="*/ 2514600 h 3000375"/>
              <a:gd name="connsiteX50" fmla="*/ 2043113 w 5348300"/>
              <a:gd name="connsiteY50" fmla="*/ 2500313 h 3000375"/>
              <a:gd name="connsiteX51" fmla="*/ 2071688 w 5348300"/>
              <a:gd name="connsiteY51" fmla="*/ 2481263 h 3000375"/>
              <a:gd name="connsiteX52" fmla="*/ 2100263 w 5348300"/>
              <a:gd name="connsiteY52" fmla="*/ 2462213 h 3000375"/>
              <a:gd name="connsiteX53" fmla="*/ 2114550 w 5348300"/>
              <a:gd name="connsiteY53" fmla="*/ 2447925 h 3000375"/>
              <a:gd name="connsiteX54" fmla="*/ 2128838 w 5348300"/>
              <a:gd name="connsiteY54" fmla="*/ 2438400 h 3000375"/>
              <a:gd name="connsiteX55" fmla="*/ 2147888 w 5348300"/>
              <a:gd name="connsiteY55" fmla="*/ 2424113 h 3000375"/>
              <a:gd name="connsiteX56" fmla="*/ 2176463 w 5348300"/>
              <a:gd name="connsiteY56" fmla="*/ 2405063 h 3000375"/>
              <a:gd name="connsiteX57" fmla="*/ 2209800 w 5348300"/>
              <a:gd name="connsiteY57" fmla="*/ 2376488 h 3000375"/>
              <a:gd name="connsiteX58" fmla="*/ 2243138 w 5348300"/>
              <a:gd name="connsiteY58" fmla="*/ 2347913 h 3000375"/>
              <a:gd name="connsiteX59" fmla="*/ 2257425 w 5348300"/>
              <a:gd name="connsiteY59" fmla="*/ 2343150 h 3000375"/>
              <a:gd name="connsiteX60" fmla="*/ 2286000 w 5348300"/>
              <a:gd name="connsiteY60" fmla="*/ 2314575 h 3000375"/>
              <a:gd name="connsiteX61" fmla="*/ 2319338 w 5348300"/>
              <a:gd name="connsiteY61" fmla="*/ 2290763 h 3000375"/>
              <a:gd name="connsiteX62" fmla="*/ 2357438 w 5348300"/>
              <a:gd name="connsiteY62" fmla="*/ 2266950 h 3000375"/>
              <a:gd name="connsiteX63" fmla="*/ 2371725 w 5348300"/>
              <a:gd name="connsiteY63" fmla="*/ 2252663 h 3000375"/>
              <a:gd name="connsiteX64" fmla="*/ 2414588 w 5348300"/>
              <a:gd name="connsiteY64" fmla="*/ 2224088 h 3000375"/>
              <a:gd name="connsiteX65" fmla="*/ 2428875 w 5348300"/>
              <a:gd name="connsiteY65" fmla="*/ 2214563 h 3000375"/>
              <a:gd name="connsiteX66" fmla="*/ 2476500 w 5348300"/>
              <a:gd name="connsiteY66" fmla="*/ 2176463 h 3000375"/>
              <a:gd name="connsiteX67" fmla="*/ 2486025 w 5348300"/>
              <a:gd name="connsiteY67" fmla="*/ 2162175 h 3000375"/>
              <a:gd name="connsiteX68" fmla="*/ 2514600 w 5348300"/>
              <a:gd name="connsiteY68" fmla="*/ 2133600 h 3000375"/>
              <a:gd name="connsiteX69" fmla="*/ 2524125 w 5348300"/>
              <a:gd name="connsiteY69" fmla="*/ 2119313 h 3000375"/>
              <a:gd name="connsiteX70" fmla="*/ 2543175 w 5348300"/>
              <a:gd name="connsiteY70" fmla="*/ 2105025 h 3000375"/>
              <a:gd name="connsiteX71" fmla="*/ 2571750 w 5348300"/>
              <a:gd name="connsiteY71" fmla="*/ 2076450 h 3000375"/>
              <a:gd name="connsiteX72" fmla="*/ 2581275 w 5348300"/>
              <a:gd name="connsiteY72" fmla="*/ 2062163 h 3000375"/>
              <a:gd name="connsiteX73" fmla="*/ 2595563 w 5348300"/>
              <a:gd name="connsiteY73" fmla="*/ 2057400 h 3000375"/>
              <a:gd name="connsiteX74" fmla="*/ 2628900 w 5348300"/>
              <a:gd name="connsiteY74" fmla="*/ 2028825 h 3000375"/>
              <a:gd name="connsiteX75" fmla="*/ 2667000 w 5348300"/>
              <a:gd name="connsiteY75" fmla="*/ 1985963 h 3000375"/>
              <a:gd name="connsiteX76" fmla="*/ 2690813 w 5348300"/>
              <a:gd name="connsiteY76" fmla="*/ 1971675 h 3000375"/>
              <a:gd name="connsiteX77" fmla="*/ 2714625 w 5348300"/>
              <a:gd name="connsiteY77" fmla="*/ 1947863 h 3000375"/>
              <a:gd name="connsiteX78" fmla="*/ 2738438 w 5348300"/>
              <a:gd name="connsiteY78" fmla="*/ 1924050 h 3000375"/>
              <a:gd name="connsiteX79" fmla="*/ 2752725 w 5348300"/>
              <a:gd name="connsiteY79" fmla="*/ 1905000 h 3000375"/>
              <a:gd name="connsiteX80" fmla="*/ 2771775 w 5348300"/>
              <a:gd name="connsiteY80" fmla="*/ 1876425 h 3000375"/>
              <a:gd name="connsiteX81" fmla="*/ 2786063 w 5348300"/>
              <a:gd name="connsiteY81" fmla="*/ 1862138 h 3000375"/>
              <a:gd name="connsiteX82" fmla="*/ 2805113 w 5348300"/>
              <a:gd name="connsiteY82" fmla="*/ 1847850 h 3000375"/>
              <a:gd name="connsiteX83" fmla="*/ 2828925 w 5348300"/>
              <a:gd name="connsiteY83" fmla="*/ 1819275 h 3000375"/>
              <a:gd name="connsiteX84" fmla="*/ 2847975 w 5348300"/>
              <a:gd name="connsiteY84" fmla="*/ 1809750 h 3000375"/>
              <a:gd name="connsiteX85" fmla="*/ 2876550 w 5348300"/>
              <a:gd name="connsiteY85" fmla="*/ 1795463 h 3000375"/>
              <a:gd name="connsiteX86" fmla="*/ 2890838 w 5348300"/>
              <a:gd name="connsiteY86" fmla="*/ 1781175 h 3000375"/>
              <a:gd name="connsiteX87" fmla="*/ 2905125 w 5348300"/>
              <a:gd name="connsiteY87" fmla="*/ 1771650 h 3000375"/>
              <a:gd name="connsiteX88" fmla="*/ 2938463 w 5348300"/>
              <a:gd name="connsiteY88" fmla="*/ 1738313 h 3000375"/>
              <a:gd name="connsiteX89" fmla="*/ 2952750 w 5348300"/>
              <a:gd name="connsiteY89" fmla="*/ 1728788 h 3000375"/>
              <a:gd name="connsiteX90" fmla="*/ 2967038 w 5348300"/>
              <a:gd name="connsiteY90" fmla="*/ 1709738 h 3000375"/>
              <a:gd name="connsiteX91" fmla="*/ 2995613 w 5348300"/>
              <a:gd name="connsiteY91" fmla="*/ 1695450 h 3000375"/>
              <a:gd name="connsiteX92" fmla="*/ 3009900 w 5348300"/>
              <a:gd name="connsiteY92" fmla="*/ 1681163 h 3000375"/>
              <a:gd name="connsiteX93" fmla="*/ 3038475 w 5348300"/>
              <a:gd name="connsiteY93" fmla="*/ 1662113 h 3000375"/>
              <a:gd name="connsiteX94" fmla="*/ 3262313 w 5348300"/>
              <a:gd name="connsiteY94" fmla="*/ 1552576 h 3000375"/>
              <a:gd name="connsiteX95" fmla="*/ 3619501 w 5348300"/>
              <a:gd name="connsiteY95" fmla="*/ 1412081 h 3000375"/>
              <a:gd name="connsiteX96" fmla="*/ 3879056 w 5348300"/>
              <a:gd name="connsiteY96" fmla="*/ 1309688 h 3000375"/>
              <a:gd name="connsiteX97" fmla="*/ 4086225 w 5348300"/>
              <a:gd name="connsiteY97" fmla="*/ 1228725 h 3000375"/>
              <a:gd name="connsiteX98" fmla="*/ 4252913 w 5348300"/>
              <a:gd name="connsiteY98" fmla="*/ 1162050 h 3000375"/>
              <a:gd name="connsiteX99" fmla="*/ 4305300 w 5348300"/>
              <a:gd name="connsiteY99" fmla="*/ 1123950 h 3000375"/>
              <a:gd name="connsiteX100" fmla="*/ 4333875 w 5348300"/>
              <a:gd name="connsiteY100" fmla="*/ 1095375 h 3000375"/>
              <a:gd name="connsiteX101" fmla="*/ 4338638 w 5348300"/>
              <a:gd name="connsiteY101" fmla="*/ 1081088 h 3000375"/>
              <a:gd name="connsiteX102" fmla="*/ 4367213 w 5348300"/>
              <a:gd name="connsiteY102" fmla="*/ 1042988 h 3000375"/>
              <a:gd name="connsiteX103" fmla="*/ 4381500 w 5348300"/>
              <a:gd name="connsiteY103" fmla="*/ 1028700 h 3000375"/>
              <a:gd name="connsiteX104" fmla="*/ 4410075 w 5348300"/>
              <a:gd name="connsiteY104" fmla="*/ 1009650 h 3000375"/>
              <a:gd name="connsiteX105" fmla="*/ 4433888 w 5348300"/>
              <a:gd name="connsiteY105" fmla="*/ 990600 h 3000375"/>
              <a:gd name="connsiteX106" fmla="*/ 4462463 w 5348300"/>
              <a:gd name="connsiteY106" fmla="*/ 971550 h 3000375"/>
              <a:gd name="connsiteX107" fmla="*/ 4519613 w 5348300"/>
              <a:gd name="connsiteY107" fmla="*/ 919163 h 3000375"/>
              <a:gd name="connsiteX108" fmla="*/ 4538663 w 5348300"/>
              <a:gd name="connsiteY108" fmla="*/ 900113 h 3000375"/>
              <a:gd name="connsiteX109" fmla="*/ 4576763 w 5348300"/>
              <a:gd name="connsiteY109" fmla="*/ 871538 h 3000375"/>
              <a:gd name="connsiteX110" fmla="*/ 4605338 w 5348300"/>
              <a:gd name="connsiteY110" fmla="*/ 847725 h 3000375"/>
              <a:gd name="connsiteX111" fmla="*/ 4643438 w 5348300"/>
              <a:gd name="connsiteY111" fmla="*/ 804863 h 3000375"/>
              <a:gd name="connsiteX112" fmla="*/ 4643438 w 5348300"/>
              <a:gd name="connsiteY112" fmla="*/ 804863 h 3000375"/>
              <a:gd name="connsiteX113" fmla="*/ 4657725 w 5348300"/>
              <a:gd name="connsiteY113" fmla="*/ 785813 h 3000375"/>
              <a:gd name="connsiteX114" fmla="*/ 4710113 w 5348300"/>
              <a:gd name="connsiteY114" fmla="*/ 738188 h 3000375"/>
              <a:gd name="connsiteX115" fmla="*/ 4738688 w 5348300"/>
              <a:gd name="connsiteY115" fmla="*/ 700088 h 3000375"/>
              <a:gd name="connsiteX116" fmla="*/ 4748213 w 5348300"/>
              <a:gd name="connsiteY116" fmla="*/ 685800 h 3000375"/>
              <a:gd name="connsiteX117" fmla="*/ 4776788 w 5348300"/>
              <a:gd name="connsiteY117" fmla="*/ 676275 h 3000375"/>
              <a:gd name="connsiteX118" fmla="*/ 4791075 w 5348300"/>
              <a:gd name="connsiteY118" fmla="*/ 671513 h 3000375"/>
              <a:gd name="connsiteX119" fmla="*/ 4814888 w 5348300"/>
              <a:gd name="connsiteY119" fmla="*/ 657225 h 3000375"/>
              <a:gd name="connsiteX120" fmla="*/ 4833938 w 5348300"/>
              <a:gd name="connsiteY120" fmla="*/ 647700 h 3000375"/>
              <a:gd name="connsiteX121" fmla="*/ 4848225 w 5348300"/>
              <a:gd name="connsiteY121" fmla="*/ 638175 h 3000375"/>
              <a:gd name="connsiteX122" fmla="*/ 4862513 w 5348300"/>
              <a:gd name="connsiteY122" fmla="*/ 633413 h 3000375"/>
              <a:gd name="connsiteX123" fmla="*/ 4881563 w 5348300"/>
              <a:gd name="connsiteY123" fmla="*/ 623888 h 3000375"/>
              <a:gd name="connsiteX124" fmla="*/ 4872038 w 5348300"/>
              <a:gd name="connsiteY124" fmla="*/ 609600 h 3000375"/>
              <a:gd name="connsiteX125" fmla="*/ 4857750 w 5348300"/>
              <a:gd name="connsiteY125" fmla="*/ 600075 h 3000375"/>
              <a:gd name="connsiteX126" fmla="*/ 4862513 w 5348300"/>
              <a:gd name="connsiteY126" fmla="*/ 585788 h 3000375"/>
              <a:gd name="connsiteX127" fmla="*/ 4886325 w 5348300"/>
              <a:gd name="connsiteY127" fmla="*/ 581025 h 3000375"/>
              <a:gd name="connsiteX128" fmla="*/ 4900613 w 5348300"/>
              <a:gd name="connsiteY128" fmla="*/ 576263 h 3000375"/>
              <a:gd name="connsiteX129" fmla="*/ 4919663 w 5348300"/>
              <a:gd name="connsiteY129" fmla="*/ 533400 h 3000375"/>
              <a:gd name="connsiteX130" fmla="*/ 4943475 w 5348300"/>
              <a:gd name="connsiteY130" fmla="*/ 519113 h 3000375"/>
              <a:gd name="connsiteX131" fmla="*/ 4962525 w 5348300"/>
              <a:gd name="connsiteY131" fmla="*/ 500063 h 3000375"/>
              <a:gd name="connsiteX132" fmla="*/ 4995863 w 5348300"/>
              <a:gd name="connsiteY132" fmla="*/ 476250 h 3000375"/>
              <a:gd name="connsiteX133" fmla="*/ 5024438 w 5348300"/>
              <a:gd name="connsiteY133" fmla="*/ 447675 h 3000375"/>
              <a:gd name="connsiteX134" fmla="*/ 5038725 w 5348300"/>
              <a:gd name="connsiteY134" fmla="*/ 433388 h 3000375"/>
              <a:gd name="connsiteX135" fmla="*/ 5048250 w 5348300"/>
              <a:gd name="connsiteY135" fmla="*/ 414338 h 3000375"/>
              <a:gd name="connsiteX136" fmla="*/ 5057775 w 5348300"/>
              <a:gd name="connsiteY136" fmla="*/ 390525 h 3000375"/>
              <a:gd name="connsiteX137" fmla="*/ 5067300 w 5348300"/>
              <a:gd name="connsiteY137" fmla="*/ 376238 h 3000375"/>
              <a:gd name="connsiteX138" fmla="*/ 5072063 w 5348300"/>
              <a:gd name="connsiteY138" fmla="*/ 361950 h 3000375"/>
              <a:gd name="connsiteX139" fmla="*/ 5086350 w 5348300"/>
              <a:gd name="connsiteY139" fmla="*/ 347663 h 3000375"/>
              <a:gd name="connsiteX140" fmla="*/ 5095875 w 5348300"/>
              <a:gd name="connsiteY140" fmla="*/ 333375 h 3000375"/>
              <a:gd name="connsiteX141" fmla="*/ 5129213 w 5348300"/>
              <a:gd name="connsiteY141" fmla="*/ 314325 h 3000375"/>
              <a:gd name="connsiteX142" fmla="*/ 5157788 w 5348300"/>
              <a:gd name="connsiteY142" fmla="*/ 300038 h 3000375"/>
              <a:gd name="connsiteX143" fmla="*/ 5172075 w 5348300"/>
              <a:gd name="connsiteY143" fmla="*/ 285750 h 3000375"/>
              <a:gd name="connsiteX144" fmla="*/ 5191125 w 5348300"/>
              <a:gd name="connsiteY144" fmla="*/ 271463 h 3000375"/>
              <a:gd name="connsiteX145" fmla="*/ 5219700 w 5348300"/>
              <a:gd name="connsiteY145" fmla="*/ 242888 h 3000375"/>
              <a:gd name="connsiteX146" fmla="*/ 5229225 w 5348300"/>
              <a:gd name="connsiteY146" fmla="*/ 228600 h 3000375"/>
              <a:gd name="connsiteX147" fmla="*/ 5238750 w 5348300"/>
              <a:gd name="connsiteY147" fmla="*/ 185738 h 3000375"/>
              <a:gd name="connsiteX148" fmla="*/ 5253038 w 5348300"/>
              <a:gd name="connsiteY148" fmla="*/ 142875 h 3000375"/>
              <a:gd name="connsiteX149" fmla="*/ 5257800 w 5348300"/>
              <a:gd name="connsiteY149" fmla="*/ 128588 h 3000375"/>
              <a:gd name="connsiteX150" fmla="*/ 5267325 w 5348300"/>
              <a:gd name="connsiteY150" fmla="*/ 85725 h 3000375"/>
              <a:gd name="connsiteX151" fmla="*/ 5324475 w 5348300"/>
              <a:gd name="connsiteY151" fmla="*/ 19050 h 3000375"/>
              <a:gd name="connsiteX152" fmla="*/ 5343525 w 5348300"/>
              <a:gd name="connsiteY152" fmla="*/ 0 h 3000375"/>
              <a:gd name="connsiteX153" fmla="*/ 5348288 w 5348300"/>
              <a:gd name="connsiteY153"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686050 h 3000375"/>
              <a:gd name="connsiteX33" fmla="*/ 1495425 w 5348300"/>
              <a:gd name="connsiteY33" fmla="*/ 2657475 h 3000375"/>
              <a:gd name="connsiteX34" fmla="*/ 1509713 w 5348300"/>
              <a:gd name="connsiteY34" fmla="*/ 2647950 h 3000375"/>
              <a:gd name="connsiteX35" fmla="*/ 1585913 w 5348300"/>
              <a:gd name="connsiteY35" fmla="*/ 2624138 h 3000375"/>
              <a:gd name="connsiteX36" fmla="*/ 1619250 w 5348300"/>
              <a:gd name="connsiteY36" fmla="*/ 2614613 h 3000375"/>
              <a:gd name="connsiteX37" fmla="*/ 1685925 w 5348300"/>
              <a:gd name="connsiteY37" fmla="*/ 2605088 h 3000375"/>
              <a:gd name="connsiteX38" fmla="*/ 1719263 w 5348300"/>
              <a:gd name="connsiteY38" fmla="*/ 2600325 h 3000375"/>
              <a:gd name="connsiteX39" fmla="*/ 1762125 w 5348300"/>
              <a:gd name="connsiteY39" fmla="*/ 2590800 h 3000375"/>
              <a:gd name="connsiteX40" fmla="*/ 1781175 w 5348300"/>
              <a:gd name="connsiteY40" fmla="*/ 2586038 h 3000375"/>
              <a:gd name="connsiteX41" fmla="*/ 1814513 w 5348300"/>
              <a:gd name="connsiteY41" fmla="*/ 2581275 h 3000375"/>
              <a:gd name="connsiteX42" fmla="*/ 1862138 w 5348300"/>
              <a:gd name="connsiteY42" fmla="*/ 2566988 h 3000375"/>
              <a:gd name="connsiteX43" fmla="*/ 1876425 w 5348300"/>
              <a:gd name="connsiteY43" fmla="*/ 2562225 h 3000375"/>
              <a:gd name="connsiteX44" fmla="*/ 1900238 w 5348300"/>
              <a:gd name="connsiteY44" fmla="*/ 2557463 h 3000375"/>
              <a:gd name="connsiteX45" fmla="*/ 1919288 w 5348300"/>
              <a:gd name="connsiteY45" fmla="*/ 2547938 h 3000375"/>
              <a:gd name="connsiteX46" fmla="*/ 1962150 w 5348300"/>
              <a:gd name="connsiteY46" fmla="*/ 2533650 h 3000375"/>
              <a:gd name="connsiteX47" fmla="*/ 1976438 w 5348300"/>
              <a:gd name="connsiteY47" fmla="*/ 2528888 h 3000375"/>
              <a:gd name="connsiteX48" fmla="*/ 2009775 w 5348300"/>
              <a:gd name="connsiteY48" fmla="*/ 2514600 h 3000375"/>
              <a:gd name="connsiteX49" fmla="*/ 2043113 w 5348300"/>
              <a:gd name="connsiteY49" fmla="*/ 2500313 h 3000375"/>
              <a:gd name="connsiteX50" fmla="*/ 2071688 w 5348300"/>
              <a:gd name="connsiteY50" fmla="*/ 2481263 h 3000375"/>
              <a:gd name="connsiteX51" fmla="*/ 2100263 w 5348300"/>
              <a:gd name="connsiteY51" fmla="*/ 2462213 h 3000375"/>
              <a:gd name="connsiteX52" fmla="*/ 2114550 w 5348300"/>
              <a:gd name="connsiteY52" fmla="*/ 2447925 h 3000375"/>
              <a:gd name="connsiteX53" fmla="*/ 2128838 w 5348300"/>
              <a:gd name="connsiteY53" fmla="*/ 2438400 h 3000375"/>
              <a:gd name="connsiteX54" fmla="*/ 2147888 w 5348300"/>
              <a:gd name="connsiteY54" fmla="*/ 2424113 h 3000375"/>
              <a:gd name="connsiteX55" fmla="*/ 2176463 w 5348300"/>
              <a:gd name="connsiteY55" fmla="*/ 2405063 h 3000375"/>
              <a:gd name="connsiteX56" fmla="*/ 2209800 w 5348300"/>
              <a:gd name="connsiteY56" fmla="*/ 2376488 h 3000375"/>
              <a:gd name="connsiteX57" fmla="*/ 2243138 w 5348300"/>
              <a:gd name="connsiteY57" fmla="*/ 2347913 h 3000375"/>
              <a:gd name="connsiteX58" fmla="*/ 2257425 w 5348300"/>
              <a:gd name="connsiteY58" fmla="*/ 2343150 h 3000375"/>
              <a:gd name="connsiteX59" fmla="*/ 2286000 w 5348300"/>
              <a:gd name="connsiteY59" fmla="*/ 2314575 h 3000375"/>
              <a:gd name="connsiteX60" fmla="*/ 2319338 w 5348300"/>
              <a:gd name="connsiteY60" fmla="*/ 2290763 h 3000375"/>
              <a:gd name="connsiteX61" fmla="*/ 2357438 w 5348300"/>
              <a:gd name="connsiteY61" fmla="*/ 2266950 h 3000375"/>
              <a:gd name="connsiteX62" fmla="*/ 2371725 w 5348300"/>
              <a:gd name="connsiteY62" fmla="*/ 2252663 h 3000375"/>
              <a:gd name="connsiteX63" fmla="*/ 2414588 w 5348300"/>
              <a:gd name="connsiteY63" fmla="*/ 2224088 h 3000375"/>
              <a:gd name="connsiteX64" fmla="*/ 2428875 w 5348300"/>
              <a:gd name="connsiteY64" fmla="*/ 2214563 h 3000375"/>
              <a:gd name="connsiteX65" fmla="*/ 2476500 w 5348300"/>
              <a:gd name="connsiteY65" fmla="*/ 2176463 h 3000375"/>
              <a:gd name="connsiteX66" fmla="*/ 2486025 w 5348300"/>
              <a:gd name="connsiteY66" fmla="*/ 2162175 h 3000375"/>
              <a:gd name="connsiteX67" fmla="*/ 2514600 w 5348300"/>
              <a:gd name="connsiteY67" fmla="*/ 2133600 h 3000375"/>
              <a:gd name="connsiteX68" fmla="*/ 2524125 w 5348300"/>
              <a:gd name="connsiteY68" fmla="*/ 2119313 h 3000375"/>
              <a:gd name="connsiteX69" fmla="*/ 2543175 w 5348300"/>
              <a:gd name="connsiteY69" fmla="*/ 2105025 h 3000375"/>
              <a:gd name="connsiteX70" fmla="*/ 2571750 w 5348300"/>
              <a:gd name="connsiteY70" fmla="*/ 2076450 h 3000375"/>
              <a:gd name="connsiteX71" fmla="*/ 2581275 w 5348300"/>
              <a:gd name="connsiteY71" fmla="*/ 2062163 h 3000375"/>
              <a:gd name="connsiteX72" fmla="*/ 2595563 w 5348300"/>
              <a:gd name="connsiteY72" fmla="*/ 2057400 h 3000375"/>
              <a:gd name="connsiteX73" fmla="*/ 2628900 w 5348300"/>
              <a:gd name="connsiteY73" fmla="*/ 2028825 h 3000375"/>
              <a:gd name="connsiteX74" fmla="*/ 2667000 w 5348300"/>
              <a:gd name="connsiteY74" fmla="*/ 1985963 h 3000375"/>
              <a:gd name="connsiteX75" fmla="*/ 2690813 w 5348300"/>
              <a:gd name="connsiteY75" fmla="*/ 1971675 h 3000375"/>
              <a:gd name="connsiteX76" fmla="*/ 2714625 w 5348300"/>
              <a:gd name="connsiteY76" fmla="*/ 1947863 h 3000375"/>
              <a:gd name="connsiteX77" fmla="*/ 2738438 w 5348300"/>
              <a:gd name="connsiteY77" fmla="*/ 1924050 h 3000375"/>
              <a:gd name="connsiteX78" fmla="*/ 2752725 w 5348300"/>
              <a:gd name="connsiteY78" fmla="*/ 1905000 h 3000375"/>
              <a:gd name="connsiteX79" fmla="*/ 2771775 w 5348300"/>
              <a:gd name="connsiteY79" fmla="*/ 1876425 h 3000375"/>
              <a:gd name="connsiteX80" fmla="*/ 2786063 w 5348300"/>
              <a:gd name="connsiteY80" fmla="*/ 1862138 h 3000375"/>
              <a:gd name="connsiteX81" fmla="*/ 2805113 w 5348300"/>
              <a:gd name="connsiteY81" fmla="*/ 1847850 h 3000375"/>
              <a:gd name="connsiteX82" fmla="*/ 2828925 w 5348300"/>
              <a:gd name="connsiteY82" fmla="*/ 1819275 h 3000375"/>
              <a:gd name="connsiteX83" fmla="*/ 2847975 w 5348300"/>
              <a:gd name="connsiteY83" fmla="*/ 1809750 h 3000375"/>
              <a:gd name="connsiteX84" fmla="*/ 2876550 w 5348300"/>
              <a:gd name="connsiteY84" fmla="*/ 1795463 h 3000375"/>
              <a:gd name="connsiteX85" fmla="*/ 2890838 w 5348300"/>
              <a:gd name="connsiteY85" fmla="*/ 1781175 h 3000375"/>
              <a:gd name="connsiteX86" fmla="*/ 2905125 w 5348300"/>
              <a:gd name="connsiteY86" fmla="*/ 1771650 h 3000375"/>
              <a:gd name="connsiteX87" fmla="*/ 2938463 w 5348300"/>
              <a:gd name="connsiteY87" fmla="*/ 1738313 h 3000375"/>
              <a:gd name="connsiteX88" fmla="*/ 2952750 w 5348300"/>
              <a:gd name="connsiteY88" fmla="*/ 1728788 h 3000375"/>
              <a:gd name="connsiteX89" fmla="*/ 2967038 w 5348300"/>
              <a:gd name="connsiteY89" fmla="*/ 1709738 h 3000375"/>
              <a:gd name="connsiteX90" fmla="*/ 2995613 w 5348300"/>
              <a:gd name="connsiteY90" fmla="*/ 1695450 h 3000375"/>
              <a:gd name="connsiteX91" fmla="*/ 3009900 w 5348300"/>
              <a:gd name="connsiteY91" fmla="*/ 1681163 h 3000375"/>
              <a:gd name="connsiteX92" fmla="*/ 3038475 w 5348300"/>
              <a:gd name="connsiteY92" fmla="*/ 1662113 h 3000375"/>
              <a:gd name="connsiteX93" fmla="*/ 3262313 w 5348300"/>
              <a:gd name="connsiteY93" fmla="*/ 1552576 h 3000375"/>
              <a:gd name="connsiteX94" fmla="*/ 3619501 w 5348300"/>
              <a:gd name="connsiteY94" fmla="*/ 1412081 h 3000375"/>
              <a:gd name="connsiteX95" fmla="*/ 3879056 w 5348300"/>
              <a:gd name="connsiteY95" fmla="*/ 1309688 h 3000375"/>
              <a:gd name="connsiteX96" fmla="*/ 4086225 w 5348300"/>
              <a:gd name="connsiteY96" fmla="*/ 1228725 h 3000375"/>
              <a:gd name="connsiteX97" fmla="*/ 4252913 w 5348300"/>
              <a:gd name="connsiteY97" fmla="*/ 1162050 h 3000375"/>
              <a:gd name="connsiteX98" fmla="*/ 4305300 w 5348300"/>
              <a:gd name="connsiteY98" fmla="*/ 1123950 h 3000375"/>
              <a:gd name="connsiteX99" fmla="*/ 4333875 w 5348300"/>
              <a:gd name="connsiteY99" fmla="*/ 1095375 h 3000375"/>
              <a:gd name="connsiteX100" fmla="*/ 4338638 w 5348300"/>
              <a:gd name="connsiteY100" fmla="*/ 1081088 h 3000375"/>
              <a:gd name="connsiteX101" fmla="*/ 4367213 w 5348300"/>
              <a:gd name="connsiteY101" fmla="*/ 1042988 h 3000375"/>
              <a:gd name="connsiteX102" fmla="*/ 4381500 w 5348300"/>
              <a:gd name="connsiteY102" fmla="*/ 1028700 h 3000375"/>
              <a:gd name="connsiteX103" fmla="*/ 4410075 w 5348300"/>
              <a:gd name="connsiteY103" fmla="*/ 1009650 h 3000375"/>
              <a:gd name="connsiteX104" fmla="*/ 4433888 w 5348300"/>
              <a:gd name="connsiteY104" fmla="*/ 990600 h 3000375"/>
              <a:gd name="connsiteX105" fmla="*/ 4462463 w 5348300"/>
              <a:gd name="connsiteY105" fmla="*/ 971550 h 3000375"/>
              <a:gd name="connsiteX106" fmla="*/ 4519613 w 5348300"/>
              <a:gd name="connsiteY106" fmla="*/ 919163 h 3000375"/>
              <a:gd name="connsiteX107" fmla="*/ 4538663 w 5348300"/>
              <a:gd name="connsiteY107" fmla="*/ 900113 h 3000375"/>
              <a:gd name="connsiteX108" fmla="*/ 4576763 w 5348300"/>
              <a:gd name="connsiteY108" fmla="*/ 871538 h 3000375"/>
              <a:gd name="connsiteX109" fmla="*/ 4605338 w 5348300"/>
              <a:gd name="connsiteY109" fmla="*/ 847725 h 3000375"/>
              <a:gd name="connsiteX110" fmla="*/ 4643438 w 5348300"/>
              <a:gd name="connsiteY110" fmla="*/ 804863 h 3000375"/>
              <a:gd name="connsiteX111" fmla="*/ 4643438 w 5348300"/>
              <a:gd name="connsiteY111" fmla="*/ 804863 h 3000375"/>
              <a:gd name="connsiteX112" fmla="*/ 4657725 w 5348300"/>
              <a:gd name="connsiteY112" fmla="*/ 785813 h 3000375"/>
              <a:gd name="connsiteX113" fmla="*/ 4710113 w 5348300"/>
              <a:gd name="connsiteY113" fmla="*/ 738188 h 3000375"/>
              <a:gd name="connsiteX114" fmla="*/ 4738688 w 5348300"/>
              <a:gd name="connsiteY114" fmla="*/ 700088 h 3000375"/>
              <a:gd name="connsiteX115" fmla="*/ 4748213 w 5348300"/>
              <a:gd name="connsiteY115" fmla="*/ 685800 h 3000375"/>
              <a:gd name="connsiteX116" fmla="*/ 4776788 w 5348300"/>
              <a:gd name="connsiteY116" fmla="*/ 676275 h 3000375"/>
              <a:gd name="connsiteX117" fmla="*/ 4791075 w 5348300"/>
              <a:gd name="connsiteY117" fmla="*/ 671513 h 3000375"/>
              <a:gd name="connsiteX118" fmla="*/ 4814888 w 5348300"/>
              <a:gd name="connsiteY118" fmla="*/ 657225 h 3000375"/>
              <a:gd name="connsiteX119" fmla="*/ 4833938 w 5348300"/>
              <a:gd name="connsiteY119" fmla="*/ 647700 h 3000375"/>
              <a:gd name="connsiteX120" fmla="*/ 4848225 w 5348300"/>
              <a:gd name="connsiteY120" fmla="*/ 638175 h 3000375"/>
              <a:gd name="connsiteX121" fmla="*/ 4862513 w 5348300"/>
              <a:gd name="connsiteY121" fmla="*/ 633413 h 3000375"/>
              <a:gd name="connsiteX122" fmla="*/ 4881563 w 5348300"/>
              <a:gd name="connsiteY122" fmla="*/ 623888 h 3000375"/>
              <a:gd name="connsiteX123" fmla="*/ 4872038 w 5348300"/>
              <a:gd name="connsiteY123" fmla="*/ 609600 h 3000375"/>
              <a:gd name="connsiteX124" fmla="*/ 4857750 w 5348300"/>
              <a:gd name="connsiteY124" fmla="*/ 600075 h 3000375"/>
              <a:gd name="connsiteX125" fmla="*/ 4862513 w 5348300"/>
              <a:gd name="connsiteY125" fmla="*/ 585788 h 3000375"/>
              <a:gd name="connsiteX126" fmla="*/ 4886325 w 5348300"/>
              <a:gd name="connsiteY126" fmla="*/ 581025 h 3000375"/>
              <a:gd name="connsiteX127" fmla="*/ 4900613 w 5348300"/>
              <a:gd name="connsiteY127" fmla="*/ 576263 h 3000375"/>
              <a:gd name="connsiteX128" fmla="*/ 4919663 w 5348300"/>
              <a:gd name="connsiteY128" fmla="*/ 533400 h 3000375"/>
              <a:gd name="connsiteX129" fmla="*/ 4943475 w 5348300"/>
              <a:gd name="connsiteY129" fmla="*/ 519113 h 3000375"/>
              <a:gd name="connsiteX130" fmla="*/ 4962525 w 5348300"/>
              <a:gd name="connsiteY130" fmla="*/ 500063 h 3000375"/>
              <a:gd name="connsiteX131" fmla="*/ 4995863 w 5348300"/>
              <a:gd name="connsiteY131" fmla="*/ 476250 h 3000375"/>
              <a:gd name="connsiteX132" fmla="*/ 5024438 w 5348300"/>
              <a:gd name="connsiteY132" fmla="*/ 447675 h 3000375"/>
              <a:gd name="connsiteX133" fmla="*/ 5038725 w 5348300"/>
              <a:gd name="connsiteY133" fmla="*/ 433388 h 3000375"/>
              <a:gd name="connsiteX134" fmla="*/ 5048250 w 5348300"/>
              <a:gd name="connsiteY134" fmla="*/ 414338 h 3000375"/>
              <a:gd name="connsiteX135" fmla="*/ 5057775 w 5348300"/>
              <a:gd name="connsiteY135" fmla="*/ 390525 h 3000375"/>
              <a:gd name="connsiteX136" fmla="*/ 5067300 w 5348300"/>
              <a:gd name="connsiteY136" fmla="*/ 376238 h 3000375"/>
              <a:gd name="connsiteX137" fmla="*/ 5072063 w 5348300"/>
              <a:gd name="connsiteY137" fmla="*/ 361950 h 3000375"/>
              <a:gd name="connsiteX138" fmla="*/ 5086350 w 5348300"/>
              <a:gd name="connsiteY138" fmla="*/ 347663 h 3000375"/>
              <a:gd name="connsiteX139" fmla="*/ 5095875 w 5348300"/>
              <a:gd name="connsiteY139" fmla="*/ 333375 h 3000375"/>
              <a:gd name="connsiteX140" fmla="*/ 5129213 w 5348300"/>
              <a:gd name="connsiteY140" fmla="*/ 314325 h 3000375"/>
              <a:gd name="connsiteX141" fmla="*/ 5157788 w 5348300"/>
              <a:gd name="connsiteY141" fmla="*/ 300038 h 3000375"/>
              <a:gd name="connsiteX142" fmla="*/ 5172075 w 5348300"/>
              <a:gd name="connsiteY142" fmla="*/ 285750 h 3000375"/>
              <a:gd name="connsiteX143" fmla="*/ 5191125 w 5348300"/>
              <a:gd name="connsiteY143" fmla="*/ 271463 h 3000375"/>
              <a:gd name="connsiteX144" fmla="*/ 5219700 w 5348300"/>
              <a:gd name="connsiteY144" fmla="*/ 242888 h 3000375"/>
              <a:gd name="connsiteX145" fmla="*/ 5229225 w 5348300"/>
              <a:gd name="connsiteY145" fmla="*/ 228600 h 3000375"/>
              <a:gd name="connsiteX146" fmla="*/ 5238750 w 5348300"/>
              <a:gd name="connsiteY146" fmla="*/ 185738 h 3000375"/>
              <a:gd name="connsiteX147" fmla="*/ 5253038 w 5348300"/>
              <a:gd name="connsiteY147" fmla="*/ 142875 h 3000375"/>
              <a:gd name="connsiteX148" fmla="*/ 5257800 w 5348300"/>
              <a:gd name="connsiteY148" fmla="*/ 128588 h 3000375"/>
              <a:gd name="connsiteX149" fmla="*/ 5267325 w 5348300"/>
              <a:gd name="connsiteY149" fmla="*/ 85725 h 3000375"/>
              <a:gd name="connsiteX150" fmla="*/ 5324475 w 5348300"/>
              <a:gd name="connsiteY150" fmla="*/ 19050 h 3000375"/>
              <a:gd name="connsiteX151" fmla="*/ 5343525 w 5348300"/>
              <a:gd name="connsiteY151" fmla="*/ 0 h 3000375"/>
              <a:gd name="connsiteX152" fmla="*/ 5348288 w 5348300"/>
              <a:gd name="connsiteY152"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686050 h 3000375"/>
              <a:gd name="connsiteX33" fmla="*/ 1495425 w 5348300"/>
              <a:gd name="connsiteY33" fmla="*/ 2657475 h 3000375"/>
              <a:gd name="connsiteX34" fmla="*/ 1585913 w 5348300"/>
              <a:gd name="connsiteY34" fmla="*/ 2624138 h 3000375"/>
              <a:gd name="connsiteX35" fmla="*/ 1619250 w 5348300"/>
              <a:gd name="connsiteY35" fmla="*/ 2614613 h 3000375"/>
              <a:gd name="connsiteX36" fmla="*/ 1685925 w 5348300"/>
              <a:gd name="connsiteY36" fmla="*/ 2605088 h 3000375"/>
              <a:gd name="connsiteX37" fmla="*/ 1719263 w 5348300"/>
              <a:gd name="connsiteY37" fmla="*/ 2600325 h 3000375"/>
              <a:gd name="connsiteX38" fmla="*/ 1762125 w 5348300"/>
              <a:gd name="connsiteY38" fmla="*/ 2590800 h 3000375"/>
              <a:gd name="connsiteX39" fmla="*/ 1781175 w 5348300"/>
              <a:gd name="connsiteY39" fmla="*/ 2586038 h 3000375"/>
              <a:gd name="connsiteX40" fmla="*/ 1814513 w 5348300"/>
              <a:gd name="connsiteY40" fmla="*/ 2581275 h 3000375"/>
              <a:gd name="connsiteX41" fmla="*/ 1862138 w 5348300"/>
              <a:gd name="connsiteY41" fmla="*/ 2566988 h 3000375"/>
              <a:gd name="connsiteX42" fmla="*/ 1876425 w 5348300"/>
              <a:gd name="connsiteY42" fmla="*/ 2562225 h 3000375"/>
              <a:gd name="connsiteX43" fmla="*/ 1900238 w 5348300"/>
              <a:gd name="connsiteY43" fmla="*/ 2557463 h 3000375"/>
              <a:gd name="connsiteX44" fmla="*/ 1919288 w 5348300"/>
              <a:gd name="connsiteY44" fmla="*/ 2547938 h 3000375"/>
              <a:gd name="connsiteX45" fmla="*/ 1962150 w 5348300"/>
              <a:gd name="connsiteY45" fmla="*/ 2533650 h 3000375"/>
              <a:gd name="connsiteX46" fmla="*/ 1976438 w 5348300"/>
              <a:gd name="connsiteY46" fmla="*/ 2528888 h 3000375"/>
              <a:gd name="connsiteX47" fmla="*/ 2009775 w 5348300"/>
              <a:gd name="connsiteY47" fmla="*/ 2514600 h 3000375"/>
              <a:gd name="connsiteX48" fmla="*/ 2043113 w 5348300"/>
              <a:gd name="connsiteY48" fmla="*/ 2500313 h 3000375"/>
              <a:gd name="connsiteX49" fmla="*/ 2071688 w 5348300"/>
              <a:gd name="connsiteY49" fmla="*/ 2481263 h 3000375"/>
              <a:gd name="connsiteX50" fmla="*/ 2100263 w 5348300"/>
              <a:gd name="connsiteY50" fmla="*/ 2462213 h 3000375"/>
              <a:gd name="connsiteX51" fmla="*/ 2114550 w 5348300"/>
              <a:gd name="connsiteY51" fmla="*/ 2447925 h 3000375"/>
              <a:gd name="connsiteX52" fmla="*/ 2128838 w 5348300"/>
              <a:gd name="connsiteY52" fmla="*/ 2438400 h 3000375"/>
              <a:gd name="connsiteX53" fmla="*/ 2147888 w 5348300"/>
              <a:gd name="connsiteY53" fmla="*/ 2424113 h 3000375"/>
              <a:gd name="connsiteX54" fmla="*/ 2176463 w 5348300"/>
              <a:gd name="connsiteY54" fmla="*/ 2405063 h 3000375"/>
              <a:gd name="connsiteX55" fmla="*/ 2209800 w 5348300"/>
              <a:gd name="connsiteY55" fmla="*/ 2376488 h 3000375"/>
              <a:gd name="connsiteX56" fmla="*/ 2243138 w 5348300"/>
              <a:gd name="connsiteY56" fmla="*/ 2347913 h 3000375"/>
              <a:gd name="connsiteX57" fmla="*/ 2257425 w 5348300"/>
              <a:gd name="connsiteY57" fmla="*/ 2343150 h 3000375"/>
              <a:gd name="connsiteX58" fmla="*/ 2286000 w 5348300"/>
              <a:gd name="connsiteY58" fmla="*/ 2314575 h 3000375"/>
              <a:gd name="connsiteX59" fmla="*/ 2319338 w 5348300"/>
              <a:gd name="connsiteY59" fmla="*/ 2290763 h 3000375"/>
              <a:gd name="connsiteX60" fmla="*/ 2357438 w 5348300"/>
              <a:gd name="connsiteY60" fmla="*/ 2266950 h 3000375"/>
              <a:gd name="connsiteX61" fmla="*/ 2371725 w 5348300"/>
              <a:gd name="connsiteY61" fmla="*/ 2252663 h 3000375"/>
              <a:gd name="connsiteX62" fmla="*/ 2414588 w 5348300"/>
              <a:gd name="connsiteY62" fmla="*/ 2224088 h 3000375"/>
              <a:gd name="connsiteX63" fmla="*/ 2428875 w 5348300"/>
              <a:gd name="connsiteY63" fmla="*/ 2214563 h 3000375"/>
              <a:gd name="connsiteX64" fmla="*/ 2476500 w 5348300"/>
              <a:gd name="connsiteY64" fmla="*/ 2176463 h 3000375"/>
              <a:gd name="connsiteX65" fmla="*/ 2486025 w 5348300"/>
              <a:gd name="connsiteY65" fmla="*/ 2162175 h 3000375"/>
              <a:gd name="connsiteX66" fmla="*/ 2514600 w 5348300"/>
              <a:gd name="connsiteY66" fmla="*/ 2133600 h 3000375"/>
              <a:gd name="connsiteX67" fmla="*/ 2524125 w 5348300"/>
              <a:gd name="connsiteY67" fmla="*/ 2119313 h 3000375"/>
              <a:gd name="connsiteX68" fmla="*/ 2543175 w 5348300"/>
              <a:gd name="connsiteY68" fmla="*/ 2105025 h 3000375"/>
              <a:gd name="connsiteX69" fmla="*/ 2571750 w 5348300"/>
              <a:gd name="connsiteY69" fmla="*/ 2076450 h 3000375"/>
              <a:gd name="connsiteX70" fmla="*/ 2581275 w 5348300"/>
              <a:gd name="connsiteY70" fmla="*/ 2062163 h 3000375"/>
              <a:gd name="connsiteX71" fmla="*/ 2595563 w 5348300"/>
              <a:gd name="connsiteY71" fmla="*/ 2057400 h 3000375"/>
              <a:gd name="connsiteX72" fmla="*/ 2628900 w 5348300"/>
              <a:gd name="connsiteY72" fmla="*/ 2028825 h 3000375"/>
              <a:gd name="connsiteX73" fmla="*/ 2667000 w 5348300"/>
              <a:gd name="connsiteY73" fmla="*/ 1985963 h 3000375"/>
              <a:gd name="connsiteX74" fmla="*/ 2690813 w 5348300"/>
              <a:gd name="connsiteY74" fmla="*/ 1971675 h 3000375"/>
              <a:gd name="connsiteX75" fmla="*/ 2714625 w 5348300"/>
              <a:gd name="connsiteY75" fmla="*/ 1947863 h 3000375"/>
              <a:gd name="connsiteX76" fmla="*/ 2738438 w 5348300"/>
              <a:gd name="connsiteY76" fmla="*/ 1924050 h 3000375"/>
              <a:gd name="connsiteX77" fmla="*/ 2752725 w 5348300"/>
              <a:gd name="connsiteY77" fmla="*/ 1905000 h 3000375"/>
              <a:gd name="connsiteX78" fmla="*/ 2771775 w 5348300"/>
              <a:gd name="connsiteY78" fmla="*/ 1876425 h 3000375"/>
              <a:gd name="connsiteX79" fmla="*/ 2786063 w 5348300"/>
              <a:gd name="connsiteY79" fmla="*/ 1862138 h 3000375"/>
              <a:gd name="connsiteX80" fmla="*/ 2805113 w 5348300"/>
              <a:gd name="connsiteY80" fmla="*/ 1847850 h 3000375"/>
              <a:gd name="connsiteX81" fmla="*/ 2828925 w 5348300"/>
              <a:gd name="connsiteY81" fmla="*/ 1819275 h 3000375"/>
              <a:gd name="connsiteX82" fmla="*/ 2847975 w 5348300"/>
              <a:gd name="connsiteY82" fmla="*/ 1809750 h 3000375"/>
              <a:gd name="connsiteX83" fmla="*/ 2876550 w 5348300"/>
              <a:gd name="connsiteY83" fmla="*/ 1795463 h 3000375"/>
              <a:gd name="connsiteX84" fmla="*/ 2890838 w 5348300"/>
              <a:gd name="connsiteY84" fmla="*/ 1781175 h 3000375"/>
              <a:gd name="connsiteX85" fmla="*/ 2905125 w 5348300"/>
              <a:gd name="connsiteY85" fmla="*/ 1771650 h 3000375"/>
              <a:gd name="connsiteX86" fmla="*/ 2938463 w 5348300"/>
              <a:gd name="connsiteY86" fmla="*/ 1738313 h 3000375"/>
              <a:gd name="connsiteX87" fmla="*/ 2952750 w 5348300"/>
              <a:gd name="connsiteY87" fmla="*/ 1728788 h 3000375"/>
              <a:gd name="connsiteX88" fmla="*/ 2967038 w 5348300"/>
              <a:gd name="connsiteY88" fmla="*/ 1709738 h 3000375"/>
              <a:gd name="connsiteX89" fmla="*/ 2995613 w 5348300"/>
              <a:gd name="connsiteY89" fmla="*/ 1695450 h 3000375"/>
              <a:gd name="connsiteX90" fmla="*/ 3009900 w 5348300"/>
              <a:gd name="connsiteY90" fmla="*/ 1681163 h 3000375"/>
              <a:gd name="connsiteX91" fmla="*/ 3038475 w 5348300"/>
              <a:gd name="connsiteY91" fmla="*/ 1662113 h 3000375"/>
              <a:gd name="connsiteX92" fmla="*/ 3262313 w 5348300"/>
              <a:gd name="connsiteY92" fmla="*/ 1552576 h 3000375"/>
              <a:gd name="connsiteX93" fmla="*/ 3619501 w 5348300"/>
              <a:gd name="connsiteY93" fmla="*/ 1412081 h 3000375"/>
              <a:gd name="connsiteX94" fmla="*/ 3879056 w 5348300"/>
              <a:gd name="connsiteY94" fmla="*/ 1309688 h 3000375"/>
              <a:gd name="connsiteX95" fmla="*/ 4086225 w 5348300"/>
              <a:gd name="connsiteY95" fmla="*/ 1228725 h 3000375"/>
              <a:gd name="connsiteX96" fmla="*/ 4252913 w 5348300"/>
              <a:gd name="connsiteY96" fmla="*/ 1162050 h 3000375"/>
              <a:gd name="connsiteX97" fmla="*/ 4305300 w 5348300"/>
              <a:gd name="connsiteY97" fmla="*/ 1123950 h 3000375"/>
              <a:gd name="connsiteX98" fmla="*/ 4333875 w 5348300"/>
              <a:gd name="connsiteY98" fmla="*/ 1095375 h 3000375"/>
              <a:gd name="connsiteX99" fmla="*/ 4338638 w 5348300"/>
              <a:gd name="connsiteY99" fmla="*/ 1081088 h 3000375"/>
              <a:gd name="connsiteX100" fmla="*/ 4367213 w 5348300"/>
              <a:gd name="connsiteY100" fmla="*/ 1042988 h 3000375"/>
              <a:gd name="connsiteX101" fmla="*/ 4381500 w 5348300"/>
              <a:gd name="connsiteY101" fmla="*/ 1028700 h 3000375"/>
              <a:gd name="connsiteX102" fmla="*/ 4410075 w 5348300"/>
              <a:gd name="connsiteY102" fmla="*/ 1009650 h 3000375"/>
              <a:gd name="connsiteX103" fmla="*/ 4433888 w 5348300"/>
              <a:gd name="connsiteY103" fmla="*/ 990600 h 3000375"/>
              <a:gd name="connsiteX104" fmla="*/ 4462463 w 5348300"/>
              <a:gd name="connsiteY104" fmla="*/ 971550 h 3000375"/>
              <a:gd name="connsiteX105" fmla="*/ 4519613 w 5348300"/>
              <a:gd name="connsiteY105" fmla="*/ 919163 h 3000375"/>
              <a:gd name="connsiteX106" fmla="*/ 4538663 w 5348300"/>
              <a:gd name="connsiteY106" fmla="*/ 900113 h 3000375"/>
              <a:gd name="connsiteX107" fmla="*/ 4576763 w 5348300"/>
              <a:gd name="connsiteY107" fmla="*/ 871538 h 3000375"/>
              <a:gd name="connsiteX108" fmla="*/ 4605338 w 5348300"/>
              <a:gd name="connsiteY108" fmla="*/ 847725 h 3000375"/>
              <a:gd name="connsiteX109" fmla="*/ 4643438 w 5348300"/>
              <a:gd name="connsiteY109" fmla="*/ 804863 h 3000375"/>
              <a:gd name="connsiteX110" fmla="*/ 4643438 w 5348300"/>
              <a:gd name="connsiteY110" fmla="*/ 804863 h 3000375"/>
              <a:gd name="connsiteX111" fmla="*/ 4657725 w 5348300"/>
              <a:gd name="connsiteY111" fmla="*/ 785813 h 3000375"/>
              <a:gd name="connsiteX112" fmla="*/ 4710113 w 5348300"/>
              <a:gd name="connsiteY112" fmla="*/ 738188 h 3000375"/>
              <a:gd name="connsiteX113" fmla="*/ 4738688 w 5348300"/>
              <a:gd name="connsiteY113" fmla="*/ 700088 h 3000375"/>
              <a:gd name="connsiteX114" fmla="*/ 4748213 w 5348300"/>
              <a:gd name="connsiteY114" fmla="*/ 685800 h 3000375"/>
              <a:gd name="connsiteX115" fmla="*/ 4776788 w 5348300"/>
              <a:gd name="connsiteY115" fmla="*/ 676275 h 3000375"/>
              <a:gd name="connsiteX116" fmla="*/ 4791075 w 5348300"/>
              <a:gd name="connsiteY116" fmla="*/ 671513 h 3000375"/>
              <a:gd name="connsiteX117" fmla="*/ 4814888 w 5348300"/>
              <a:gd name="connsiteY117" fmla="*/ 657225 h 3000375"/>
              <a:gd name="connsiteX118" fmla="*/ 4833938 w 5348300"/>
              <a:gd name="connsiteY118" fmla="*/ 647700 h 3000375"/>
              <a:gd name="connsiteX119" fmla="*/ 4848225 w 5348300"/>
              <a:gd name="connsiteY119" fmla="*/ 638175 h 3000375"/>
              <a:gd name="connsiteX120" fmla="*/ 4862513 w 5348300"/>
              <a:gd name="connsiteY120" fmla="*/ 633413 h 3000375"/>
              <a:gd name="connsiteX121" fmla="*/ 4881563 w 5348300"/>
              <a:gd name="connsiteY121" fmla="*/ 623888 h 3000375"/>
              <a:gd name="connsiteX122" fmla="*/ 4872038 w 5348300"/>
              <a:gd name="connsiteY122" fmla="*/ 609600 h 3000375"/>
              <a:gd name="connsiteX123" fmla="*/ 4857750 w 5348300"/>
              <a:gd name="connsiteY123" fmla="*/ 600075 h 3000375"/>
              <a:gd name="connsiteX124" fmla="*/ 4862513 w 5348300"/>
              <a:gd name="connsiteY124" fmla="*/ 585788 h 3000375"/>
              <a:gd name="connsiteX125" fmla="*/ 4886325 w 5348300"/>
              <a:gd name="connsiteY125" fmla="*/ 581025 h 3000375"/>
              <a:gd name="connsiteX126" fmla="*/ 4900613 w 5348300"/>
              <a:gd name="connsiteY126" fmla="*/ 576263 h 3000375"/>
              <a:gd name="connsiteX127" fmla="*/ 4919663 w 5348300"/>
              <a:gd name="connsiteY127" fmla="*/ 533400 h 3000375"/>
              <a:gd name="connsiteX128" fmla="*/ 4943475 w 5348300"/>
              <a:gd name="connsiteY128" fmla="*/ 519113 h 3000375"/>
              <a:gd name="connsiteX129" fmla="*/ 4962525 w 5348300"/>
              <a:gd name="connsiteY129" fmla="*/ 500063 h 3000375"/>
              <a:gd name="connsiteX130" fmla="*/ 4995863 w 5348300"/>
              <a:gd name="connsiteY130" fmla="*/ 476250 h 3000375"/>
              <a:gd name="connsiteX131" fmla="*/ 5024438 w 5348300"/>
              <a:gd name="connsiteY131" fmla="*/ 447675 h 3000375"/>
              <a:gd name="connsiteX132" fmla="*/ 5038725 w 5348300"/>
              <a:gd name="connsiteY132" fmla="*/ 433388 h 3000375"/>
              <a:gd name="connsiteX133" fmla="*/ 5048250 w 5348300"/>
              <a:gd name="connsiteY133" fmla="*/ 414338 h 3000375"/>
              <a:gd name="connsiteX134" fmla="*/ 5057775 w 5348300"/>
              <a:gd name="connsiteY134" fmla="*/ 390525 h 3000375"/>
              <a:gd name="connsiteX135" fmla="*/ 5067300 w 5348300"/>
              <a:gd name="connsiteY135" fmla="*/ 376238 h 3000375"/>
              <a:gd name="connsiteX136" fmla="*/ 5072063 w 5348300"/>
              <a:gd name="connsiteY136" fmla="*/ 361950 h 3000375"/>
              <a:gd name="connsiteX137" fmla="*/ 5086350 w 5348300"/>
              <a:gd name="connsiteY137" fmla="*/ 347663 h 3000375"/>
              <a:gd name="connsiteX138" fmla="*/ 5095875 w 5348300"/>
              <a:gd name="connsiteY138" fmla="*/ 333375 h 3000375"/>
              <a:gd name="connsiteX139" fmla="*/ 5129213 w 5348300"/>
              <a:gd name="connsiteY139" fmla="*/ 314325 h 3000375"/>
              <a:gd name="connsiteX140" fmla="*/ 5157788 w 5348300"/>
              <a:gd name="connsiteY140" fmla="*/ 300038 h 3000375"/>
              <a:gd name="connsiteX141" fmla="*/ 5172075 w 5348300"/>
              <a:gd name="connsiteY141" fmla="*/ 285750 h 3000375"/>
              <a:gd name="connsiteX142" fmla="*/ 5191125 w 5348300"/>
              <a:gd name="connsiteY142" fmla="*/ 271463 h 3000375"/>
              <a:gd name="connsiteX143" fmla="*/ 5219700 w 5348300"/>
              <a:gd name="connsiteY143" fmla="*/ 242888 h 3000375"/>
              <a:gd name="connsiteX144" fmla="*/ 5229225 w 5348300"/>
              <a:gd name="connsiteY144" fmla="*/ 228600 h 3000375"/>
              <a:gd name="connsiteX145" fmla="*/ 5238750 w 5348300"/>
              <a:gd name="connsiteY145" fmla="*/ 185738 h 3000375"/>
              <a:gd name="connsiteX146" fmla="*/ 5253038 w 5348300"/>
              <a:gd name="connsiteY146" fmla="*/ 142875 h 3000375"/>
              <a:gd name="connsiteX147" fmla="*/ 5257800 w 5348300"/>
              <a:gd name="connsiteY147" fmla="*/ 128588 h 3000375"/>
              <a:gd name="connsiteX148" fmla="*/ 5267325 w 5348300"/>
              <a:gd name="connsiteY148" fmla="*/ 85725 h 3000375"/>
              <a:gd name="connsiteX149" fmla="*/ 5324475 w 5348300"/>
              <a:gd name="connsiteY149" fmla="*/ 19050 h 3000375"/>
              <a:gd name="connsiteX150" fmla="*/ 5343525 w 5348300"/>
              <a:gd name="connsiteY150" fmla="*/ 0 h 3000375"/>
              <a:gd name="connsiteX151" fmla="*/ 5348288 w 5348300"/>
              <a:gd name="connsiteY151"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686050 h 3000375"/>
              <a:gd name="connsiteX33" fmla="*/ 1585913 w 5348300"/>
              <a:gd name="connsiteY33" fmla="*/ 2624138 h 3000375"/>
              <a:gd name="connsiteX34" fmla="*/ 1619250 w 5348300"/>
              <a:gd name="connsiteY34" fmla="*/ 2614613 h 3000375"/>
              <a:gd name="connsiteX35" fmla="*/ 1685925 w 5348300"/>
              <a:gd name="connsiteY35" fmla="*/ 2605088 h 3000375"/>
              <a:gd name="connsiteX36" fmla="*/ 1719263 w 5348300"/>
              <a:gd name="connsiteY36" fmla="*/ 2600325 h 3000375"/>
              <a:gd name="connsiteX37" fmla="*/ 1762125 w 5348300"/>
              <a:gd name="connsiteY37" fmla="*/ 2590800 h 3000375"/>
              <a:gd name="connsiteX38" fmla="*/ 1781175 w 5348300"/>
              <a:gd name="connsiteY38" fmla="*/ 2586038 h 3000375"/>
              <a:gd name="connsiteX39" fmla="*/ 1814513 w 5348300"/>
              <a:gd name="connsiteY39" fmla="*/ 2581275 h 3000375"/>
              <a:gd name="connsiteX40" fmla="*/ 1862138 w 5348300"/>
              <a:gd name="connsiteY40" fmla="*/ 2566988 h 3000375"/>
              <a:gd name="connsiteX41" fmla="*/ 1876425 w 5348300"/>
              <a:gd name="connsiteY41" fmla="*/ 2562225 h 3000375"/>
              <a:gd name="connsiteX42" fmla="*/ 1900238 w 5348300"/>
              <a:gd name="connsiteY42" fmla="*/ 2557463 h 3000375"/>
              <a:gd name="connsiteX43" fmla="*/ 1919288 w 5348300"/>
              <a:gd name="connsiteY43" fmla="*/ 2547938 h 3000375"/>
              <a:gd name="connsiteX44" fmla="*/ 1962150 w 5348300"/>
              <a:gd name="connsiteY44" fmla="*/ 2533650 h 3000375"/>
              <a:gd name="connsiteX45" fmla="*/ 1976438 w 5348300"/>
              <a:gd name="connsiteY45" fmla="*/ 2528888 h 3000375"/>
              <a:gd name="connsiteX46" fmla="*/ 2009775 w 5348300"/>
              <a:gd name="connsiteY46" fmla="*/ 2514600 h 3000375"/>
              <a:gd name="connsiteX47" fmla="*/ 2043113 w 5348300"/>
              <a:gd name="connsiteY47" fmla="*/ 2500313 h 3000375"/>
              <a:gd name="connsiteX48" fmla="*/ 2071688 w 5348300"/>
              <a:gd name="connsiteY48" fmla="*/ 2481263 h 3000375"/>
              <a:gd name="connsiteX49" fmla="*/ 2100263 w 5348300"/>
              <a:gd name="connsiteY49" fmla="*/ 2462213 h 3000375"/>
              <a:gd name="connsiteX50" fmla="*/ 2114550 w 5348300"/>
              <a:gd name="connsiteY50" fmla="*/ 2447925 h 3000375"/>
              <a:gd name="connsiteX51" fmla="*/ 2128838 w 5348300"/>
              <a:gd name="connsiteY51" fmla="*/ 2438400 h 3000375"/>
              <a:gd name="connsiteX52" fmla="*/ 2147888 w 5348300"/>
              <a:gd name="connsiteY52" fmla="*/ 2424113 h 3000375"/>
              <a:gd name="connsiteX53" fmla="*/ 2176463 w 5348300"/>
              <a:gd name="connsiteY53" fmla="*/ 2405063 h 3000375"/>
              <a:gd name="connsiteX54" fmla="*/ 2209800 w 5348300"/>
              <a:gd name="connsiteY54" fmla="*/ 2376488 h 3000375"/>
              <a:gd name="connsiteX55" fmla="*/ 2243138 w 5348300"/>
              <a:gd name="connsiteY55" fmla="*/ 2347913 h 3000375"/>
              <a:gd name="connsiteX56" fmla="*/ 2257425 w 5348300"/>
              <a:gd name="connsiteY56" fmla="*/ 2343150 h 3000375"/>
              <a:gd name="connsiteX57" fmla="*/ 2286000 w 5348300"/>
              <a:gd name="connsiteY57" fmla="*/ 2314575 h 3000375"/>
              <a:gd name="connsiteX58" fmla="*/ 2319338 w 5348300"/>
              <a:gd name="connsiteY58" fmla="*/ 2290763 h 3000375"/>
              <a:gd name="connsiteX59" fmla="*/ 2357438 w 5348300"/>
              <a:gd name="connsiteY59" fmla="*/ 2266950 h 3000375"/>
              <a:gd name="connsiteX60" fmla="*/ 2371725 w 5348300"/>
              <a:gd name="connsiteY60" fmla="*/ 2252663 h 3000375"/>
              <a:gd name="connsiteX61" fmla="*/ 2414588 w 5348300"/>
              <a:gd name="connsiteY61" fmla="*/ 2224088 h 3000375"/>
              <a:gd name="connsiteX62" fmla="*/ 2428875 w 5348300"/>
              <a:gd name="connsiteY62" fmla="*/ 2214563 h 3000375"/>
              <a:gd name="connsiteX63" fmla="*/ 2476500 w 5348300"/>
              <a:gd name="connsiteY63" fmla="*/ 2176463 h 3000375"/>
              <a:gd name="connsiteX64" fmla="*/ 2486025 w 5348300"/>
              <a:gd name="connsiteY64" fmla="*/ 2162175 h 3000375"/>
              <a:gd name="connsiteX65" fmla="*/ 2514600 w 5348300"/>
              <a:gd name="connsiteY65" fmla="*/ 2133600 h 3000375"/>
              <a:gd name="connsiteX66" fmla="*/ 2524125 w 5348300"/>
              <a:gd name="connsiteY66" fmla="*/ 2119313 h 3000375"/>
              <a:gd name="connsiteX67" fmla="*/ 2543175 w 5348300"/>
              <a:gd name="connsiteY67" fmla="*/ 2105025 h 3000375"/>
              <a:gd name="connsiteX68" fmla="*/ 2571750 w 5348300"/>
              <a:gd name="connsiteY68" fmla="*/ 2076450 h 3000375"/>
              <a:gd name="connsiteX69" fmla="*/ 2581275 w 5348300"/>
              <a:gd name="connsiteY69" fmla="*/ 2062163 h 3000375"/>
              <a:gd name="connsiteX70" fmla="*/ 2595563 w 5348300"/>
              <a:gd name="connsiteY70" fmla="*/ 2057400 h 3000375"/>
              <a:gd name="connsiteX71" fmla="*/ 2628900 w 5348300"/>
              <a:gd name="connsiteY71" fmla="*/ 2028825 h 3000375"/>
              <a:gd name="connsiteX72" fmla="*/ 2667000 w 5348300"/>
              <a:gd name="connsiteY72" fmla="*/ 1985963 h 3000375"/>
              <a:gd name="connsiteX73" fmla="*/ 2690813 w 5348300"/>
              <a:gd name="connsiteY73" fmla="*/ 1971675 h 3000375"/>
              <a:gd name="connsiteX74" fmla="*/ 2714625 w 5348300"/>
              <a:gd name="connsiteY74" fmla="*/ 1947863 h 3000375"/>
              <a:gd name="connsiteX75" fmla="*/ 2738438 w 5348300"/>
              <a:gd name="connsiteY75" fmla="*/ 1924050 h 3000375"/>
              <a:gd name="connsiteX76" fmla="*/ 2752725 w 5348300"/>
              <a:gd name="connsiteY76" fmla="*/ 1905000 h 3000375"/>
              <a:gd name="connsiteX77" fmla="*/ 2771775 w 5348300"/>
              <a:gd name="connsiteY77" fmla="*/ 1876425 h 3000375"/>
              <a:gd name="connsiteX78" fmla="*/ 2786063 w 5348300"/>
              <a:gd name="connsiteY78" fmla="*/ 1862138 h 3000375"/>
              <a:gd name="connsiteX79" fmla="*/ 2805113 w 5348300"/>
              <a:gd name="connsiteY79" fmla="*/ 1847850 h 3000375"/>
              <a:gd name="connsiteX80" fmla="*/ 2828925 w 5348300"/>
              <a:gd name="connsiteY80" fmla="*/ 1819275 h 3000375"/>
              <a:gd name="connsiteX81" fmla="*/ 2847975 w 5348300"/>
              <a:gd name="connsiteY81" fmla="*/ 1809750 h 3000375"/>
              <a:gd name="connsiteX82" fmla="*/ 2876550 w 5348300"/>
              <a:gd name="connsiteY82" fmla="*/ 1795463 h 3000375"/>
              <a:gd name="connsiteX83" fmla="*/ 2890838 w 5348300"/>
              <a:gd name="connsiteY83" fmla="*/ 1781175 h 3000375"/>
              <a:gd name="connsiteX84" fmla="*/ 2905125 w 5348300"/>
              <a:gd name="connsiteY84" fmla="*/ 1771650 h 3000375"/>
              <a:gd name="connsiteX85" fmla="*/ 2938463 w 5348300"/>
              <a:gd name="connsiteY85" fmla="*/ 1738313 h 3000375"/>
              <a:gd name="connsiteX86" fmla="*/ 2952750 w 5348300"/>
              <a:gd name="connsiteY86" fmla="*/ 1728788 h 3000375"/>
              <a:gd name="connsiteX87" fmla="*/ 2967038 w 5348300"/>
              <a:gd name="connsiteY87" fmla="*/ 1709738 h 3000375"/>
              <a:gd name="connsiteX88" fmla="*/ 2995613 w 5348300"/>
              <a:gd name="connsiteY88" fmla="*/ 1695450 h 3000375"/>
              <a:gd name="connsiteX89" fmla="*/ 3009900 w 5348300"/>
              <a:gd name="connsiteY89" fmla="*/ 1681163 h 3000375"/>
              <a:gd name="connsiteX90" fmla="*/ 3038475 w 5348300"/>
              <a:gd name="connsiteY90" fmla="*/ 1662113 h 3000375"/>
              <a:gd name="connsiteX91" fmla="*/ 3262313 w 5348300"/>
              <a:gd name="connsiteY91" fmla="*/ 1552576 h 3000375"/>
              <a:gd name="connsiteX92" fmla="*/ 3619501 w 5348300"/>
              <a:gd name="connsiteY92" fmla="*/ 1412081 h 3000375"/>
              <a:gd name="connsiteX93" fmla="*/ 3879056 w 5348300"/>
              <a:gd name="connsiteY93" fmla="*/ 1309688 h 3000375"/>
              <a:gd name="connsiteX94" fmla="*/ 4086225 w 5348300"/>
              <a:gd name="connsiteY94" fmla="*/ 1228725 h 3000375"/>
              <a:gd name="connsiteX95" fmla="*/ 4252913 w 5348300"/>
              <a:gd name="connsiteY95" fmla="*/ 1162050 h 3000375"/>
              <a:gd name="connsiteX96" fmla="*/ 4305300 w 5348300"/>
              <a:gd name="connsiteY96" fmla="*/ 1123950 h 3000375"/>
              <a:gd name="connsiteX97" fmla="*/ 4333875 w 5348300"/>
              <a:gd name="connsiteY97" fmla="*/ 1095375 h 3000375"/>
              <a:gd name="connsiteX98" fmla="*/ 4338638 w 5348300"/>
              <a:gd name="connsiteY98" fmla="*/ 1081088 h 3000375"/>
              <a:gd name="connsiteX99" fmla="*/ 4367213 w 5348300"/>
              <a:gd name="connsiteY99" fmla="*/ 1042988 h 3000375"/>
              <a:gd name="connsiteX100" fmla="*/ 4381500 w 5348300"/>
              <a:gd name="connsiteY100" fmla="*/ 1028700 h 3000375"/>
              <a:gd name="connsiteX101" fmla="*/ 4410075 w 5348300"/>
              <a:gd name="connsiteY101" fmla="*/ 1009650 h 3000375"/>
              <a:gd name="connsiteX102" fmla="*/ 4433888 w 5348300"/>
              <a:gd name="connsiteY102" fmla="*/ 990600 h 3000375"/>
              <a:gd name="connsiteX103" fmla="*/ 4462463 w 5348300"/>
              <a:gd name="connsiteY103" fmla="*/ 971550 h 3000375"/>
              <a:gd name="connsiteX104" fmla="*/ 4519613 w 5348300"/>
              <a:gd name="connsiteY104" fmla="*/ 919163 h 3000375"/>
              <a:gd name="connsiteX105" fmla="*/ 4538663 w 5348300"/>
              <a:gd name="connsiteY105" fmla="*/ 900113 h 3000375"/>
              <a:gd name="connsiteX106" fmla="*/ 4576763 w 5348300"/>
              <a:gd name="connsiteY106" fmla="*/ 871538 h 3000375"/>
              <a:gd name="connsiteX107" fmla="*/ 4605338 w 5348300"/>
              <a:gd name="connsiteY107" fmla="*/ 847725 h 3000375"/>
              <a:gd name="connsiteX108" fmla="*/ 4643438 w 5348300"/>
              <a:gd name="connsiteY108" fmla="*/ 804863 h 3000375"/>
              <a:gd name="connsiteX109" fmla="*/ 4643438 w 5348300"/>
              <a:gd name="connsiteY109" fmla="*/ 804863 h 3000375"/>
              <a:gd name="connsiteX110" fmla="*/ 4657725 w 5348300"/>
              <a:gd name="connsiteY110" fmla="*/ 785813 h 3000375"/>
              <a:gd name="connsiteX111" fmla="*/ 4710113 w 5348300"/>
              <a:gd name="connsiteY111" fmla="*/ 738188 h 3000375"/>
              <a:gd name="connsiteX112" fmla="*/ 4738688 w 5348300"/>
              <a:gd name="connsiteY112" fmla="*/ 700088 h 3000375"/>
              <a:gd name="connsiteX113" fmla="*/ 4748213 w 5348300"/>
              <a:gd name="connsiteY113" fmla="*/ 685800 h 3000375"/>
              <a:gd name="connsiteX114" fmla="*/ 4776788 w 5348300"/>
              <a:gd name="connsiteY114" fmla="*/ 676275 h 3000375"/>
              <a:gd name="connsiteX115" fmla="*/ 4791075 w 5348300"/>
              <a:gd name="connsiteY115" fmla="*/ 671513 h 3000375"/>
              <a:gd name="connsiteX116" fmla="*/ 4814888 w 5348300"/>
              <a:gd name="connsiteY116" fmla="*/ 657225 h 3000375"/>
              <a:gd name="connsiteX117" fmla="*/ 4833938 w 5348300"/>
              <a:gd name="connsiteY117" fmla="*/ 647700 h 3000375"/>
              <a:gd name="connsiteX118" fmla="*/ 4848225 w 5348300"/>
              <a:gd name="connsiteY118" fmla="*/ 638175 h 3000375"/>
              <a:gd name="connsiteX119" fmla="*/ 4862513 w 5348300"/>
              <a:gd name="connsiteY119" fmla="*/ 633413 h 3000375"/>
              <a:gd name="connsiteX120" fmla="*/ 4881563 w 5348300"/>
              <a:gd name="connsiteY120" fmla="*/ 623888 h 3000375"/>
              <a:gd name="connsiteX121" fmla="*/ 4872038 w 5348300"/>
              <a:gd name="connsiteY121" fmla="*/ 609600 h 3000375"/>
              <a:gd name="connsiteX122" fmla="*/ 4857750 w 5348300"/>
              <a:gd name="connsiteY122" fmla="*/ 600075 h 3000375"/>
              <a:gd name="connsiteX123" fmla="*/ 4862513 w 5348300"/>
              <a:gd name="connsiteY123" fmla="*/ 585788 h 3000375"/>
              <a:gd name="connsiteX124" fmla="*/ 4886325 w 5348300"/>
              <a:gd name="connsiteY124" fmla="*/ 581025 h 3000375"/>
              <a:gd name="connsiteX125" fmla="*/ 4900613 w 5348300"/>
              <a:gd name="connsiteY125" fmla="*/ 576263 h 3000375"/>
              <a:gd name="connsiteX126" fmla="*/ 4919663 w 5348300"/>
              <a:gd name="connsiteY126" fmla="*/ 533400 h 3000375"/>
              <a:gd name="connsiteX127" fmla="*/ 4943475 w 5348300"/>
              <a:gd name="connsiteY127" fmla="*/ 519113 h 3000375"/>
              <a:gd name="connsiteX128" fmla="*/ 4962525 w 5348300"/>
              <a:gd name="connsiteY128" fmla="*/ 500063 h 3000375"/>
              <a:gd name="connsiteX129" fmla="*/ 4995863 w 5348300"/>
              <a:gd name="connsiteY129" fmla="*/ 476250 h 3000375"/>
              <a:gd name="connsiteX130" fmla="*/ 5024438 w 5348300"/>
              <a:gd name="connsiteY130" fmla="*/ 447675 h 3000375"/>
              <a:gd name="connsiteX131" fmla="*/ 5038725 w 5348300"/>
              <a:gd name="connsiteY131" fmla="*/ 433388 h 3000375"/>
              <a:gd name="connsiteX132" fmla="*/ 5048250 w 5348300"/>
              <a:gd name="connsiteY132" fmla="*/ 414338 h 3000375"/>
              <a:gd name="connsiteX133" fmla="*/ 5057775 w 5348300"/>
              <a:gd name="connsiteY133" fmla="*/ 390525 h 3000375"/>
              <a:gd name="connsiteX134" fmla="*/ 5067300 w 5348300"/>
              <a:gd name="connsiteY134" fmla="*/ 376238 h 3000375"/>
              <a:gd name="connsiteX135" fmla="*/ 5072063 w 5348300"/>
              <a:gd name="connsiteY135" fmla="*/ 361950 h 3000375"/>
              <a:gd name="connsiteX136" fmla="*/ 5086350 w 5348300"/>
              <a:gd name="connsiteY136" fmla="*/ 347663 h 3000375"/>
              <a:gd name="connsiteX137" fmla="*/ 5095875 w 5348300"/>
              <a:gd name="connsiteY137" fmla="*/ 333375 h 3000375"/>
              <a:gd name="connsiteX138" fmla="*/ 5129213 w 5348300"/>
              <a:gd name="connsiteY138" fmla="*/ 314325 h 3000375"/>
              <a:gd name="connsiteX139" fmla="*/ 5157788 w 5348300"/>
              <a:gd name="connsiteY139" fmla="*/ 300038 h 3000375"/>
              <a:gd name="connsiteX140" fmla="*/ 5172075 w 5348300"/>
              <a:gd name="connsiteY140" fmla="*/ 285750 h 3000375"/>
              <a:gd name="connsiteX141" fmla="*/ 5191125 w 5348300"/>
              <a:gd name="connsiteY141" fmla="*/ 271463 h 3000375"/>
              <a:gd name="connsiteX142" fmla="*/ 5219700 w 5348300"/>
              <a:gd name="connsiteY142" fmla="*/ 242888 h 3000375"/>
              <a:gd name="connsiteX143" fmla="*/ 5229225 w 5348300"/>
              <a:gd name="connsiteY143" fmla="*/ 228600 h 3000375"/>
              <a:gd name="connsiteX144" fmla="*/ 5238750 w 5348300"/>
              <a:gd name="connsiteY144" fmla="*/ 185738 h 3000375"/>
              <a:gd name="connsiteX145" fmla="*/ 5253038 w 5348300"/>
              <a:gd name="connsiteY145" fmla="*/ 142875 h 3000375"/>
              <a:gd name="connsiteX146" fmla="*/ 5257800 w 5348300"/>
              <a:gd name="connsiteY146" fmla="*/ 128588 h 3000375"/>
              <a:gd name="connsiteX147" fmla="*/ 5267325 w 5348300"/>
              <a:gd name="connsiteY147" fmla="*/ 85725 h 3000375"/>
              <a:gd name="connsiteX148" fmla="*/ 5324475 w 5348300"/>
              <a:gd name="connsiteY148" fmla="*/ 19050 h 3000375"/>
              <a:gd name="connsiteX149" fmla="*/ 5343525 w 5348300"/>
              <a:gd name="connsiteY149" fmla="*/ 0 h 3000375"/>
              <a:gd name="connsiteX150" fmla="*/ 5348288 w 5348300"/>
              <a:gd name="connsiteY150" fmla="*/ 19050 h 3000375"/>
              <a:gd name="connsiteX0" fmla="*/ 0 w 5348300"/>
              <a:gd name="connsiteY0" fmla="*/ 3000375 h 3000375"/>
              <a:gd name="connsiteX1" fmla="*/ 47625 w 5348300"/>
              <a:gd name="connsiteY1" fmla="*/ 2981325 h 3000375"/>
              <a:gd name="connsiteX2" fmla="*/ 114300 w 5348300"/>
              <a:gd name="connsiteY2" fmla="*/ 2971800 h 3000375"/>
              <a:gd name="connsiteX3" fmla="*/ 142875 w 5348300"/>
              <a:gd name="connsiteY3" fmla="*/ 2967038 h 3000375"/>
              <a:gd name="connsiteX4" fmla="*/ 214313 w 5348300"/>
              <a:gd name="connsiteY4" fmla="*/ 2957513 h 3000375"/>
              <a:gd name="connsiteX5" fmla="*/ 233363 w 5348300"/>
              <a:gd name="connsiteY5" fmla="*/ 2947988 h 3000375"/>
              <a:gd name="connsiteX6" fmla="*/ 266700 w 5348300"/>
              <a:gd name="connsiteY6" fmla="*/ 2938463 h 3000375"/>
              <a:gd name="connsiteX7" fmla="*/ 280988 w 5348300"/>
              <a:gd name="connsiteY7" fmla="*/ 2928938 h 3000375"/>
              <a:gd name="connsiteX8" fmla="*/ 319088 w 5348300"/>
              <a:gd name="connsiteY8" fmla="*/ 2919413 h 3000375"/>
              <a:gd name="connsiteX9" fmla="*/ 333375 w 5348300"/>
              <a:gd name="connsiteY9" fmla="*/ 2914650 h 3000375"/>
              <a:gd name="connsiteX10" fmla="*/ 361950 w 5348300"/>
              <a:gd name="connsiteY10" fmla="*/ 2895600 h 3000375"/>
              <a:gd name="connsiteX11" fmla="*/ 390525 w 5348300"/>
              <a:gd name="connsiteY11" fmla="*/ 2876550 h 3000375"/>
              <a:gd name="connsiteX12" fmla="*/ 404813 w 5348300"/>
              <a:gd name="connsiteY12" fmla="*/ 2867025 h 3000375"/>
              <a:gd name="connsiteX13" fmla="*/ 423863 w 5348300"/>
              <a:gd name="connsiteY13" fmla="*/ 2862263 h 3000375"/>
              <a:gd name="connsiteX14" fmla="*/ 442913 w 5348300"/>
              <a:gd name="connsiteY14" fmla="*/ 2852738 h 3000375"/>
              <a:gd name="connsiteX15" fmla="*/ 457200 w 5348300"/>
              <a:gd name="connsiteY15" fmla="*/ 2847975 h 3000375"/>
              <a:gd name="connsiteX16" fmla="*/ 519113 w 5348300"/>
              <a:gd name="connsiteY16" fmla="*/ 2833688 h 3000375"/>
              <a:gd name="connsiteX17" fmla="*/ 542925 w 5348300"/>
              <a:gd name="connsiteY17" fmla="*/ 2824163 h 3000375"/>
              <a:gd name="connsiteX18" fmla="*/ 585788 w 5348300"/>
              <a:gd name="connsiteY18" fmla="*/ 2809875 h 3000375"/>
              <a:gd name="connsiteX19" fmla="*/ 600075 w 5348300"/>
              <a:gd name="connsiteY19" fmla="*/ 2805113 h 3000375"/>
              <a:gd name="connsiteX20" fmla="*/ 614363 w 5348300"/>
              <a:gd name="connsiteY20" fmla="*/ 2800350 h 3000375"/>
              <a:gd name="connsiteX21" fmla="*/ 666750 w 5348300"/>
              <a:gd name="connsiteY21" fmla="*/ 2790825 h 3000375"/>
              <a:gd name="connsiteX22" fmla="*/ 695325 w 5348300"/>
              <a:gd name="connsiteY22" fmla="*/ 2781300 h 3000375"/>
              <a:gd name="connsiteX23" fmla="*/ 709613 w 5348300"/>
              <a:gd name="connsiteY23" fmla="*/ 2776538 h 3000375"/>
              <a:gd name="connsiteX24" fmla="*/ 728663 w 5348300"/>
              <a:gd name="connsiteY24" fmla="*/ 2771775 h 3000375"/>
              <a:gd name="connsiteX25" fmla="*/ 971550 w 5348300"/>
              <a:gd name="connsiteY25" fmla="*/ 2767013 h 3000375"/>
              <a:gd name="connsiteX26" fmla="*/ 995363 w 5348300"/>
              <a:gd name="connsiteY26" fmla="*/ 2762250 h 3000375"/>
              <a:gd name="connsiteX27" fmla="*/ 1009650 w 5348300"/>
              <a:gd name="connsiteY27" fmla="*/ 2757488 h 3000375"/>
              <a:gd name="connsiteX28" fmla="*/ 1114425 w 5348300"/>
              <a:gd name="connsiteY28" fmla="*/ 2747963 h 3000375"/>
              <a:gd name="connsiteX29" fmla="*/ 1162050 w 5348300"/>
              <a:gd name="connsiteY29" fmla="*/ 2743200 h 3000375"/>
              <a:gd name="connsiteX30" fmla="*/ 1185863 w 5348300"/>
              <a:gd name="connsiteY30" fmla="*/ 2738438 h 3000375"/>
              <a:gd name="connsiteX31" fmla="*/ 1371600 w 5348300"/>
              <a:gd name="connsiteY31" fmla="*/ 2686050 h 3000375"/>
              <a:gd name="connsiteX32" fmla="*/ 1585913 w 5348300"/>
              <a:gd name="connsiteY32" fmla="*/ 2624138 h 3000375"/>
              <a:gd name="connsiteX33" fmla="*/ 1619250 w 5348300"/>
              <a:gd name="connsiteY33" fmla="*/ 2614613 h 3000375"/>
              <a:gd name="connsiteX34" fmla="*/ 1685925 w 5348300"/>
              <a:gd name="connsiteY34" fmla="*/ 2605088 h 3000375"/>
              <a:gd name="connsiteX35" fmla="*/ 1719263 w 5348300"/>
              <a:gd name="connsiteY35" fmla="*/ 2600325 h 3000375"/>
              <a:gd name="connsiteX36" fmla="*/ 1762125 w 5348300"/>
              <a:gd name="connsiteY36" fmla="*/ 2590800 h 3000375"/>
              <a:gd name="connsiteX37" fmla="*/ 1781175 w 5348300"/>
              <a:gd name="connsiteY37" fmla="*/ 2586038 h 3000375"/>
              <a:gd name="connsiteX38" fmla="*/ 1814513 w 5348300"/>
              <a:gd name="connsiteY38" fmla="*/ 2581275 h 3000375"/>
              <a:gd name="connsiteX39" fmla="*/ 1862138 w 5348300"/>
              <a:gd name="connsiteY39" fmla="*/ 2566988 h 3000375"/>
              <a:gd name="connsiteX40" fmla="*/ 1876425 w 5348300"/>
              <a:gd name="connsiteY40" fmla="*/ 2562225 h 3000375"/>
              <a:gd name="connsiteX41" fmla="*/ 1900238 w 5348300"/>
              <a:gd name="connsiteY41" fmla="*/ 2557463 h 3000375"/>
              <a:gd name="connsiteX42" fmla="*/ 1919288 w 5348300"/>
              <a:gd name="connsiteY42" fmla="*/ 2547938 h 3000375"/>
              <a:gd name="connsiteX43" fmla="*/ 1962150 w 5348300"/>
              <a:gd name="connsiteY43" fmla="*/ 2533650 h 3000375"/>
              <a:gd name="connsiteX44" fmla="*/ 1976438 w 5348300"/>
              <a:gd name="connsiteY44" fmla="*/ 2528888 h 3000375"/>
              <a:gd name="connsiteX45" fmla="*/ 2009775 w 5348300"/>
              <a:gd name="connsiteY45" fmla="*/ 2514600 h 3000375"/>
              <a:gd name="connsiteX46" fmla="*/ 2043113 w 5348300"/>
              <a:gd name="connsiteY46" fmla="*/ 2500313 h 3000375"/>
              <a:gd name="connsiteX47" fmla="*/ 2071688 w 5348300"/>
              <a:gd name="connsiteY47" fmla="*/ 2481263 h 3000375"/>
              <a:gd name="connsiteX48" fmla="*/ 2100263 w 5348300"/>
              <a:gd name="connsiteY48" fmla="*/ 2462213 h 3000375"/>
              <a:gd name="connsiteX49" fmla="*/ 2114550 w 5348300"/>
              <a:gd name="connsiteY49" fmla="*/ 2447925 h 3000375"/>
              <a:gd name="connsiteX50" fmla="*/ 2128838 w 5348300"/>
              <a:gd name="connsiteY50" fmla="*/ 2438400 h 3000375"/>
              <a:gd name="connsiteX51" fmla="*/ 2147888 w 5348300"/>
              <a:gd name="connsiteY51" fmla="*/ 2424113 h 3000375"/>
              <a:gd name="connsiteX52" fmla="*/ 2176463 w 5348300"/>
              <a:gd name="connsiteY52" fmla="*/ 2405063 h 3000375"/>
              <a:gd name="connsiteX53" fmla="*/ 2209800 w 5348300"/>
              <a:gd name="connsiteY53" fmla="*/ 2376488 h 3000375"/>
              <a:gd name="connsiteX54" fmla="*/ 2243138 w 5348300"/>
              <a:gd name="connsiteY54" fmla="*/ 2347913 h 3000375"/>
              <a:gd name="connsiteX55" fmla="*/ 2257425 w 5348300"/>
              <a:gd name="connsiteY55" fmla="*/ 2343150 h 3000375"/>
              <a:gd name="connsiteX56" fmla="*/ 2286000 w 5348300"/>
              <a:gd name="connsiteY56" fmla="*/ 2314575 h 3000375"/>
              <a:gd name="connsiteX57" fmla="*/ 2319338 w 5348300"/>
              <a:gd name="connsiteY57" fmla="*/ 2290763 h 3000375"/>
              <a:gd name="connsiteX58" fmla="*/ 2357438 w 5348300"/>
              <a:gd name="connsiteY58" fmla="*/ 2266950 h 3000375"/>
              <a:gd name="connsiteX59" fmla="*/ 2371725 w 5348300"/>
              <a:gd name="connsiteY59" fmla="*/ 2252663 h 3000375"/>
              <a:gd name="connsiteX60" fmla="*/ 2414588 w 5348300"/>
              <a:gd name="connsiteY60" fmla="*/ 2224088 h 3000375"/>
              <a:gd name="connsiteX61" fmla="*/ 2428875 w 5348300"/>
              <a:gd name="connsiteY61" fmla="*/ 2214563 h 3000375"/>
              <a:gd name="connsiteX62" fmla="*/ 2476500 w 5348300"/>
              <a:gd name="connsiteY62" fmla="*/ 2176463 h 3000375"/>
              <a:gd name="connsiteX63" fmla="*/ 2486025 w 5348300"/>
              <a:gd name="connsiteY63" fmla="*/ 2162175 h 3000375"/>
              <a:gd name="connsiteX64" fmla="*/ 2514600 w 5348300"/>
              <a:gd name="connsiteY64" fmla="*/ 2133600 h 3000375"/>
              <a:gd name="connsiteX65" fmla="*/ 2524125 w 5348300"/>
              <a:gd name="connsiteY65" fmla="*/ 2119313 h 3000375"/>
              <a:gd name="connsiteX66" fmla="*/ 2543175 w 5348300"/>
              <a:gd name="connsiteY66" fmla="*/ 2105025 h 3000375"/>
              <a:gd name="connsiteX67" fmla="*/ 2571750 w 5348300"/>
              <a:gd name="connsiteY67" fmla="*/ 2076450 h 3000375"/>
              <a:gd name="connsiteX68" fmla="*/ 2581275 w 5348300"/>
              <a:gd name="connsiteY68" fmla="*/ 2062163 h 3000375"/>
              <a:gd name="connsiteX69" fmla="*/ 2595563 w 5348300"/>
              <a:gd name="connsiteY69" fmla="*/ 2057400 h 3000375"/>
              <a:gd name="connsiteX70" fmla="*/ 2628900 w 5348300"/>
              <a:gd name="connsiteY70" fmla="*/ 2028825 h 3000375"/>
              <a:gd name="connsiteX71" fmla="*/ 2667000 w 5348300"/>
              <a:gd name="connsiteY71" fmla="*/ 1985963 h 3000375"/>
              <a:gd name="connsiteX72" fmla="*/ 2690813 w 5348300"/>
              <a:gd name="connsiteY72" fmla="*/ 1971675 h 3000375"/>
              <a:gd name="connsiteX73" fmla="*/ 2714625 w 5348300"/>
              <a:gd name="connsiteY73" fmla="*/ 1947863 h 3000375"/>
              <a:gd name="connsiteX74" fmla="*/ 2738438 w 5348300"/>
              <a:gd name="connsiteY74" fmla="*/ 1924050 h 3000375"/>
              <a:gd name="connsiteX75" fmla="*/ 2752725 w 5348300"/>
              <a:gd name="connsiteY75" fmla="*/ 1905000 h 3000375"/>
              <a:gd name="connsiteX76" fmla="*/ 2771775 w 5348300"/>
              <a:gd name="connsiteY76" fmla="*/ 1876425 h 3000375"/>
              <a:gd name="connsiteX77" fmla="*/ 2786063 w 5348300"/>
              <a:gd name="connsiteY77" fmla="*/ 1862138 h 3000375"/>
              <a:gd name="connsiteX78" fmla="*/ 2805113 w 5348300"/>
              <a:gd name="connsiteY78" fmla="*/ 1847850 h 3000375"/>
              <a:gd name="connsiteX79" fmla="*/ 2828925 w 5348300"/>
              <a:gd name="connsiteY79" fmla="*/ 1819275 h 3000375"/>
              <a:gd name="connsiteX80" fmla="*/ 2847975 w 5348300"/>
              <a:gd name="connsiteY80" fmla="*/ 1809750 h 3000375"/>
              <a:gd name="connsiteX81" fmla="*/ 2876550 w 5348300"/>
              <a:gd name="connsiteY81" fmla="*/ 1795463 h 3000375"/>
              <a:gd name="connsiteX82" fmla="*/ 2890838 w 5348300"/>
              <a:gd name="connsiteY82" fmla="*/ 1781175 h 3000375"/>
              <a:gd name="connsiteX83" fmla="*/ 2905125 w 5348300"/>
              <a:gd name="connsiteY83" fmla="*/ 1771650 h 3000375"/>
              <a:gd name="connsiteX84" fmla="*/ 2938463 w 5348300"/>
              <a:gd name="connsiteY84" fmla="*/ 1738313 h 3000375"/>
              <a:gd name="connsiteX85" fmla="*/ 2952750 w 5348300"/>
              <a:gd name="connsiteY85" fmla="*/ 1728788 h 3000375"/>
              <a:gd name="connsiteX86" fmla="*/ 2967038 w 5348300"/>
              <a:gd name="connsiteY86" fmla="*/ 1709738 h 3000375"/>
              <a:gd name="connsiteX87" fmla="*/ 2995613 w 5348300"/>
              <a:gd name="connsiteY87" fmla="*/ 1695450 h 3000375"/>
              <a:gd name="connsiteX88" fmla="*/ 3009900 w 5348300"/>
              <a:gd name="connsiteY88" fmla="*/ 1681163 h 3000375"/>
              <a:gd name="connsiteX89" fmla="*/ 3038475 w 5348300"/>
              <a:gd name="connsiteY89" fmla="*/ 1662113 h 3000375"/>
              <a:gd name="connsiteX90" fmla="*/ 3262313 w 5348300"/>
              <a:gd name="connsiteY90" fmla="*/ 1552576 h 3000375"/>
              <a:gd name="connsiteX91" fmla="*/ 3619501 w 5348300"/>
              <a:gd name="connsiteY91" fmla="*/ 1412081 h 3000375"/>
              <a:gd name="connsiteX92" fmla="*/ 3879056 w 5348300"/>
              <a:gd name="connsiteY92" fmla="*/ 1309688 h 3000375"/>
              <a:gd name="connsiteX93" fmla="*/ 4086225 w 5348300"/>
              <a:gd name="connsiteY93" fmla="*/ 1228725 h 3000375"/>
              <a:gd name="connsiteX94" fmla="*/ 4252913 w 5348300"/>
              <a:gd name="connsiteY94" fmla="*/ 1162050 h 3000375"/>
              <a:gd name="connsiteX95" fmla="*/ 4305300 w 5348300"/>
              <a:gd name="connsiteY95" fmla="*/ 1123950 h 3000375"/>
              <a:gd name="connsiteX96" fmla="*/ 4333875 w 5348300"/>
              <a:gd name="connsiteY96" fmla="*/ 1095375 h 3000375"/>
              <a:gd name="connsiteX97" fmla="*/ 4338638 w 5348300"/>
              <a:gd name="connsiteY97" fmla="*/ 1081088 h 3000375"/>
              <a:gd name="connsiteX98" fmla="*/ 4367213 w 5348300"/>
              <a:gd name="connsiteY98" fmla="*/ 1042988 h 3000375"/>
              <a:gd name="connsiteX99" fmla="*/ 4381500 w 5348300"/>
              <a:gd name="connsiteY99" fmla="*/ 1028700 h 3000375"/>
              <a:gd name="connsiteX100" fmla="*/ 4410075 w 5348300"/>
              <a:gd name="connsiteY100" fmla="*/ 1009650 h 3000375"/>
              <a:gd name="connsiteX101" fmla="*/ 4433888 w 5348300"/>
              <a:gd name="connsiteY101" fmla="*/ 990600 h 3000375"/>
              <a:gd name="connsiteX102" fmla="*/ 4462463 w 5348300"/>
              <a:gd name="connsiteY102" fmla="*/ 971550 h 3000375"/>
              <a:gd name="connsiteX103" fmla="*/ 4519613 w 5348300"/>
              <a:gd name="connsiteY103" fmla="*/ 919163 h 3000375"/>
              <a:gd name="connsiteX104" fmla="*/ 4538663 w 5348300"/>
              <a:gd name="connsiteY104" fmla="*/ 900113 h 3000375"/>
              <a:gd name="connsiteX105" fmla="*/ 4576763 w 5348300"/>
              <a:gd name="connsiteY105" fmla="*/ 871538 h 3000375"/>
              <a:gd name="connsiteX106" fmla="*/ 4605338 w 5348300"/>
              <a:gd name="connsiteY106" fmla="*/ 847725 h 3000375"/>
              <a:gd name="connsiteX107" fmla="*/ 4643438 w 5348300"/>
              <a:gd name="connsiteY107" fmla="*/ 804863 h 3000375"/>
              <a:gd name="connsiteX108" fmla="*/ 4643438 w 5348300"/>
              <a:gd name="connsiteY108" fmla="*/ 804863 h 3000375"/>
              <a:gd name="connsiteX109" fmla="*/ 4657725 w 5348300"/>
              <a:gd name="connsiteY109" fmla="*/ 785813 h 3000375"/>
              <a:gd name="connsiteX110" fmla="*/ 4710113 w 5348300"/>
              <a:gd name="connsiteY110" fmla="*/ 738188 h 3000375"/>
              <a:gd name="connsiteX111" fmla="*/ 4738688 w 5348300"/>
              <a:gd name="connsiteY111" fmla="*/ 700088 h 3000375"/>
              <a:gd name="connsiteX112" fmla="*/ 4748213 w 5348300"/>
              <a:gd name="connsiteY112" fmla="*/ 685800 h 3000375"/>
              <a:gd name="connsiteX113" fmla="*/ 4776788 w 5348300"/>
              <a:gd name="connsiteY113" fmla="*/ 676275 h 3000375"/>
              <a:gd name="connsiteX114" fmla="*/ 4791075 w 5348300"/>
              <a:gd name="connsiteY114" fmla="*/ 671513 h 3000375"/>
              <a:gd name="connsiteX115" fmla="*/ 4814888 w 5348300"/>
              <a:gd name="connsiteY115" fmla="*/ 657225 h 3000375"/>
              <a:gd name="connsiteX116" fmla="*/ 4833938 w 5348300"/>
              <a:gd name="connsiteY116" fmla="*/ 647700 h 3000375"/>
              <a:gd name="connsiteX117" fmla="*/ 4848225 w 5348300"/>
              <a:gd name="connsiteY117" fmla="*/ 638175 h 3000375"/>
              <a:gd name="connsiteX118" fmla="*/ 4862513 w 5348300"/>
              <a:gd name="connsiteY118" fmla="*/ 633413 h 3000375"/>
              <a:gd name="connsiteX119" fmla="*/ 4881563 w 5348300"/>
              <a:gd name="connsiteY119" fmla="*/ 623888 h 3000375"/>
              <a:gd name="connsiteX120" fmla="*/ 4872038 w 5348300"/>
              <a:gd name="connsiteY120" fmla="*/ 609600 h 3000375"/>
              <a:gd name="connsiteX121" fmla="*/ 4857750 w 5348300"/>
              <a:gd name="connsiteY121" fmla="*/ 600075 h 3000375"/>
              <a:gd name="connsiteX122" fmla="*/ 4862513 w 5348300"/>
              <a:gd name="connsiteY122" fmla="*/ 585788 h 3000375"/>
              <a:gd name="connsiteX123" fmla="*/ 4886325 w 5348300"/>
              <a:gd name="connsiteY123" fmla="*/ 581025 h 3000375"/>
              <a:gd name="connsiteX124" fmla="*/ 4900613 w 5348300"/>
              <a:gd name="connsiteY124" fmla="*/ 576263 h 3000375"/>
              <a:gd name="connsiteX125" fmla="*/ 4919663 w 5348300"/>
              <a:gd name="connsiteY125" fmla="*/ 533400 h 3000375"/>
              <a:gd name="connsiteX126" fmla="*/ 4943475 w 5348300"/>
              <a:gd name="connsiteY126" fmla="*/ 519113 h 3000375"/>
              <a:gd name="connsiteX127" fmla="*/ 4962525 w 5348300"/>
              <a:gd name="connsiteY127" fmla="*/ 500063 h 3000375"/>
              <a:gd name="connsiteX128" fmla="*/ 4995863 w 5348300"/>
              <a:gd name="connsiteY128" fmla="*/ 476250 h 3000375"/>
              <a:gd name="connsiteX129" fmla="*/ 5024438 w 5348300"/>
              <a:gd name="connsiteY129" fmla="*/ 447675 h 3000375"/>
              <a:gd name="connsiteX130" fmla="*/ 5038725 w 5348300"/>
              <a:gd name="connsiteY130" fmla="*/ 433388 h 3000375"/>
              <a:gd name="connsiteX131" fmla="*/ 5048250 w 5348300"/>
              <a:gd name="connsiteY131" fmla="*/ 414338 h 3000375"/>
              <a:gd name="connsiteX132" fmla="*/ 5057775 w 5348300"/>
              <a:gd name="connsiteY132" fmla="*/ 390525 h 3000375"/>
              <a:gd name="connsiteX133" fmla="*/ 5067300 w 5348300"/>
              <a:gd name="connsiteY133" fmla="*/ 376238 h 3000375"/>
              <a:gd name="connsiteX134" fmla="*/ 5072063 w 5348300"/>
              <a:gd name="connsiteY134" fmla="*/ 361950 h 3000375"/>
              <a:gd name="connsiteX135" fmla="*/ 5086350 w 5348300"/>
              <a:gd name="connsiteY135" fmla="*/ 347663 h 3000375"/>
              <a:gd name="connsiteX136" fmla="*/ 5095875 w 5348300"/>
              <a:gd name="connsiteY136" fmla="*/ 333375 h 3000375"/>
              <a:gd name="connsiteX137" fmla="*/ 5129213 w 5348300"/>
              <a:gd name="connsiteY137" fmla="*/ 314325 h 3000375"/>
              <a:gd name="connsiteX138" fmla="*/ 5157788 w 5348300"/>
              <a:gd name="connsiteY138" fmla="*/ 300038 h 3000375"/>
              <a:gd name="connsiteX139" fmla="*/ 5172075 w 5348300"/>
              <a:gd name="connsiteY139" fmla="*/ 285750 h 3000375"/>
              <a:gd name="connsiteX140" fmla="*/ 5191125 w 5348300"/>
              <a:gd name="connsiteY140" fmla="*/ 271463 h 3000375"/>
              <a:gd name="connsiteX141" fmla="*/ 5219700 w 5348300"/>
              <a:gd name="connsiteY141" fmla="*/ 242888 h 3000375"/>
              <a:gd name="connsiteX142" fmla="*/ 5229225 w 5348300"/>
              <a:gd name="connsiteY142" fmla="*/ 228600 h 3000375"/>
              <a:gd name="connsiteX143" fmla="*/ 5238750 w 5348300"/>
              <a:gd name="connsiteY143" fmla="*/ 185738 h 3000375"/>
              <a:gd name="connsiteX144" fmla="*/ 5253038 w 5348300"/>
              <a:gd name="connsiteY144" fmla="*/ 142875 h 3000375"/>
              <a:gd name="connsiteX145" fmla="*/ 5257800 w 5348300"/>
              <a:gd name="connsiteY145" fmla="*/ 128588 h 3000375"/>
              <a:gd name="connsiteX146" fmla="*/ 5267325 w 5348300"/>
              <a:gd name="connsiteY146" fmla="*/ 85725 h 3000375"/>
              <a:gd name="connsiteX147" fmla="*/ 5324475 w 5348300"/>
              <a:gd name="connsiteY147" fmla="*/ 19050 h 3000375"/>
              <a:gd name="connsiteX148" fmla="*/ 5343525 w 5348300"/>
              <a:gd name="connsiteY148" fmla="*/ 0 h 3000375"/>
              <a:gd name="connsiteX149" fmla="*/ 5348288 w 5348300"/>
              <a:gd name="connsiteY149" fmla="*/ 19050 h 3000375"/>
              <a:gd name="connsiteX0" fmla="*/ 0 w 5348300"/>
              <a:gd name="connsiteY0" fmla="*/ 3000375 h 3000375"/>
              <a:gd name="connsiteX1" fmla="*/ 114300 w 5348300"/>
              <a:gd name="connsiteY1" fmla="*/ 2971800 h 3000375"/>
              <a:gd name="connsiteX2" fmla="*/ 142875 w 5348300"/>
              <a:gd name="connsiteY2" fmla="*/ 2967038 h 3000375"/>
              <a:gd name="connsiteX3" fmla="*/ 214313 w 5348300"/>
              <a:gd name="connsiteY3" fmla="*/ 2957513 h 3000375"/>
              <a:gd name="connsiteX4" fmla="*/ 233363 w 5348300"/>
              <a:gd name="connsiteY4" fmla="*/ 2947988 h 3000375"/>
              <a:gd name="connsiteX5" fmla="*/ 266700 w 5348300"/>
              <a:gd name="connsiteY5" fmla="*/ 2938463 h 3000375"/>
              <a:gd name="connsiteX6" fmla="*/ 280988 w 5348300"/>
              <a:gd name="connsiteY6" fmla="*/ 2928938 h 3000375"/>
              <a:gd name="connsiteX7" fmla="*/ 319088 w 5348300"/>
              <a:gd name="connsiteY7" fmla="*/ 2919413 h 3000375"/>
              <a:gd name="connsiteX8" fmla="*/ 333375 w 5348300"/>
              <a:gd name="connsiteY8" fmla="*/ 2914650 h 3000375"/>
              <a:gd name="connsiteX9" fmla="*/ 361950 w 5348300"/>
              <a:gd name="connsiteY9" fmla="*/ 2895600 h 3000375"/>
              <a:gd name="connsiteX10" fmla="*/ 390525 w 5348300"/>
              <a:gd name="connsiteY10" fmla="*/ 2876550 h 3000375"/>
              <a:gd name="connsiteX11" fmla="*/ 404813 w 5348300"/>
              <a:gd name="connsiteY11" fmla="*/ 2867025 h 3000375"/>
              <a:gd name="connsiteX12" fmla="*/ 423863 w 5348300"/>
              <a:gd name="connsiteY12" fmla="*/ 2862263 h 3000375"/>
              <a:gd name="connsiteX13" fmla="*/ 442913 w 5348300"/>
              <a:gd name="connsiteY13" fmla="*/ 2852738 h 3000375"/>
              <a:gd name="connsiteX14" fmla="*/ 457200 w 5348300"/>
              <a:gd name="connsiteY14" fmla="*/ 2847975 h 3000375"/>
              <a:gd name="connsiteX15" fmla="*/ 519113 w 5348300"/>
              <a:gd name="connsiteY15" fmla="*/ 2833688 h 3000375"/>
              <a:gd name="connsiteX16" fmla="*/ 542925 w 5348300"/>
              <a:gd name="connsiteY16" fmla="*/ 2824163 h 3000375"/>
              <a:gd name="connsiteX17" fmla="*/ 585788 w 5348300"/>
              <a:gd name="connsiteY17" fmla="*/ 2809875 h 3000375"/>
              <a:gd name="connsiteX18" fmla="*/ 600075 w 5348300"/>
              <a:gd name="connsiteY18" fmla="*/ 2805113 h 3000375"/>
              <a:gd name="connsiteX19" fmla="*/ 614363 w 5348300"/>
              <a:gd name="connsiteY19" fmla="*/ 2800350 h 3000375"/>
              <a:gd name="connsiteX20" fmla="*/ 666750 w 5348300"/>
              <a:gd name="connsiteY20" fmla="*/ 2790825 h 3000375"/>
              <a:gd name="connsiteX21" fmla="*/ 695325 w 5348300"/>
              <a:gd name="connsiteY21" fmla="*/ 2781300 h 3000375"/>
              <a:gd name="connsiteX22" fmla="*/ 709613 w 5348300"/>
              <a:gd name="connsiteY22" fmla="*/ 2776538 h 3000375"/>
              <a:gd name="connsiteX23" fmla="*/ 728663 w 5348300"/>
              <a:gd name="connsiteY23" fmla="*/ 2771775 h 3000375"/>
              <a:gd name="connsiteX24" fmla="*/ 971550 w 5348300"/>
              <a:gd name="connsiteY24" fmla="*/ 2767013 h 3000375"/>
              <a:gd name="connsiteX25" fmla="*/ 995363 w 5348300"/>
              <a:gd name="connsiteY25" fmla="*/ 2762250 h 3000375"/>
              <a:gd name="connsiteX26" fmla="*/ 1009650 w 5348300"/>
              <a:gd name="connsiteY26" fmla="*/ 2757488 h 3000375"/>
              <a:gd name="connsiteX27" fmla="*/ 1114425 w 5348300"/>
              <a:gd name="connsiteY27" fmla="*/ 2747963 h 3000375"/>
              <a:gd name="connsiteX28" fmla="*/ 1162050 w 5348300"/>
              <a:gd name="connsiteY28" fmla="*/ 2743200 h 3000375"/>
              <a:gd name="connsiteX29" fmla="*/ 1185863 w 5348300"/>
              <a:gd name="connsiteY29" fmla="*/ 2738438 h 3000375"/>
              <a:gd name="connsiteX30" fmla="*/ 1371600 w 5348300"/>
              <a:gd name="connsiteY30" fmla="*/ 2686050 h 3000375"/>
              <a:gd name="connsiteX31" fmla="*/ 1585913 w 5348300"/>
              <a:gd name="connsiteY31" fmla="*/ 2624138 h 3000375"/>
              <a:gd name="connsiteX32" fmla="*/ 1619250 w 5348300"/>
              <a:gd name="connsiteY32" fmla="*/ 2614613 h 3000375"/>
              <a:gd name="connsiteX33" fmla="*/ 1685925 w 5348300"/>
              <a:gd name="connsiteY33" fmla="*/ 2605088 h 3000375"/>
              <a:gd name="connsiteX34" fmla="*/ 1719263 w 5348300"/>
              <a:gd name="connsiteY34" fmla="*/ 2600325 h 3000375"/>
              <a:gd name="connsiteX35" fmla="*/ 1762125 w 5348300"/>
              <a:gd name="connsiteY35" fmla="*/ 2590800 h 3000375"/>
              <a:gd name="connsiteX36" fmla="*/ 1781175 w 5348300"/>
              <a:gd name="connsiteY36" fmla="*/ 2586038 h 3000375"/>
              <a:gd name="connsiteX37" fmla="*/ 1814513 w 5348300"/>
              <a:gd name="connsiteY37" fmla="*/ 2581275 h 3000375"/>
              <a:gd name="connsiteX38" fmla="*/ 1862138 w 5348300"/>
              <a:gd name="connsiteY38" fmla="*/ 2566988 h 3000375"/>
              <a:gd name="connsiteX39" fmla="*/ 1876425 w 5348300"/>
              <a:gd name="connsiteY39" fmla="*/ 2562225 h 3000375"/>
              <a:gd name="connsiteX40" fmla="*/ 1900238 w 5348300"/>
              <a:gd name="connsiteY40" fmla="*/ 2557463 h 3000375"/>
              <a:gd name="connsiteX41" fmla="*/ 1919288 w 5348300"/>
              <a:gd name="connsiteY41" fmla="*/ 2547938 h 3000375"/>
              <a:gd name="connsiteX42" fmla="*/ 1962150 w 5348300"/>
              <a:gd name="connsiteY42" fmla="*/ 2533650 h 3000375"/>
              <a:gd name="connsiteX43" fmla="*/ 1976438 w 5348300"/>
              <a:gd name="connsiteY43" fmla="*/ 2528888 h 3000375"/>
              <a:gd name="connsiteX44" fmla="*/ 2009775 w 5348300"/>
              <a:gd name="connsiteY44" fmla="*/ 2514600 h 3000375"/>
              <a:gd name="connsiteX45" fmla="*/ 2043113 w 5348300"/>
              <a:gd name="connsiteY45" fmla="*/ 2500313 h 3000375"/>
              <a:gd name="connsiteX46" fmla="*/ 2071688 w 5348300"/>
              <a:gd name="connsiteY46" fmla="*/ 2481263 h 3000375"/>
              <a:gd name="connsiteX47" fmla="*/ 2100263 w 5348300"/>
              <a:gd name="connsiteY47" fmla="*/ 2462213 h 3000375"/>
              <a:gd name="connsiteX48" fmla="*/ 2114550 w 5348300"/>
              <a:gd name="connsiteY48" fmla="*/ 2447925 h 3000375"/>
              <a:gd name="connsiteX49" fmla="*/ 2128838 w 5348300"/>
              <a:gd name="connsiteY49" fmla="*/ 2438400 h 3000375"/>
              <a:gd name="connsiteX50" fmla="*/ 2147888 w 5348300"/>
              <a:gd name="connsiteY50" fmla="*/ 2424113 h 3000375"/>
              <a:gd name="connsiteX51" fmla="*/ 2176463 w 5348300"/>
              <a:gd name="connsiteY51" fmla="*/ 2405063 h 3000375"/>
              <a:gd name="connsiteX52" fmla="*/ 2209800 w 5348300"/>
              <a:gd name="connsiteY52" fmla="*/ 2376488 h 3000375"/>
              <a:gd name="connsiteX53" fmla="*/ 2243138 w 5348300"/>
              <a:gd name="connsiteY53" fmla="*/ 2347913 h 3000375"/>
              <a:gd name="connsiteX54" fmla="*/ 2257425 w 5348300"/>
              <a:gd name="connsiteY54" fmla="*/ 2343150 h 3000375"/>
              <a:gd name="connsiteX55" fmla="*/ 2286000 w 5348300"/>
              <a:gd name="connsiteY55" fmla="*/ 2314575 h 3000375"/>
              <a:gd name="connsiteX56" fmla="*/ 2319338 w 5348300"/>
              <a:gd name="connsiteY56" fmla="*/ 2290763 h 3000375"/>
              <a:gd name="connsiteX57" fmla="*/ 2357438 w 5348300"/>
              <a:gd name="connsiteY57" fmla="*/ 2266950 h 3000375"/>
              <a:gd name="connsiteX58" fmla="*/ 2371725 w 5348300"/>
              <a:gd name="connsiteY58" fmla="*/ 2252663 h 3000375"/>
              <a:gd name="connsiteX59" fmla="*/ 2414588 w 5348300"/>
              <a:gd name="connsiteY59" fmla="*/ 2224088 h 3000375"/>
              <a:gd name="connsiteX60" fmla="*/ 2428875 w 5348300"/>
              <a:gd name="connsiteY60" fmla="*/ 2214563 h 3000375"/>
              <a:gd name="connsiteX61" fmla="*/ 2476500 w 5348300"/>
              <a:gd name="connsiteY61" fmla="*/ 2176463 h 3000375"/>
              <a:gd name="connsiteX62" fmla="*/ 2486025 w 5348300"/>
              <a:gd name="connsiteY62" fmla="*/ 2162175 h 3000375"/>
              <a:gd name="connsiteX63" fmla="*/ 2514600 w 5348300"/>
              <a:gd name="connsiteY63" fmla="*/ 2133600 h 3000375"/>
              <a:gd name="connsiteX64" fmla="*/ 2524125 w 5348300"/>
              <a:gd name="connsiteY64" fmla="*/ 2119313 h 3000375"/>
              <a:gd name="connsiteX65" fmla="*/ 2543175 w 5348300"/>
              <a:gd name="connsiteY65" fmla="*/ 2105025 h 3000375"/>
              <a:gd name="connsiteX66" fmla="*/ 2571750 w 5348300"/>
              <a:gd name="connsiteY66" fmla="*/ 2076450 h 3000375"/>
              <a:gd name="connsiteX67" fmla="*/ 2581275 w 5348300"/>
              <a:gd name="connsiteY67" fmla="*/ 2062163 h 3000375"/>
              <a:gd name="connsiteX68" fmla="*/ 2595563 w 5348300"/>
              <a:gd name="connsiteY68" fmla="*/ 2057400 h 3000375"/>
              <a:gd name="connsiteX69" fmla="*/ 2628900 w 5348300"/>
              <a:gd name="connsiteY69" fmla="*/ 2028825 h 3000375"/>
              <a:gd name="connsiteX70" fmla="*/ 2667000 w 5348300"/>
              <a:gd name="connsiteY70" fmla="*/ 1985963 h 3000375"/>
              <a:gd name="connsiteX71" fmla="*/ 2690813 w 5348300"/>
              <a:gd name="connsiteY71" fmla="*/ 1971675 h 3000375"/>
              <a:gd name="connsiteX72" fmla="*/ 2714625 w 5348300"/>
              <a:gd name="connsiteY72" fmla="*/ 1947863 h 3000375"/>
              <a:gd name="connsiteX73" fmla="*/ 2738438 w 5348300"/>
              <a:gd name="connsiteY73" fmla="*/ 1924050 h 3000375"/>
              <a:gd name="connsiteX74" fmla="*/ 2752725 w 5348300"/>
              <a:gd name="connsiteY74" fmla="*/ 1905000 h 3000375"/>
              <a:gd name="connsiteX75" fmla="*/ 2771775 w 5348300"/>
              <a:gd name="connsiteY75" fmla="*/ 1876425 h 3000375"/>
              <a:gd name="connsiteX76" fmla="*/ 2786063 w 5348300"/>
              <a:gd name="connsiteY76" fmla="*/ 1862138 h 3000375"/>
              <a:gd name="connsiteX77" fmla="*/ 2805113 w 5348300"/>
              <a:gd name="connsiteY77" fmla="*/ 1847850 h 3000375"/>
              <a:gd name="connsiteX78" fmla="*/ 2828925 w 5348300"/>
              <a:gd name="connsiteY78" fmla="*/ 1819275 h 3000375"/>
              <a:gd name="connsiteX79" fmla="*/ 2847975 w 5348300"/>
              <a:gd name="connsiteY79" fmla="*/ 1809750 h 3000375"/>
              <a:gd name="connsiteX80" fmla="*/ 2876550 w 5348300"/>
              <a:gd name="connsiteY80" fmla="*/ 1795463 h 3000375"/>
              <a:gd name="connsiteX81" fmla="*/ 2890838 w 5348300"/>
              <a:gd name="connsiteY81" fmla="*/ 1781175 h 3000375"/>
              <a:gd name="connsiteX82" fmla="*/ 2905125 w 5348300"/>
              <a:gd name="connsiteY82" fmla="*/ 1771650 h 3000375"/>
              <a:gd name="connsiteX83" fmla="*/ 2938463 w 5348300"/>
              <a:gd name="connsiteY83" fmla="*/ 1738313 h 3000375"/>
              <a:gd name="connsiteX84" fmla="*/ 2952750 w 5348300"/>
              <a:gd name="connsiteY84" fmla="*/ 1728788 h 3000375"/>
              <a:gd name="connsiteX85" fmla="*/ 2967038 w 5348300"/>
              <a:gd name="connsiteY85" fmla="*/ 1709738 h 3000375"/>
              <a:gd name="connsiteX86" fmla="*/ 2995613 w 5348300"/>
              <a:gd name="connsiteY86" fmla="*/ 1695450 h 3000375"/>
              <a:gd name="connsiteX87" fmla="*/ 3009900 w 5348300"/>
              <a:gd name="connsiteY87" fmla="*/ 1681163 h 3000375"/>
              <a:gd name="connsiteX88" fmla="*/ 3038475 w 5348300"/>
              <a:gd name="connsiteY88" fmla="*/ 1662113 h 3000375"/>
              <a:gd name="connsiteX89" fmla="*/ 3262313 w 5348300"/>
              <a:gd name="connsiteY89" fmla="*/ 1552576 h 3000375"/>
              <a:gd name="connsiteX90" fmla="*/ 3619501 w 5348300"/>
              <a:gd name="connsiteY90" fmla="*/ 1412081 h 3000375"/>
              <a:gd name="connsiteX91" fmla="*/ 3879056 w 5348300"/>
              <a:gd name="connsiteY91" fmla="*/ 1309688 h 3000375"/>
              <a:gd name="connsiteX92" fmla="*/ 4086225 w 5348300"/>
              <a:gd name="connsiteY92" fmla="*/ 1228725 h 3000375"/>
              <a:gd name="connsiteX93" fmla="*/ 4252913 w 5348300"/>
              <a:gd name="connsiteY93" fmla="*/ 1162050 h 3000375"/>
              <a:gd name="connsiteX94" fmla="*/ 4305300 w 5348300"/>
              <a:gd name="connsiteY94" fmla="*/ 1123950 h 3000375"/>
              <a:gd name="connsiteX95" fmla="*/ 4333875 w 5348300"/>
              <a:gd name="connsiteY95" fmla="*/ 1095375 h 3000375"/>
              <a:gd name="connsiteX96" fmla="*/ 4338638 w 5348300"/>
              <a:gd name="connsiteY96" fmla="*/ 1081088 h 3000375"/>
              <a:gd name="connsiteX97" fmla="*/ 4367213 w 5348300"/>
              <a:gd name="connsiteY97" fmla="*/ 1042988 h 3000375"/>
              <a:gd name="connsiteX98" fmla="*/ 4381500 w 5348300"/>
              <a:gd name="connsiteY98" fmla="*/ 1028700 h 3000375"/>
              <a:gd name="connsiteX99" fmla="*/ 4410075 w 5348300"/>
              <a:gd name="connsiteY99" fmla="*/ 1009650 h 3000375"/>
              <a:gd name="connsiteX100" fmla="*/ 4433888 w 5348300"/>
              <a:gd name="connsiteY100" fmla="*/ 990600 h 3000375"/>
              <a:gd name="connsiteX101" fmla="*/ 4462463 w 5348300"/>
              <a:gd name="connsiteY101" fmla="*/ 971550 h 3000375"/>
              <a:gd name="connsiteX102" fmla="*/ 4519613 w 5348300"/>
              <a:gd name="connsiteY102" fmla="*/ 919163 h 3000375"/>
              <a:gd name="connsiteX103" fmla="*/ 4538663 w 5348300"/>
              <a:gd name="connsiteY103" fmla="*/ 900113 h 3000375"/>
              <a:gd name="connsiteX104" fmla="*/ 4576763 w 5348300"/>
              <a:gd name="connsiteY104" fmla="*/ 871538 h 3000375"/>
              <a:gd name="connsiteX105" fmla="*/ 4605338 w 5348300"/>
              <a:gd name="connsiteY105" fmla="*/ 847725 h 3000375"/>
              <a:gd name="connsiteX106" fmla="*/ 4643438 w 5348300"/>
              <a:gd name="connsiteY106" fmla="*/ 804863 h 3000375"/>
              <a:gd name="connsiteX107" fmla="*/ 4643438 w 5348300"/>
              <a:gd name="connsiteY107" fmla="*/ 804863 h 3000375"/>
              <a:gd name="connsiteX108" fmla="*/ 4657725 w 5348300"/>
              <a:gd name="connsiteY108" fmla="*/ 785813 h 3000375"/>
              <a:gd name="connsiteX109" fmla="*/ 4710113 w 5348300"/>
              <a:gd name="connsiteY109" fmla="*/ 738188 h 3000375"/>
              <a:gd name="connsiteX110" fmla="*/ 4738688 w 5348300"/>
              <a:gd name="connsiteY110" fmla="*/ 700088 h 3000375"/>
              <a:gd name="connsiteX111" fmla="*/ 4748213 w 5348300"/>
              <a:gd name="connsiteY111" fmla="*/ 685800 h 3000375"/>
              <a:gd name="connsiteX112" fmla="*/ 4776788 w 5348300"/>
              <a:gd name="connsiteY112" fmla="*/ 676275 h 3000375"/>
              <a:gd name="connsiteX113" fmla="*/ 4791075 w 5348300"/>
              <a:gd name="connsiteY113" fmla="*/ 671513 h 3000375"/>
              <a:gd name="connsiteX114" fmla="*/ 4814888 w 5348300"/>
              <a:gd name="connsiteY114" fmla="*/ 657225 h 3000375"/>
              <a:gd name="connsiteX115" fmla="*/ 4833938 w 5348300"/>
              <a:gd name="connsiteY115" fmla="*/ 647700 h 3000375"/>
              <a:gd name="connsiteX116" fmla="*/ 4848225 w 5348300"/>
              <a:gd name="connsiteY116" fmla="*/ 638175 h 3000375"/>
              <a:gd name="connsiteX117" fmla="*/ 4862513 w 5348300"/>
              <a:gd name="connsiteY117" fmla="*/ 633413 h 3000375"/>
              <a:gd name="connsiteX118" fmla="*/ 4881563 w 5348300"/>
              <a:gd name="connsiteY118" fmla="*/ 623888 h 3000375"/>
              <a:gd name="connsiteX119" fmla="*/ 4872038 w 5348300"/>
              <a:gd name="connsiteY119" fmla="*/ 609600 h 3000375"/>
              <a:gd name="connsiteX120" fmla="*/ 4857750 w 5348300"/>
              <a:gd name="connsiteY120" fmla="*/ 600075 h 3000375"/>
              <a:gd name="connsiteX121" fmla="*/ 4862513 w 5348300"/>
              <a:gd name="connsiteY121" fmla="*/ 585788 h 3000375"/>
              <a:gd name="connsiteX122" fmla="*/ 4886325 w 5348300"/>
              <a:gd name="connsiteY122" fmla="*/ 581025 h 3000375"/>
              <a:gd name="connsiteX123" fmla="*/ 4900613 w 5348300"/>
              <a:gd name="connsiteY123" fmla="*/ 576263 h 3000375"/>
              <a:gd name="connsiteX124" fmla="*/ 4919663 w 5348300"/>
              <a:gd name="connsiteY124" fmla="*/ 533400 h 3000375"/>
              <a:gd name="connsiteX125" fmla="*/ 4943475 w 5348300"/>
              <a:gd name="connsiteY125" fmla="*/ 519113 h 3000375"/>
              <a:gd name="connsiteX126" fmla="*/ 4962525 w 5348300"/>
              <a:gd name="connsiteY126" fmla="*/ 500063 h 3000375"/>
              <a:gd name="connsiteX127" fmla="*/ 4995863 w 5348300"/>
              <a:gd name="connsiteY127" fmla="*/ 476250 h 3000375"/>
              <a:gd name="connsiteX128" fmla="*/ 5024438 w 5348300"/>
              <a:gd name="connsiteY128" fmla="*/ 447675 h 3000375"/>
              <a:gd name="connsiteX129" fmla="*/ 5038725 w 5348300"/>
              <a:gd name="connsiteY129" fmla="*/ 433388 h 3000375"/>
              <a:gd name="connsiteX130" fmla="*/ 5048250 w 5348300"/>
              <a:gd name="connsiteY130" fmla="*/ 414338 h 3000375"/>
              <a:gd name="connsiteX131" fmla="*/ 5057775 w 5348300"/>
              <a:gd name="connsiteY131" fmla="*/ 390525 h 3000375"/>
              <a:gd name="connsiteX132" fmla="*/ 5067300 w 5348300"/>
              <a:gd name="connsiteY132" fmla="*/ 376238 h 3000375"/>
              <a:gd name="connsiteX133" fmla="*/ 5072063 w 5348300"/>
              <a:gd name="connsiteY133" fmla="*/ 361950 h 3000375"/>
              <a:gd name="connsiteX134" fmla="*/ 5086350 w 5348300"/>
              <a:gd name="connsiteY134" fmla="*/ 347663 h 3000375"/>
              <a:gd name="connsiteX135" fmla="*/ 5095875 w 5348300"/>
              <a:gd name="connsiteY135" fmla="*/ 333375 h 3000375"/>
              <a:gd name="connsiteX136" fmla="*/ 5129213 w 5348300"/>
              <a:gd name="connsiteY136" fmla="*/ 314325 h 3000375"/>
              <a:gd name="connsiteX137" fmla="*/ 5157788 w 5348300"/>
              <a:gd name="connsiteY137" fmla="*/ 300038 h 3000375"/>
              <a:gd name="connsiteX138" fmla="*/ 5172075 w 5348300"/>
              <a:gd name="connsiteY138" fmla="*/ 285750 h 3000375"/>
              <a:gd name="connsiteX139" fmla="*/ 5191125 w 5348300"/>
              <a:gd name="connsiteY139" fmla="*/ 271463 h 3000375"/>
              <a:gd name="connsiteX140" fmla="*/ 5219700 w 5348300"/>
              <a:gd name="connsiteY140" fmla="*/ 242888 h 3000375"/>
              <a:gd name="connsiteX141" fmla="*/ 5229225 w 5348300"/>
              <a:gd name="connsiteY141" fmla="*/ 228600 h 3000375"/>
              <a:gd name="connsiteX142" fmla="*/ 5238750 w 5348300"/>
              <a:gd name="connsiteY142" fmla="*/ 185738 h 3000375"/>
              <a:gd name="connsiteX143" fmla="*/ 5253038 w 5348300"/>
              <a:gd name="connsiteY143" fmla="*/ 142875 h 3000375"/>
              <a:gd name="connsiteX144" fmla="*/ 5257800 w 5348300"/>
              <a:gd name="connsiteY144" fmla="*/ 128588 h 3000375"/>
              <a:gd name="connsiteX145" fmla="*/ 5267325 w 5348300"/>
              <a:gd name="connsiteY145" fmla="*/ 85725 h 3000375"/>
              <a:gd name="connsiteX146" fmla="*/ 5324475 w 5348300"/>
              <a:gd name="connsiteY146" fmla="*/ 19050 h 3000375"/>
              <a:gd name="connsiteX147" fmla="*/ 5343525 w 5348300"/>
              <a:gd name="connsiteY147" fmla="*/ 0 h 3000375"/>
              <a:gd name="connsiteX148" fmla="*/ 5348288 w 5348300"/>
              <a:gd name="connsiteY148" fmla="*/ 19050 h 3000375"/>
              <a:gd name="connsiteX0" fmla="*/ 0 w 5348300"/>
              <a:gd name="connsiteY0" fmla="*/ 3000375 h 3000375"/>
              <a:gd name="connsiteX1" fmla="*/ 114300 w 5348300"/>
              <a:gd name="connsiteY1" fmla="*/ 2971800 h 3000375"/>
              <a:gd name="connsiteX2" fmla="*/ 142875 w 5348300"/>
              <a:gd name="connsiteY2" fmla="*/ 2967038 h 3000375"/>
              <a:gd name="connsiteX3" fmla="*/ 233363 w 5348300"/>
              <a:gd name="connsiteY3" fmla="*/ 2947988 h 3000375"/>
              <a:gd name="connsiteX4" fmla="*/ 266700 w 5348300"/>
              <a:gd name="connsiteY4" fmla="*/ 2938463 h 3000375"/>
              <a:gd name="connsiteX5" fmla="*/ 280988 w 5348300"/>
              <a:gd name="connsiteY5" fmla="*/ 2928938 h 3000375"/>
              <a:gd name="connsiteX6" fmla="*/ 319088 w 5348300"/>
              <a:gd name="connsiteY6" fmla="*/ 2919413 h 3000375"/>
              <a:gd name="connsiteX7" fmla="*/ 333375 w 5348300"/>
              <a:gd name="connsiteY7" fmla="*/ 2914650 h 3000375"/>
              <a:gd name="connsiteX8" fmla="*/ 361950 w 5348300"/>
              <a:gd name="connsiteY8" fmla="*/ 2895600 h 3000375"/>
              <a:gd name="connsiteX9" fmla="*/ 390525 w 5348300"/>
              <a:gd name="connsiteY9" fmla="*/ 2876550 h 3000375"/>
              <a:gd name="connsiteX10" fmla="*/ 404813 w 5348300"/>
              <a:gd name="connsiteY10" fmla="*/ 2867025 h 3000375"/>
              <a:gd name="connsiteX11" fmla="*/ 423863 w 5348300"/>
              <a:gd name="connsiteY11" fmla="*/ 2862263 h 3000375"/>
              <a:gd name="connsiteX12" fmla="*/ 442913 w 5348300"/>
              <a:gd name="connsiteY12" fmla="*/ 2852738 h 3000375"/>
              <a:gd name="connsiteX13" fmla="*/ 457200 w 5348300"/>
              <a:gd name="connsiteY13" fmla="*/ 2847975 h 3000375"/>
              <a:gd name="connsiteX14" fmla="*/ 519113 w 5348300"/>
              <a:gd name="connsiteY14" fmla="*/ 2833688 h 3000375"/>
              <a:gd name="connsiteX15" fmla="*/ 542925 w 5348300"/>
              <a:gd name="connsiteY15" fmla="*/ 2824163 h 3000375"/>
              <a:gd name="connsiteX16" fmla="*/ 585788 w 5348300"/>
              <a:gd name="connsiteY16" fmla="*/ 2809875 h 3000375"/>
              <a:gd name="connsiteX17" fmla="*/ 600075 w 5348300"/>
              <a:gd name="connsiteY17" fmla="*/ 2805113 h 3000375"/>
              <a:gd name="connsiteX18" fmla="*/ 614363 w 5348300"/>
              <a:gd name="connsiteY18" fmla="*/ 2800350 h 3000375"/>
              <a:gd name="connsiteX19" fmla="*/ 666750 w 5348300"/>
              <a:gd name="connsiteY19" fmla="*/ 2790825 h 3000375"/>
              <a:gd name="connsiteX20" fmla="*/ 695325 w 5348300"/>
              <a:gd name="connsiteY20" fmla="*/ 2781300 h 3000375"/>
              <a:gd name="connsiteX21" fmla="*/ 709613 w 5348300"/>
              <a:gd name="connsiteY21" fmla="*/ 2776538 h 3000375"/>
              <a:gd name="connsiteX22" fmla="*/ 728663 w 5348300"/>
              <a:gd name="connsiteY22" fmla="*/ 2771775 h 3000375"/>
              <a:gd name="connsiteX23" fmla="*/ 971550 w 5348300"/>
              <a:gd name="connsiteY23" fmla="*/ 2767013 h 3000375"/>
              <a:gd name="connsiteX24" fmla="*/ 995363 w 5348300"/>
              <a:gd name="connsiteY24" fmla="*/ 2762250 h 3000375"/>
              <a:gd name="connsiteX25" fmla="*/ 1009650 w 5348300"/>
              <a:gd name="connsiteY25" fmla="*/ 2757488 h 3000375"/>
              <a:gd name="connsiteX26" fmla="*/ 1114425 w 5348300"/>
              <a:gd name="connsiteY26" fmla="*/ 2747963 h 3000375"/>
              <a:gd name="connsiteX27" fmla="*/ 1162050 w 5348300"/>
              <a:gd name="connsiteY27" fmla="*/ 2743200 h 3000375"/>
              <a:gd name="connsiteX28" fmla="*/ 1185863 w 5348300"/>
              <a:gd name="connsiteY28" fmla="*/ 2738438 h 3000375"/>
              <a:gd name="connsiteX29" fmla="*/ 1371600 w 5348300"/>
              <a:gd name="connsiteY29" fmla="*/ 2686050 h 3000375"/>
              <a:gd name="connsiteX30" fmla="*/ 1585913 w 5348300"/>
              <a:gd name="connsiteY30" fmla="*/ 2624138 h 3000375"/>
              <a:gd name="connsiteX31" fmla="*/ 1619250 w 5348300"/>
              <a:gd name="connsiteY31" fmla="*/ 2614613 h 3000375"/>
              <a:gd name="connsiteX32" fmla="*/ 1685925 w 5348300"/>
              <a:gd name="connsiteY32" fmla="*/ 2605088 h 3000375"/>
              <a:gd name="connsiteX33" fmla="*/ 1719263 w 5348300"/>
              <a:gd name="connsiteY33" fmla="*/ 2600325 h 3000375"/>
              <a:gd name="connsiteX34" fmla="*/ 1762125 w 5348300"/>
              <a:gd name="connsiteY34" fmla="*/ 2590800 h 3000375"/>
              <a:gd name="connsiteX35" fmla="*/ 1781175 w 5348300"/>
              <a:gd name="connsiteY35" fmla="*/ 2586038 h 3000375"/>
              <a:gd name="connsiteX36" fmla="*/ 1814513 w 5348300"/>
              <a:gd name="connsiteY36" fmla="*/ 2581275 h 3000375"/>
              <a:gd name="connsiteX37" fmla="*/ 1862138 w 5348300"/>
              <a:gd name="connsiteY37" fmla="*/ 2566988 h 3000375"/>
              <a:gd name="connsiteX38" fmla="*/ 1876425 w 5348300"/>
              <a:gd name="connsiteY38" fmla="*/ 2562225 h 3000375"/>
              <a:gd name="connsiteX39" fmla="*/ 1900238 w 5348300"/>
              <a:gd name="connsiteY39" fmla="*/ 2557463 h 3000375"/>
              <a:gd name="connsiteX40" fmla="*/ 1919288 w 5348300"/>
              <a:gd name="connsiteY40" fmla="*/ 2547938 h 3000375"/>
              <a:gd name="connsiteX41" fmla="*/ 1962150 w 5348300"/>
              <a:gd name="connsiteY41" fmla="*/ 2533650 h 3000375"/>
              <a:gd name="connsiteX42" fmla="*/ 1976438 w 5348300"/>
              <a:gd name="connsiteY42" fmla="*/ 2528888 h 3000375"/>
              <a:gd name="connsiteX43" fmla="*/ 2009775 w 5348300"/>
              <a:gd name="connsiteY43" fmla="*/ 2514600 h 3000375"/>
              <a:gd name="connsiteX44" fmla="*/ 2043113 w 5348300"/>
              <a:gd name="connsiteY44" fmla="*/ 2500313 h 3000375"/>
              <a:gd name="connsiteX45" fmla="*/ 2071688 w 5348300"/>
              <a:gd name="connsiteY45" fmla="*/ 2481263 h 3000375"/>
              <a:gd name="connsiteX46" fmla="*/ 2100263 w 5348300"/>
              <a:gd name="connsiteY46" fmla="*/ 2462213 h 3000375"/>
              <a:gd name="connsiteX47" fmla="*/ 2114550 w 5348300"/>
              <a:gd name="connsiteY47" fmla="*/ 2447925 h 3000375"/>
              <a:gd name="connsiteX48" fmla="*/ 2128838 w 5348300"/>
              <a:gd name="connsiteY48" fmla="*/ 2438400 h 3000375"/>
              <a:gd name="connsiteX49" fmla="*/ 2147888 w 5348300"/>
              <a:gd name="connsiteY49" fmla="*/ 2424113 h 3000375"/>
              <a:gd name="connsiteX50" fmla="*/ 2176463 w 5348300"/>
              <a:gd name="connsiteY50" fmla="*/ 2405063 h 3000375"/>
              <a:gd name="connsiteX51" fmla="*/ 2209800 w 5348300"/>
              <a:gd name="connsiteY51" fmla="*/ 2376488 h 3000375"/>
              <a:gd name="connsiteX52" fmla="*/ 2243138 w 5348300"/>
              <a:gd name="connsiteY52" fmla="*/ 2347913 h 3000375"/>
              <a:gd name="connsiteX53" fmla="*/ 2257425 w 5348300"/>
              <a:gd name="connsiteY53" fmla="*/ 2343150 h 3000375"/>
              <a:gd name="connsiteX54" fmla="*/ 2286000 w 5348300"/>
              <a:gd name="connsiteY54" fmla="*/ 2314575 h 3000375"/>
              <a:gd name="connsiteX55" fmla="*/ 2319338 w 5348300"/>
              <a:gd name="connsiteY55" fmla="*/ 2290763 h 3000375"/>
              <a:gd name="connsiteX56" fmla="*/ 2357438 w 5348300"/>
              <a:gd name="connsiteY56" fmla="*/ 2266950 h 3000375"/>
              <a:gd name="connsiteX57" fmla="*/ 2371725 w 5348300"/>
              <a:gd name="connsiteY57" fmla="*/ 2252663 h 3000375"/>
              <a:gd name="connsiteX58" fmla="*/ 2414588 w 5348300"/>
              <a:gd name="connsiteY58" fmla="*/ 2224088 h 3000375"/>
              <a:gd name="connsiteX59" fmla="*/ 2428875 w 5348300"/>
              <a:gd name="connsiteY59" fmla="*/ 2214563 h 3000375"/>
              <a:gd name="connsiteX60" fmla="*/ 2476500 w 5348300"/>
              <a:gd name="connsiteY60" fmla="*/ 2176463 h 3000375"/>
              <a:gd name="connsiteX61" fmla="*/ 2486025 w 5348300"/>
              <a:gd name="connsiteY61" fmla="*/ 2162175 h 3000375"/>
              <a:gd name="connsiteX62" fmla="*/ 2514600 w 5348300"/>
              <a:gd name="connsiteY62" fmla="*/ 2133600 h 3000375"/>
              <a:gd name="connsiteX63" fmla="*/ 2524125 w 5348300"/>
              <a:gd name="connsiteY63" fmla="*/ 2119313 h 3000375"/>
              <a:gd name="connsiteX64" fmla="*/ 2543175 w 5348300"/>
              <a:gd name="connsiteY64" fmla="*/ 2105025 h 3000375"/>
              <a:gd name="connsiteX65" fmla="*/ 2571750 w 5348300"/>
              <a:gd name="connsiteY65" fmla="*/ 2076450 h 3000375"/>
              <a:gd name="connsiteX66" fmla="*/ 2581275 w 5348300"/>
              <a:gd name="connsiteY66" fmla="*/ 2062163 h 3000375"/>
              <a:gd name="connsiteX67" fmla="*/ 2595563 w 5348300"/>
              <a:gd name="connsiteY67" fmla="*/ 2057400 h 3000375"/>
              <a:gd name="connsiteX68" fmla="*/ 2628900 w 5348300"/>
              <a:gd name="connsiteY68" fmla="*/ 2028825 h 3000375"/>
              <a:gd name="connsiteX69" fmla="*/ 2667000 w 5348300"/>
              <a:gd name="connsiteY69" fmla="*/ 1985963 h 3000375"/>
              <a:gd name="connsiteX70" fmla="*/ 2690813 w 5348300"/>
              <a:gd name="connsiteY70" fmla="*/ 1971675 h 3000375"/>
              <a:gd name="connsiteX71" fmla="*/ 2714625 w 5348300"/>
              <a:gd name="connsiteY71" fmla="*/ 1947863 h 3000375"/>
              <a:gd name="connsiteX72" fmla="*/ 2738438 w 5348300"/>
              <a:gd name="connsiteY72" fmla="*/ 1924050 h 3000375"/>
              <a:gd name="connsiteX73" fmla="*/ 2752725 w 5348300"/>
              <a:gd name="connsiteY73" fmla="*/ 1905000 h 3000375"/>
              <a:gd name="connsiteX74" fmla="*/ 2771775 w 5348300"/>
              <a:gd name="connsiteY74" fmla="*/ 1876425 h 3000375"/>
              <a:gd name="connsiteX75" fmla="*/ 2786063 w 5348300"/>
              <a:gd name="connsiteY75" fmla="*/ 1862138 h 3000375"/>
              <a:gd name="connsiteX76" fmla="*/ 2805113 w 5348300"/>
              <a:gd name="connsiteY76" fmla="*/ 1847850 h 3000375"/>
              <a:gd name="connsiteX77" fmla="*/ 2828925 w 5348300"/>
              <a:gd name="connsiteY77" fmla="*/ 1819275 h 3000375"/>
              <a:gd name="connsiteX78" fmla="*/ 2847975 w 5348300"/>
              <a:gd name="connsiteY78" fmla="*/ 1809750 h 3000375"/>
              <a:gd name="connsiteX79" fmla="*/ 2876550 w 5348300"/>
              <a:gd name="connsiteY79" fmla="*/ 1795463 h 3000375"/>
              <a:gd name="connsiteX80" fmla="*/ 2890838 w 5348300"/>
              <a:gd name="connsiteY80" fmla="*/ 1781175 h 3000375"/>
              <a:gd name="connsiteX81" fmla="*/ 2905125 w 5348300"/>
              <a:gd name="connsiteY81" fmla="*/ 1771650 h 3000375"/>
              <a:gd name="connsiteX82" fmla="*/ 2938463 w 5348300"/>
              <a:gd name="connsiteY82" fmla="*/ 1738313 h 3000375"/>
              <a:gd name="connsiteX83" fmla="*/ 2952750 w 5348300"/>
              <a:gd name="connsiteY83" fmla="*/ 1728788 h 3000375"/>
              <a:gd name="connsiteX84" fmla="*/ 2967038 w 5348300"/>
              <a:gd name="connsiteY84" fmla="*/ 1709738 h 3000375"/>
              <a:gd name="connsiteX85" fmla="*/ 2995613 w 5348300"/>
              <a:gd name="connsiteY85" fmla="*/ 1695450 h 3000375"/>
              <a:gd name="connsiteX86" fmla="*/ 3009900 w 5348300"/>
              <a:gd name="connsiteY86" fmla="*/ 1681163 h 3000375"/>
              <a:gd name="connsiteX87" fmla="*/ 3038475 w 5348300"/>
              <a:gd name="connsiteY87" fmla="*/ 1662113 h 3000375"/>
              <a:gd name="connsiteX88" fmla="*/ 3262313 w 5348300"/>
              <a:gd name="connsiteY88" fmla="*/ 1552576 h 3000375"/>
              <a:gd name="connsiteX89" fmla="*/ 3619501 w 5348300"/>
              <a:gd name="connsiteY89" fmla="*/ 1412081 h 3000375"/>
              <a:gd name="connsiteX90" fmla="*/ 3879056 w 5348300"/>
              <a:gd name="connsiteY90" fmla="*/ 1309688 h 3000375"/>
              <a:gd name="connsiteX91" fmla="*/ 4086225 w 5348300"/>
              <a:gd name="connsiteY91" fmla="*/ 1228725 h 3000375"/>
              <a:gd name="connsiteX92" fmla="*/ 4252913 w 5348300"/>
              <a:gd name="connsiteY92" fmla="*/ 1162050 h 3000375"/>
              <a:gd name="connsiteX93" fmla="*/ 4305300 w 5348300"/>
              <a:gd name="connsiteY93" fmla="*/ 1123950 h 3000375"/>
              <a:gd name="connsiteX94" fmla="*/ 4333875 w 5348300"/>
              <a:gd name="connsiteY94" fmla="*/ 1095375 h 3000375"/>
              <a:gd name="connsiteX95" fmla="*/ 4338638 w 5348300"/>
              <a:gd name="connsiteY95" fmla="*/ 1081088 h 3000375"/>
              <a:gd name="connsiteX96" fmla="*/ 4367213 w 5348300"/>
              <a:gd name="connsiteY96" fmla="*/ 1042988 h 3000375"/>
              <a:gd name="connsiteX97" fmla="*/ 4381500 w 5348300"/>
              <a:gd name="connsiteY97" fmla="*/ 1028700 h 3000375"/>
              <a:gd name="connsiteX98" fmla="*/ 4410075 w 5348300"/>
              <a:gd name="connsiteY98" fmla="*/ 1009650 h 3000375"/>
              <a:gd name="connsiteX99" fmla="*/ 4433888 w 5348300"/>
              <a:gd name="connsiteY99" fmla="*/ 990600 h 3000375"/>
              <a:gd name="connsiteX100" fmla="*/ 4462463 w 5348300"/>
              <a:gd name="connsiteY100" fmla="*/ 971550 h 3000375"/>
              <a:gd name="connsiteX101" fmla="*/ 4519613 w 5348300"/>
              <a:gd name="connsiteY101" fmla="*/ 919163 h 3000375"/>
              <a:gd name="connsiteX102" fmla="*/ 4538663 w 5348300"/>
              <a:gd name="connsiteY102" fmla="*/ 900113 h 3000375"/>
              <a:gd name="connsiteX103" fmla="*/ 4576763 w 5348300"/>
              <a:gd name="connsiteY103" fmla="*/ 871538 h 3000375"/>
              <a:gd name="connsiteX104" fmla="*/ 4605338 w 5348300"/>
              <a:gd name="connsiteY104" fmla="*/ 847725 h 3000375"/>
              <a:gd name="connsiteX105" fmla="*/ 4643438 w 5348300"/>
              <a:gd name="connsiteY105" fmla="*/ 804863 h 3000375"/>
              <a:gd name="connsiteX106" fmla="*/ 4643438 w 5348300"/>
              <a:gd name="connsiteY106" fmla="*/ 804863 h 3000375"/>
              <a:gd name="connsiteX107" fmla="*/ 4657725 w 5348300"/>
              <a:gd name="connsiteY107" fmla="*/ 785813 h 3000375"/>
              <a:gd name="connsiteX108" fmla="*/ 4710113 w 5348300"/>
              <a:gd name="connsiteY108" fmla="*/ 738188 h 3000375"/>
              <a:gd name="connsiteX109" fmla="*/ 4738688 w 5348300"/>
              <a:gd name="connsiteY109" fmla="*/ 700088 h 3000375"/>
              <a:gd name="connsiteX110" fmla="*/ 4748213 w 5348300"/>
              <a:gd name="connsiteY110" fmla="*/ 685800 h 3000375"/>
              <a:gd name="connsiteX111" fmla="*/ 4776788 w 5348300"/>
              <a:gd name="connsiteY111" fmla="*/ 676275 h 3000375"/>
              <a:gd name="connsiteX112" fmla="*/ 4791075 w 5348300"/>
              <a:gd name="connsiteY112" fmla="*/ 671513 h 3000375"/>
              <a:gd name="connsiteX113" fmla="*/ 4814888 w 5348300"/>
              <a:gd name="connsiteY113" fmla="*/ 657225 h 3000375"/>
              <a:gd name="connsiteX114" fmla="*/ 4833938 w 5348300"/>
              <a:gd name="connsiteY114" fmla="*/ 647700 h 3000375"/>
              <a:gd name="connsiteX115" fmla="*/ 4848225 w 5348300"/>
              <a:gd name="connsiteY115" fmla="*/ 638175 h 3000375"/>
              <a:gd name="connsiteX116" fmla="*/ 4862513 w 5348300"/>
              <a:gd name="connsiteY116" fmla="*/ 633413 h 3000375"/>
              <a:gd name="connsiteX117" fmla="*/ 4881563 w 5348300"/>
              <a:gd name="connsiteY117" fmla="*/ 623888 h 3000375"/>
              <a:gd name="connsiteX118" fmla="*/ 4872038 w 5348300"/>
              <a:gd name="connsiteY118" fmla="*/ 609600 h 3000375"/>
              <a:gd name="connsiteX119" fmla="*/ 4857750 w 5348300"/>
              <a:gd name="connsiteY119" fmla="*/ 600075 h 3000375"/>
              <a:gd name="connsiteX120" fmla="*/ 4862513 w 5348300"/>
              <a:gd name="connsiteY120" fmla="*/ 585788 h 3000375"/>
              <a:gd name="connsiteX121" fmla="*/ 4886325 w 5348300"/>
              <a:gd name="connsiteY121" fmla="*/ 581025 h 3000375"/>
              <a:gd name="connsiteX122" fmla="*/ 4900613 w 5348300"/>
              <a:gd name="connsiteY122" fmla="*/ 576263 h 3000375"/>
              <a:gd name="connsiteX123" fmla="*/ 4919663 w 5348300"/>
              <a:gd name="connsiteY123" fmla="*/ 533400 h 3000375"/>
              <a:gd name="connsiteX124" fmla="*/ 4943475 w 5348300"/>
              <a:gd name="connsiteY124" fmla="*/ 519113 h 3000375"/>
              <a:gd name="connsiteX125" fmla="*/ 4962525 w 5348300"/>
              <a:gd name="connsiteY125" fmla="*/ 500063 h 3000375"/>
              <a:gd name="connsiteX126" fmla="*/ 4995863 w 5348300"/>
              <a:gd name="connsiteY126" fmla="*/ 476250 h 3000375"/>
              <a:gd name="connsiteX127" fmla="*/ 5024438 w 5348300"/>
              <a:gd name="connsiteY127" fmla="*/ 447675 h 3000375"/>
              <a:gd name="connsiteX128" fmla="*/ 5038725 w 5348300"/>
              <a:gd name="connsiteY128" fmla="*/ 433388 h 3000375"/>
              <a:gd name="connsiteX129" fmla="*/ 5048250 w 5348300"/>
              <a:gd name="connsiteY129" fmla="*/ 414338 h 3000375"/>
              <a:gd name="connsiteX130" fmla="*/ 5057775 w 5348300"/>
              <a:gd name="connsiteY130" fmla="*/ 390525 h 3000375"/>
              <a:gd name="connsiteX131" fmla="*/ 5067300 w 5348300"/>
              <a:gd name="connsiteY131" fmla="*/ 376238 h 3000375"/>
              <a:gd name="connsiteX132" fmla="*/ 5072063 w 5348300"/>
              <a:gd name="connsiteY132" fmla="*/ 361950 h 3000375"/>
              <a:gd name="connsiteX133" fmla="*/ 5086350 w 5348300"/>
              <a:gd name="connsiteY133" fmla="*/ 347663 h 3000375"/>
              <a:gd name="connsiteX134" fmla="*/ 5095875 w 5348300"/>
              <a:gd name="connsiteY134" fmla="*/ 333375 h 3000375"/>
              <a:gd name="connsiteX135" fmla="*/ 5129213 w 5348300"/>
              <a:gd name="connsiteY135" fmla="*/ 314325 h 3000375"/>
              <a:gd name="connsiteX136" fmla="*/ 5157788 w 5348300"/>
              <a:gd name="connsiteY136" fmla="*/ 300038 h 3000375"/>
              <a:gd name="connsiteX137" fmla="*/ 5172075 w 5348300"/>
              <a:gd name="connsiteY137" fmla="*/ 285750 h 3000375"/>
              <a:gd name="connsiteX138" fmla="*/ 5191125 w 5348300"/>
              <a:gd name="connsiteY138" fmla="*/ 271463 h 3000375"/>
              <a:gd name="connsiteX139" fmla="*/ 5219700 w 5348300"/>
              <a:gd name="connsiteY139" fmla="*/ 242888 h 3000375"/>
              <a:gd name="connsiteX140" fmla="*/ 5229225 w 5348300"/>
              <a:gd name="connsiteY140" fmla="*/ 228600 h 3000375"/>
              <a:gd name="connsiteX141" fmla="*/ 5238750 w 5348300"/>
              <a:gd name="connsiteY141" fmla="*/ 185738 h 3000375"/>
              <a:gd name="connsiteX142" fmla="*/ 5253038 w 5348300"/>
              <a:gd name="connsiteY142" fmla="*/ 142875 h 3000375"/>
              <a:gd name="connsiteX143" fmla="*/ 5257800 w 5348300"/>
              <a:gd name="connsiteY143" fmla="*/ 128588 h 3000375"/>
              <a:gd name="connsiteX144" fmla="*/ 5267325 w 5348300"/>
              <a:gd name="connsiteY144" fmla="*/ 85725 h 3000375"/>
              <a:gd name="connsiteX145" fmla="*/ 5324475 w 5348300"/>
              <a:gd name="connsiteY145" fmla="*/ 19050 h 3000375"/>
              <a:gd name="connsiteX146" fmla="*/ 5343525 w 5348300"/>
              <a:gd name="connsiteY146" fmla="*/ 0 h 3000375"/>
              <a:gd name="connsiteX147" fmla="*/ 5348288 w 5348300"/>
              <a:gd name="connsiteY147" fmla="*/ 19050 h 3000375"/>
              <a:gd name="connsiteX0" fmla="*/ 0 w 5348300"/>
              <a:gd name="connsiteY0" fmla="*/ 3000375 h 3000375"/>
              <a:gd name="connsiteX1" fmla="*/ 142875 w 5348300"/>
              <a:gd name="connsiteY1" fmla="*/ 2967038 h 3000375"/>
              <a:gd name="connsiteX2" fmla="*/ 233363 w 5348300"/>
              <a:gd name="connsiteY2" fmla="*/ 2947988 h 3000375"/>
              <a:gd name="connsiteX3" fmla="*/ 266700 w 5348300"/>
              <a:gd name="connsiteY3" fmla="*/ 2938463 h 3000375"/>
              <a:gd name="connsiteX4" fmla="*/ 280988 w 5348300"/>
              <a:gd name="connsiteY4" fmla="*/ 2928938 h 3000375"/>
              <a:gd name="connsiteX5" fmla="*/ 319088 w 5348300"/>
              <a:gd name="connsiteY5" fmla="*/ 2919413 h 3000375"/>
              <a:gd name="connsiteX6" fmla="*/ 333375 w 5348300"/>
              <a:gd name="connsiteY6" fmla="*/ 2914650 h 3000375"/>
              <a:gd name="connsiteX7" fmla="*/ 361950 w 5348300"/>
              <a:gd name="connsiteY7" fmla="*/ 2895600 h 3000375"/>
              <a:gd name="connsiteX8" fmla="*/ 390525 w 5348300"/>
              <a:gd name="connsiteY8" fmla="*/ 2876550 h 3000375"/>
              <a:gd name="connsiteX9" fmla="*/ 404813 w 5348300"/>
              <a:gd name="connsiteY9" fmla="*/ 2867025 h 3000375"/>
              <a:gd name="connsiteX10" fmla="*/ 423863 w 5348300"/>
              <a:gd name="connsiteY10" fmla="*/ 2862263 h 3000375"/>
              <a:gd name="connsiteX11" fmla="*/ 442913 w 5348300"/>
              <a:gd name="connsiteY11" fmla="*/ 2852738 h 3000375"/>
              <a:gd name="connsiteX12" fmla="*/ 457200 w 5348300"/>
              <a:gd name="connsiteY12" fmla="*/ 2847975 h 3000375"/>
              <a:gd name="connsiteX13" fmla="*/ 519113 w 5348300"/>
              <a:gd name="connsiteY13" fmla="*/ 2833688 h 3000375"/>
              <a:gd name="connsiteX14" fmla="*/ 542925 w 5348300"/>
              <a:gd name="connsiteY14" fmla="*/ 2824163 h 3000375"/>
              <a:gd name="connsiteX15" fmla="*/ 585788 w 5348300"/>
              <a:gd name="connsiteY15" fmla="*/ 2809875 h 3000375"/>
              <a:gd name="connsiteX16" fmla="*/ 600075 w 5348300"/>
              <a:gd name="connsiteY16" fmla="*/ 2805113 h 3000375"/>
              <a:gd name="connsiteX17" fmla="*/ 614363 w 5348300"/>
              <a:gd name="connsiteY17" fmla="*/ 2800350 h 3000375"/>
              <a:gd name="connsiteX18" fmla="*/ 666750 w 5348300"/>
              <a:gd name="connsiteY18" fmla="*/ 2790825 h 3000375"/>
              <a:gd name="connsiteX19" fmla="*/ 695325 w 5348300"/>
              <a:gd name="connsiteY19" fmla="*/ 2781300 h 3000375"/>
              <a:gd name="connsiteX20" fmla="*/ 709613 w 5348300"/>
              <a:gd name="connsiteY20" fmla="*/ 2776538 h 3000375"/>
              <a:gd name="connsiteX21" fmla="*/ 728663 w 5348300"/>
              <a:gd name="connsiteY21" fmla="*/ 2771775 h 3000375"/>
              <a:gd name="connsiteX22" fmla="*/ 971550 w 5348300"/>
              <a:gd name="connsiteY22" fmla="*/ 2767013 h 3000375"/>
              <a:gd name="connsiteX23" fmla="*/ 995363 w 5348300"/>
              <a:gd name="connsiteY23" fmla="*/ 2762250 h 3000375"/>
              <a:gd name="connsiteX24" fmla="*/ 1009650 w 5348300"/>
              <a:gd name="connsiteY24" fmla="*/ 2757488 h 3000375"/>
              <a:gd name="connsiteX25" fmla="*/ 1114425 w 5348300"/>
              <a:gd name="connsiteY25" fmla="*/ 2747963 h 3000375"/>
              <a:gd name="connsiteX26" fmla="*/ 1162050 w 5348300"/>
              <a:gd name="connsiteY26" fmla="*/ 2743200 h 3000375"/>
              <a:gd name="connsiteX27" fmla="*/ 1185863 w 5348300"/>
              <a:gd name="connsiteY27" fmla="*/ 2738438 h 3000375"/>
              <a:gd name="connsiteX28" fmla="*/ 1371600 w 5348300"/>
              <a:gd name="connsiteY28" fmla="*/ 2686050 h 3000375"/>
              <a:gd name="connsiteX29" fmla="*/ 1585913 w 5348300"/>
              <a:gd name="connsiteY29" fmla="*/ 2624138 h 3000375"/>
              <a:gd name="connsiteX30" fmla="*/ 1619250 w 5348300"/>
              <a:gd name="connsiteY30" fmla="*/ 2614613 h 3000375"/>
              <a:gd name="connsiteX31" fmla="*/ 1685925 w 5348300"/>
              <a:gd name="connsiteY31" fmla="*/ 2605088 h 3000375"/>
              <a:gd name="connsiteX32" fmla="*/ 1719263 w 5348300"/>
              <a:gd name="connsiteY32" fmla="*/ 2600325 h 3000375"/>
              <a:gd name="connsiteX33" fmla="*/ 1762125 w 5348300"/>
              <a:gd name="connsiteY33" fmla="*/ 2590800 h 3000375"/>
              <a:gd name="connsiteX34" fmla="*/ 1781175 w 5348300"/>
              <a:gd name="connsiteY34" fmla="*/ 2586038 h 3000375"/>
              <a:gd name="connsiteX35" fmla="*/ 1814513 w 5348300"/>
              <a:gd name="connsiteY35" fmla="*/ 2581275 h 3000375"/>
              <a:gd name="connsiteX36" fmla="*/ 1862138 w 5348300"/>
              <a:gd name="connsiteY36" fmla="*/ 2566988 h 3000375"/>
              <a:gd name="connsiteX37" fmla="*/ 1876425 w 5348300"/>
              <a:gd name="connsiteY37" fmla="*/ 2562225 h 3000375"/>
              <a:gd name="connsiteX38" fmla="*/ 1900238 w 5348300"/>
              <a:gd name="connsiteY38" fmla="*/ 2557463 h 3000375"/>
              <a:gd name="connsiteX39" fmla="*/ 1919288 w 5348300"/>
              <a:gd name="connsiteY39" fmla="*/ 2547938 h 3000375"/>
              <a:gd name="connsiteX40" fmla="*/ 1962150 w 5348300"/>
              <a:gd name="connsiteY40" fmla="*/ 2533650 h 3000375"/>
              <a:gd name="connsiteX41" fmla="*/ 1976438 w 5348300"/>
              <a:gd name="connsiteY41" fmla="*/ 2528888 h 3000375"/>
              <a:gd name="connsiteX42" fmla="*/ 2009775 w 5348300"/>
              <a:gd name="connsiteY42" fmla="*/ 2514600 h 3000375"/>
              <a:gd name="connsiteX43" fmla="*/ 2043113 w 5348300"/>
              <a:gd name="connsiteY43" fmla="*/ 2500313 h 3000375"/>
              <a:gd name="connsiteX44" fmla="*/ 2071688 w 5348300"/>
              <a:gd name="connsiteY44" fmla="*/ 2481263 h 3000375"/>
              <a:gd name="connsiteX45" fmla="*/ 2100263 w 5348300"/>
              <a:gd name="connsiteY45" fmla="*/ 2462213 h 3000375"/>
              <a:gd name="connsiteX46" fmla="*/ 2114550 w 5348300"/>
              <a:gd name="connsiteY46" fmla="*/ 2447925 h 3000375"/>
              <a:gd name="connsiteX47" fmla="*/ 2128838 w 5348300"/>
              <a:gd name="connsiteY47" fmla="*/ 2438400 h 3000375"/>
              <a:gd name="connsiteX48" fmla="*/ 2147888 w 5348300"/>
              <a:gd name="connsiteY48" fmla="*/ 2424113 h 3000375"/>
              <a:gd name="connsiteX49" fmla="*/ 2176463 w 5348300"/>
              <a:gd name="connsiteY49" fmla="*/ 2405063 h 3000375"/>
              <a:gd name="connsiteX50" fmla="*/ 2209800 w 5348300"/>
              <a:gd name="connsiteY50" fmla="*/ 2376488 h 3000375"/>
              <a:gd name="connsiteX51" fmla="*/ 2243138 w 5348300"/>
              <a:gd name="connsiteY51" fmla="*/ 2347913 h 3000375"/>
              <a:gd name="connsiteX52" fmla="*/ 2257425 w 5348300"/>
              <a:gd name="connsiteY52" fmla="*/ 2343150 h 3000375"/>
              <a:gd name="connsiteX53" fmla="*/ 2286000 w 5348300"/>
              <a:gd name="connsiteY53" fmla="*/ 2314575 h 3000375"/>
              <a:gd name="connsiteX54" fmla="*/ 2319338 w 5348300"/>
              <a:gd name="connsiteY54" fmla="*/ 2290763 h 3000375"/>
              <a:gd name="connsiteX55" fmla="*/ 2357438 w 5348300"/>
              <a:gd name="connsiteY55" fmla="*/ 2266950 h 3000375"/>
              <a:gd name="connsiteX56" fmla="*/ 2371725 w 5348300"/>
              <a:gd name="connsiteY56" fmla="*/ 2252663 h 3000375"/>
              <a:gd name="connsiteX57" fmla="*/ 2414588 w 5348300"/>
              <a:gd name="connsiteY57" fmla="*/ 2224088 h 3000375"/>
              <a:gd name="connsiteX58" fmla="*/ 2428875 w 5348300"/>
              <a:gd name="connsiteY58" fmla="*/ 2214563 h 3000375"/>
              <a:gd name="connsiteX59" fmla="*/ 2476500 w 5348300"/>
              <a:gd name="connsiteY59" fmla="*/ 2176463 h 3000375"/>
              <a:gd name="connsiteX60" fmla="*/ 2486025 w 5348300"/>
              <a:gd name="connsiteY60" fmla="*/ 2162175 h 3000375"/>
              <a:gd name="connsiteX61" fmla="*/ 2514600 w 5348300"/>
              <a:gd name="connsiteY61" fmla="*/ 2133600 h 3000375"/>
              <a:gd name="connsiteX62" fmla="*/ 2524125 w 5348300"/>
              <a:gd name="connsiteY62" fmla="*/ 2119313 h 3000375"/>
              <a:gd name="connsiteX63" fmla="*/ 2543175 w 5348300"/>
              <a:gd name="connsiteY63" fmla="*/ 2105025 h 3000375"/>
              <a:gd name="connsiteX64" fmla="*/ 2571750 w 5348300"/>
              <a:gd name="connsiteY64" fmla="*/ 2076450 h 3000375"/>
              <a:gd name="connsiteX65" fmla="*/ 2581275 w 5348300"/>
              <a:gd name="connsiteY65" fmla="*/ 2062163 h 3000375"/>
              <a:gd name="connsiteX66" fmla="*/ 2595563 w 5348300"/>
              <a:gd name="connsiteY66" fmla="*/ 2057400 h 3000375"/>
              <a:gd name="connsiteX67" fmla="*/ 2628900 w 5348300"/>
              <a:gd name="connsiteY67" fmla="*/ 2028825 h 3000375"/>
              <a:gd name="connsiteX68" fmla="*/ 2667000 w 5348300"/>
              <a:gd name="connsiteY68" fmla="*/ 1985963 h 3000375"/>
              <a:gd name="connsiteX69" fmla="*/ 2690813 w 5348300"/>
              <a:gd name="connsiteY69" fmla="*/ 1971675 h 3000375"/>
              <a:gd name="connsiteX70" fmla="*/ 2714625 w 5348300"/>
              <a:gd name="connsiteY70" fmla="*/ 1947863 h 3000375"/>
              <a:gd name="connsiteX71" fmla="*/ 2738438 w 5348300"/>
              <a:gd name="connsiteY71" fmla="*/ 1924050 h 3000375"/>
              <a:gd name="connsiteX72" fmla="*/ 2752725 w 5348300"/>
              <a:gd name="connsiteY72" fmla="*/ 1905000 h 3000375"/>
              <a:gd name="connsiteX73" fmla="*/ 2771775 w 5348300"/>
              <a:gd name="connsiteY73" fmla="*/ 1876425 h 3000375"/>
              <a:gd name="connsiteX74" fmla="*/ 2786063 w 5348300"/>
              <a:gd name="connsiteY74" fmla="*/ 1862138 h 3000375"/>
              <a:gd name="connsiteX75" fmla="*/ 2805113 w 5348300"/>
              <a:gd name="connsiteY75" fmla="*/ 1847850 h 3000375"/>
              <a:gd name="connsiteX76" fmla="*/ 2828925 w 5348300"/>
              <a:gd name="connsiteY76" fmla="*/ 1819275 h 3000375"/>
              <a:gd name="connsiteX77" fmla="*/ 2847975 w 5348300"/>
              <a:gd name="connsiteY77" fmla="*/ 1809750 h 3000375"/>
              <a:gd name="connsiteX78" fmla="*/ 2876550 w 5348300"/>
              <a:gd name="connsiteY78" fmla="*/ 1795463 h 3000375"/>
              <a:gd name="connsiteX79" fmla="*/ 2890838 w 5348300"/>
              <a:gd name="connsiteY79" fmla="*/ 1781175 h 3000375"/>
              <a:gd name="connsiteX80" fmla="*/ 2905125 w 5348300"/>
              <a:gd name="connsiteY80" fmla="*/ 1771650 h 3000375"/>
              <a:gd name="connsiteX81" fmla="*/ 2938463 w 5348300"/>
              <a:gd name="connsiteY81" fmla="*/ 1738313 h 3000375"/>
              <a:gd name="connsiteX82" fmla="*/ 2952750 w 5348300"/>
              <a:gd name="connsiteY82" fmla="*/ 1728788 h 3000375"/>
              <a:gd name="connsiteX83" fmla="*/ 2967038 w 5348300"/>
              <a:gd name="connsiteY83" fmla="*/ 1709738 h 3000375"/>
              <a:gd name="connsiteX84" fmla="*/ 2995613 w 5348300"/>
              <a:gd name="connsiteY84" fmla="*/ 1695450 h 3000375"/>
              <a:gd name="connsiteX85" fmla="*/ 3009900 w 5348300"/>
              <a:gd name="connsiteY85" fmla="*/ 1681163 h 3000375"/>
              <a:gd name="connsiteX86" fmla="*/ 3038475 w 5348300"/>
              <a:gd name="connsiteY86" fmla="*/ 1662113 h 3000375"/>
              <a:gd name="connsiteX87" fmla="*/ 3262313 w 5348300"/>
              <a:gd name="connsiteY87" fmla="*/ 1552576 h 3000375"/>
              <a:gd name="connsiteX88" fmla="*/ 3619501 w 5348300"/>
              <a:gd name="connsiteY88" fmla="*/ 1412081 h 3000375"/>
              <a:gd name="connsiteX89" fmla="*/ 3879056 w 5348300"/>
              <a:gd name="connsiteY89" fmla="*/ 1309688 h 3000375"/>
              <a:gd name="connsiteX90" fmla="*/ 4086225 w 5348300"/>
              <a:gd name="connsiteY90" fmla="*/ 1228725 h 3000375"/>
              <a:gd name="connsiteX91" fmla="*/ 4252913 w 5348300"/>
              <a:gd name="connsiteY91" fmla="*/ 1162050 h 3000375"/>
              <a:gd name="connsiteX92" fmla="*/ 4305300 w 5348300"/>
              <a:gd name="connsiteY92" fmla="*/ 1123950 h 3000375"/>
              <a:gd name="connsiteX93" fmla="*/ 4333875 w 5348300"/>
              <a:gd name="connsiteY93" fmla="*/ 1095375 h 3000375"/>
              <a:gd name="connsiteX94" fmla="*/ 4338638 w 5348300"/>
              <a:gd name="connsiteY94" fmla="*/ 1081088 h 3000375"/>
              <a:gd name="connsiteX95" fmla="*/ 4367213 w 5348300"/>
              <a:gd name="connsiteY95" fmla="*/ 1042988 h 3000375"/>
              <a:gd name="connsiteX96" fmla="*/ 4381500 w 5348300"/>
              <a:gd name="connsiteY96" fmla="*/ 1028700 h 3000375"/>
              <a:gd name="connsiteX97" fmla="*/ 4410075 w 5348300"/>
              <a:gd name="connsiteY97" fmla="*/ 1009650 h 3000375"/>
              <a:gd name="connsiteX98" fmla="*/ 4433888 w 5348300"/>
              <a:gd name="connsiteY98" fmla="*/ 990600 h 3000375"/>
              <a:gd name="connsiteX99" fmla="*/ 4462463 w 5348300"/>
              <a:gd name="connsiteY99" fmla="*/ 971550 h 3000375"/>
              <a:gd name="connsiteX100" fmla="*/ 4519613 w 5348300"/>
              <a:gd name="connsiteY100" fmla="*/ 919163 h 3000375"/>
              <a:gd name="connsiteX101" fmla="*/ 4538663 w 5348300"/>
              <a:gd name="connsiteY101" fmla="*/ 900113 h 3000375"/>
              <a:gd name="connsiteX102" fmla="*/ 4576763 w 5348300"/>
              <a:gd name="connsiteY102" fmla="*/ 871538 h 3000375"/>
              <a:gd name="connsiteX103" fmla="*/ 4605338 w 5348300"/>
              <a:gd name="connsiteY103" fmla="*/ 847725 h 3000375"/>
              <a:gd name="connsiteX104" fmla="*/ 4643438 w 5348300"/>
              <a:gd name="connsiteY104" fmla="*/ 804863 h 3000375"/>
              <a:gd name="connsiteX105" fmla="*/ 4643438 w 5348300"/>
              <a:gd name="connsiteY105" fmla="*/ 804863 h 3000375"/>
              <a:gd name="connsiteX106" fmla="*/ 4657725 w 5348300"/>
              <a:gd name="connsiteY106" fmla="*/ 785813 h 3000375"/>
              <a:gd name="connsiteX107" fmla="*/ 4710113 w 5348300"/>
              <a:gd name="connsiteY107" fmla="*/ 738188 h 3000375"/>
              <a:gd name="connsiteX108" fmla="*/ 4738688 w 5348300"/>
              <a:gd name="connsiteY108" fmla="*/ 700088 h 3000375"/>
              <a:gd name="connsiteX109" fmla="*/ 4748213 w 5348300"/>
              <a:gd name="connsiteY109" fmla="*/ 685800 h 3000375"/>
              <a:gd name="connsiteX110" fmla="*/ 4776788 w 5348300"/>
              <a:gd name="connsiteY110" fmla="*/ 676275 h 3000375"/>
              <a:gd name="connsiteX111" fmla="*/ 4791075 w 5348300"/>
              <a:gd name="connsiteY111" fmla="*/ 671513 h 3000375"/>
              <a:gd name="connsiteX112" fmla="*/ 4814888 w 5348300"/>
              <a:gd name="connsiteY112" fmla="*/ 657225 h 3000375"/>
              <a:gd name="connsiteX113" fmla="*/ 4833938 w 5348300"/>
              <a:gd name="connsiteY113" fmla="*/ 647700 h 3000375"/>
              <a:gd name="connsiteX114" fmla="*/ 4848225 w 5348300"/>
              <a:gd name="connsiteY114" fmla="*/ 638175 h 3000375"/>
              <a:gd name="connsiteX115" fmla="*/ 4862513 w 5348300"/>
              <a:gd name="connsiteY115" fmla="*/ 633413 h 3000375"/>
              <a:gd name="connsiteX116" fmla="*/ 4881563 w 5348300"/>
              <a:gd name="connsiteY116" fmla="*/ 623888 h 3000375"/>
              <a:gd name="connsiteX117" fmla="*/ 4872038 w 5348300"/>
              <a:gd name="connsiteY117" fmla="*/ 609600 h 3000375"/>
              <a:gd name="connsiteX118" fmla="*/ 4857750 w 5348300"/>
              <a:gd name="connsiteY118" fmla="*/ 600075 h 3000375"/>
              <a:gd name="connsiteX119" fmla="*/ 4862513 w 5348300"/>
              <a:gd name="connsiteY119" fmla="*/ 585788 h 3000375"/>
              <a:gd name="connsiteX120" fmla="*/ 4886325 w 5348300"/>
              <a:gd name="connsiteY120" fmla="*/ 581025 h 3000375"/>
              <a:gd name="connsiteX121" fmla="*/ 4900613 w 5348300"/>
              <a:gd name="connsiteY121" fmla="*/ 576263 h 3000375"/>
              <a:gd name="connsiteX122" fmla="*/ 4919663 w 5348300"/>
              <a:gd name="connsiteY122" fmla="*/ 533400 h 3000375"/>
              <a:gd name="connsiteX123" fmla="*/ 4943475 w 5348300"/>
              <a:gd name="connsiteY123" fmla="*/ 519113 h 3000375"/>
              <a:gd name="connsiteX124" fmla="*/ 4962525 w 5348300"/>
              <a:gd name="connsiteY124" fmla="*/ 500063 h 3000375"/>
              <a:gd name="connsiteX125" fmla="*/ 4995863 w 5348300"/>
              <a:gd name="connsiteY125" fmla="*/ 476250 h 3000375"/>
              <a:gd name="connsiteX126" fmla="*/ 5024438 w 5348300"/>
              <a:gd name="connsiteY126" fmla="*/ 447675 h 3000375"/>
              <a:gd name="connsiteX127" fmla="*/ 5038725 w 5348300"/>
              <a:gd name="connsiteY127" fmla="*/ 433388 h 3000375"/>
              <a:gd name="connsiteX128" fmla="*/ 5048250 w 5348300"/>
              <a:gd name="connsiteY128" fmla="*/ 414338 h 3000375"/>
              <a:gd name="connsiteX129" fmla="*/ 5057775 w 5348300"/>
              <a:gd name="connsiteY129" fmla="*/ 390525 h 3000375"/>
              <a:gd name="connsiteX130" fmla="*/ 5067300 w 5348300"/>
              <a:gd name="connsiteY130" fmla="*/ 376238 h 3000375"/>
              <a:gd name="connsiteX131" fmla="*/ 5072063 w 5348300"/>
              <a:gd name="connsiteY131" fmla="*/ 361950 h 3000375"/>
              <a:gd name="connsiteX132" fmla="*/ 5086350 w 5348300"/>
              <a:gd name="connsiteY132" fmla="*/ 347663 h 3000375"/>
              <a:gd name="connsiteX133" fmla="*/ 5095875 w 5348300"/>
              <a:gd name="connsiteY133" fmla="*/ 333375 h 3000375"/>
              <a:gd name="connsiteX134" fmla="*/ 5129213 w 5348300"/>
              <a:gd name="connsiteY134" fmla="*/ 314325 h 3000375"/>
              <a:gd name="connsiteX135" fmla="*/ 5157788 w 5348300"/>
              <a:gd name="connsiteY135" fmla="*/ 300038 h 3000375"/>
              <a:gd name="connsiteX136" fmla="*/ 5172075 w 5348300"/>
              <a:gd name="connsiteY136" fmla="*/ 285750 h 3000375"/>
              <a:gd name="connsiteX137" fmla="*/ 5191125 w 5348300"/>
              <a:gd name="connsiteY137" fmla="*/ 271463 h 3000375"/>
              <a:gd name="connsiteX138" fmla="*/ 5219700 w 5348300"/>
              <a:gd name="connsiteY138" fmla="*/ 242888 h 3000375"/>
              <a:gd name="connsiteX139" fmla="*/ 5229225 w 5348300"/>
              <a:gd name="connsiteY139" fmla="*/ 228600 h 3000375"/>
              <a:gd name="connsiteX140" fmla="*/ 5238750 w 5348300"/>
              <a:gd name="connsiteY140" fmla="*/ 185738 h 3000375"/>
              <a:gd name="connsiteX141" fmla="*/ 5253038 w 5348300"/>
              <a:gd name="connsiteY141" fmla="*/ 142875 h 3000375"/>
              <a:gd name="connsiteX142" fmla="*/ 5257800 w 5348300"/>
              <a:gd name="connsiteY142" fmla="*/ 128588 h 3000375"/>
              <a:gd name="connsiteX143" fmla="*/ 5267325 w 5348300"/>
              <a:gd name="connsiteY143" fmla="*/ 85725 h 3000375"/>
              <a:gd name="connsiteX144" fmla="*/ 5324475 w 5348300"/>
              <a:gd name="connsiteY144" fmla="*/ 19050 h 3000375"/>
              <a:gd name="connsiteX145" fmla="*/ 5343525 w 5348300"/>
              <a:gd name="connsiteY145" fmla="*/ 0 h 3000375"/>
              <a:gd name="connsiteX146" fmla="*/ 5348288 w 5348300"/>
              <a:gd name="connsiteY146" fmla="*/ 19050 h 3000375"/>
              <a:gd name="connsiteX0" fmla="*/ 0 w 5348300"/>
              <a:gd name="connsiteY0" fmla="*/ 3000375 h 3000375"/>
              <a:gd name="connsiteX1" fmla="*/ 142875 w 5348300"/>
              <a:gd name="connsiteY1" fmla="*/ 2967038 h 3000375"/>
              <a:gd name="connsiteX2" fmla="*/ 233363 w 5348300"/>
              <a:gd name="connsiteY2" fmla="*/ 2947988 h 3000375"/>
              <a:gd name="connsiteX3" fmla="*/ 280988 w 5348300"/>
              <a:gd name="connsiteY3" fmla="*/ 2928938 h 3000375"/>
              <a:gd name="connsiteX4" fmla="*/ 319088 w 5348300"/>
              <a:gd name="connsiteY4" fmla="*/ 2919413 h 3000375"/>
              <a:gd name="connsiteX5" fmla="*/ 333375 w 5348300"/>
              <a:gd name="connsiteY5" fmla="*/ 2914650 h 3000375"/>
              <a:gd name="connsiteX6" fmla="*/ 361950 w 5348300"/>
              <a:gd name="connsiteY6" fmla="*/ 2895600 h 3000375"/>
              <a:gd name="connsiteX7" fmla="*/ 390525 w 5348300"/>
              <a:gd name="connsiteY7" fmla="*/ 2876550 h 3000375"/>
              <a:gd name="connsiteX8" fmla="*/ 404813 w 5348300"/>
              <a:gd name="connsiteY8" fmla="*/ 2867025 h 3000375"/>
              <a:gd name="connsiteX9" fmla="*/ 423863 w 5348300"/>
              <a:gd name="connsiteY9" fmla="*/ 2862263 h 3000375"/>
              <a:gd name="connsiteX10" fmla="*/ 442913 w 5348300"/>
              <a:gd name="connsiteY10" fmla="*/ 2852738 h 3000375"/>
              <a:gd name="connsiteX11" fmla="*/ 457200 w 5348300"/>
              <a:gd name="connsiteY11" fmla="*/ 2847975 h 3000375"/>
              <a:gd name="connsiteX12" fmla="*/ 519113 w 5348300"/>
              <a:gd name="connsiteY12" fmla="*/ 2833688 h 3000375"/>
              <a:gd name="connsiteX13" fmla="*/ 542925 w 5348300"/>
              <a:gd name="connsiteY13" fmla="*/ 2824163 h 3000375"/>
              <a:gd name="connsiteX14" fmla="*/ 585788 w 5348300"/>
              <a:gd name="connsiteY14" fmla="*/ 2809875 h 3000375"/>
              <a:gd name="connsiteX15" fmla="*/ 600075 w 5348300"/>
              <a:gd name="connsiteY15" fmla="*/ 2805113 h 3000375"/>
              <a:gd name="connsiteX16" fmla="*/ 614363 w 5348300"/>
              <a:gd name="connsiteY16" fmla="*/ 2800350 h 3000375"/>
              <a:gd name="connsiteX17" fmla="*/ 666750 w 5348300"/>
              <a:gd name="connsiteY17" fmla="*/ 2790825 h 3000375"/>
              <a:gd name="connsiteX18" fmla="*/ 695325 w 5348300"/>
              <a:gd name="connsiteY18" fmla="*/ 2781300 h 3000375"/>
              <a:gd name="connsiteX19" fmla="*/ 709613 w 5348300"/>
              <a:gd name="connsiteY19" fmla="*/ 2776538 h 3000375"/>
              <a:gd name="connsiteX20" fmla="*/ 728663 w 5348300"/>
              <a:gd name="connsiteY20" fmla="*/ 2771775 h 3000375"/>
              <a:gd name="connsiteX21" fmla="*/ 971550 w 5348300"/>
              <a:gd name="connsiteY21" fmla="*/ 2767013 h 3000375"/>
              <a:gd name="connsiteX22" fmla="*/ 995363 w 5348300"/>
              <a:gd name="connsiteY22" fmla="*/ 2762250 h 3000375"/>
              <a:gd name="connsiteX23" fmla="*/ 1009650 w 5348300"/>
              <a:gd name="connsiteY23" fmla="*/ 2757488 h 3000375"/>
              <a:gd name="connsiteX24" fmla="*/ 1114425 w 5348300"/>
              <a:gd name="connsiteY24" fmla="*/ 2747963 h 3000375"/>
              <a:gd name="connsiteX25" fmla="*/ 1162050 w 5348300"/>
              <a:gd name="connsiteY25" fmla="*/ 2743200 h 3000375"/>
              <a:gd name="connsiteX26" fmla="*/ 1185863 w 5348300"/>
              <a:gd name="connsiteY26" fmla="*/ 2738438 h 3000375"/>
              <a:gd name="connsiteX27" fmla="*/ 1371600 w 5348300"/>
              <a:gd name="connsiteY27" fmla="*/ 2686050 h 3000375"/>
              <a:gd name="connsiteX28" fmla="*/ 1585913 w 5348300"/>
              <a:gd name="connsiteY28" fmla="*/ 2624138 h 3000375"/>
              <a:gd name="connsiteX29" fmla="*/ 1619250 w 5348300"/>
              <a:gd name="connsiteY29" fmla="*/ 2614613 h 3000375"/>
              <a:gd name="connsiteX30" fmla="*/ 1685925 w 5348300"/>
              <a:gd name="connsiteY30" fmla="*/ 2605088 h 3000375"/>
              <a:gd name="connsiteX31" fmla="*/ 1719263 w 5348300"/>
              <a:gd name="connsiteY31" fmla="*/ 2600325 h 3000375"/>
              <a:gd name="connsiteX32" fmla="*/ 1762125 w 5348300"/>
              <a:gd name="connsiteY32" fmla="*/ 2590800 h 3000375"/>
              <a:gd name="connsiteX33" fmla="*/ 1781175 w 5348300"/>
              <a:gd name="connsiteY33" fmla="*/ 2586038 h 3000375"/>
              <a:gd name="connsiteX34" fmla="*/ 1814513 w 5348300"/>
              <a:gd name="connsiteY34" fmla="*/ 2581275 h 3000375"/>
              <a:gd name="connsiteX35" fmla="*/ 1862138 w 5348300"/>
              <a:gd name="connsiteY35" fmla="*/ 2566988 h 3000375"/>
              <a:gd name="connsiteX36" fmla="*/ 1876425 w 5348300"/>
              <a:gd name="connsiteY36" fmla="*/ 2562225 h 3000375"/>
              <a:gd name="connsiteX37" fmla="*/ 1900238 w 5348300"/>
              <a:gd name="connsiteY37" fmla="*/ 2557463 h 3000375"/>
              <a:gd name="connsiteX38" fmla="*/ 1919288 w 5348300"/>
              <a:gd name="connsiteY38" fmla="*/ 2547938 h 3000375"/>
              <a:gd name="connsiteX39" fmla="*/ 1962150 w 5348300"/>
              <a:gd name="connsiteY39" fmla="*/ 2533650 h 3000375"/>
              <a:gd name="connsiteX40" fmla="*/ 1976438 w 5348300"/>
              <a:gd name="connsiteY40" fmla="*/ 2528888 h 3000375"/>
              <a:gd name="connsiteX41" fmla="*/ 2009775 w 5348300"/>
              <a:gd name="connsiteY41" fmla="*/ 2514600 h 3000375"/>
              <a:gd name="connsiteX42" fmla="*/ 2043113 w 5348300"/>
              <a:gd name="connsiteY42" fmla="*/ 2500313 h 3000375"/>
              <a:gd name="connsiteX43" fmla="*/ 2071688 w 5348300"/>
              <a:gd name="connsiteY43" fmla="*/ 2481263 h 3000375"/>
              <a:gd name="connsiteX44" fmla="*/ 2100263 w 5348300"/>
              <a:gd name="connsiteY44" fmla="*/ 2462213 h 3000375"/>
              <a:gd name="connsiteX45" fmla="*/ 2114550 w 5348300"/>
              <a:gd name="connsiteY45" fmla="*/ 2447925 h 3000375"/>
              <a:gd name="connsiteX46" fmla="*/ 2128838 w 5348300"/>
              <a:gd name="connsiteY46" fmla="*/ 2438400 h 3000375"/>
              <a:gd name="connsiteX47" fmla="*/ 2147888 w 5348300"/>
              <a:gd name="connsiteY47" fmla="*/ 2424113 h 3000375"/>
              <a:gd name="connsiteX48" fmla="*/ 2176463 w 5348300"/>
              <a:gd name="connsiteY48" fmla="*/ 2405063 h 3000375"/>
              <a:gd name="connsiteX49" fmla="*/ 2209800 w 5348300"/>
              <a:gd name="connsiteY49" fmla="*/ 2376488 h 3000375"/>
              <a:gd name="connsiteX50" fmla="*/ 2243138 w 5348300"/>
              <a:gd name="connsiteY50" fmla="*/ 2347913 h 3000375"/>
              <a:gd name="connsiteX51" fmla="*/ 2257425 w 5348300"/>
              <a:gd name="connsiteY51" fmla="*/ 2343150 h 3000375"/>
              <a:gd name="connsiteX52" fmla="*/ 2286000 w 5348300"/>
              <a:gd name="connsiteY52" fmla="*/ 2314575 h 3000375"/>
              <a:gd name="connsiteX53" fmla="*/ 2319338 w 5348300"/>
              <a:gd name="connsiteY53" fmla="*/ 2290763 h 3000375"/>
              <a:gd name="connsiteX54" fmla="*/ 2357438 w 5348300"/>
              <a:gd name="connsiteY54" fmla="*/ 2266950 h 3000375"/>
              <a:gd name="connsiteX55" fmla="*/ 2371725 w 5348300"/>
              <a:gd name="connsiteY55" fmla="*/ 2252663 h 3000375"/>
              <a:gd name="connsiteX56" fmla="*/ 2414588 w 5348300"/>
              <a:gd name="connsiteY56" fmla="*/ 2224088 h 3000375"/>
              <a:gd name="connsiteX57" fmla="*/ 2428875 w 5348300"/>
              <a:gd name="connsiteY57" fmla="*/ 2214563 h 3000375"/>
              <a:gd name="connsiteX58" fmla="*/ 2476500 w 5348300"/>
              <a:gd name="connsiteY58" fmla="*/ 2176463 h 3000375"/>
              <a:gd name="connsiteX59" fmla="*/ 2486025 w 5348300"/>
              <a:gd name="connsiteY59" fmla="*/ 2162175 h 3000375"/>
              <a:gd name="connsiteX60" fmla="*/ 2514600 w 5348300"/>
              <a:gd name="connsiteY60" fmla="*/ 2133600 h 3000375"/>
              <a:gd name="connsiteX61" fmla="*/ 2524125 w 5348300"/>
              <a:gd name="connsiteY61" fmla="*/ 2119313 h 3000375"/>
              <a:gd name="connsiteX62" fmla="*/ 2543175 w 5348300"/>
              <a:gd name="connsiteY62" fmla="*/ 2105025 h 3000375"/>
              <a:gd name="connsiteX63" fmla="*/ 2571750 w 5348300"/>
              <a:gd name="connsiteY63" fmla="*/ 2076450 h 3000375"/>
              <a:gd name="connsiteX64" fmla="*/ 2581275 w 5348300"/>
              <a:gd name="connsiteY64" fmla="*/ 2062163 h 3000375"/>
              <a:gd name="connsiteX65" fmla="*/ 2595563 w 5348300"/>
              <a:gd name="connsiteY65" fmla="*/ 2057400 h 3000375"/>
              <a:gd name="connsiteX66" fmla="*/ 2628900 w 5348300"/>
              <a:gd name="connsiteY66" fmla="*/ 2028825 h 3000375"/>
              <a:gd name="connsiteX67" fmla="*/ 2667000 w 5348300"/>
              <a:gd name="connsiteY67" fmla="*/ 1985963 h 3000375"/>
              <a:gd name="connsiteX68" fmla="*/ 2690813 w 5348300"/>
              <a:gd name="connsiteY68" fmla="*/ 1971675 h 3000375"/>
              <a:gd name="connsiteX69" fmla="*/ 2714625 w 5348300"/>
              <a:gd name="connsiteY69" fmla="*/ 1947863 h 3000375"/>
              <a:gd name="connsiteX70" fmla="*/ 2738438 w 5348300"/>
              <a:gd name="connsiteY70" fmla="*/ 1924050 h 3000375"/>
              <a:gd name="connsiteX71" fmla="*/ 2752725 w 5348300"/>
              <a:gd name="connsiteY71" fmla="*/ 1905000 h 3000375"/>
              <a:gd name="connsiteX72" fmla="*/ 2771775 w 5348300"/>
              <a:gd name="connsiteY72" fmla="*/ 1876425 h 3000375"/>
              <a:gd name="connsiteX73" fmla="*/ 2786063 w 5348300"/>
              <a:gd name="connsiteY73" fmla="*/ 1862138 h 3000375"/>
              <a:gd name="connsiteX74" fmla="*/ 2805113 w 5348300"/>
              <a:gd name="connsiteY74" fmla="*/ 1847850 h 3000375"/>
              <a:gd name="connsiteX75" fmla="*/ 2828925 w 5348300"/>
              <a:gd name="connsiteY75" fmla="*/ 1819275 h 3000375"/>
              <a:gd name="connsiteX76" fmla="*/ 2847975 w 5348300"/>
              <a:gd name="connsiteY76" fmla="*/ 1809750 h 3000375"/>
              <a:gd name="connsiteX77" fmla="*/ 2876550 w 5348300"/>
              <a:gd name="connsiteY77" fmla="*/ 1795463 h 3000375"/>
              <a:gd name="connsiteX78" fmla="*/ 2890838 w 5348300"/>
              <a:gd name="connsiteY78" fmla="*/ 1781175 h 3000375"/>
              <a:gd name="connsiteX79" fmla="*/ 2905125 w 5348300"/>
              <a:gd name="connsiteY79" fmla="*/ 1771650 h 3000375"/>
              <a:gd name="connsiteX80" fmla="*/ 2938463 w 5348300"/>
              <a:gd name="connsiteY80" fmla="*/ 1738313 h 3000375"/>
              <a:gd name="connsiteX81" fmla="*/ 2952750 w 5348300"/>
              <a:gd name="connsiteY81" fmla="*/ 1728788 h 3000375"/>
              <a:gd name="connsiteX82" fmla="*/ 2967038 w 5348300"/>
              <a:gd name="connsiteY82" fmla="*/ 1709738 h 3000375"/>
              <a:gd name="connsiteX83" fmla="*/ 2995613 w 5348300"/>
              <a:gd name="connsiteY83" fmla="*/ 1695450 h 3000375"/>
              <a:gd name="connsiteX84" fmla="*/ 3009900 w 5348300"/>
              <a:gd name="connsiteY84" fmla="*/ 1681163 h 3000375"/>
              <a:gd name="connsiteX85" fmla="*/ 3038475 w 5348300"/>
              <a:gd name="connsiteY85" fmla="*/ 1662113 h 3000375"/>
              <a:gd name="connsiteX86" fmla="*/ 3262313 w 5348300"/>
              <a:gd name="connsiteY86" fmla="*/ 1552576 h 3000375"/>
              <a:gd name="connsiteX87" fmla="*/ 3619501 w 5348300"/>
              <a:gd name="connsiteY87" fmla="*/ 1412081 h 3000375"/>
              <a:gd name="connsiteX88" fmla="*/ 3879056 w 5348300"/>
              <a:gd name="connsiteY88" fmla="*/ 1309688 h 3000375"/>
              <a:gd name="connsiteX89" fmla="*/ 4086225 w 5348300"/>
              <a:gd name="connsiteY89" fmla="*/ 1228725 h 3000375"/>
              <a:gd name="connsiteX90" fmla="*/ 4252913 w 5348300"/>
              <a:gd name="connsiteY90" fmla="*/ 1162050 h 3000375"/>
              <a:gd name="connsiteX91" fmla="*/ 4305300 w 5348300"/>
              <a:gd name="connsiteY91" fmla="*/ 1123950 h 3000375"/>
              <a:gd name="connsiteX92" fmla="*/ 4333875 w 5348300"/>
              <a:gd name="connsiteY92" fmla="*/ 1095375 h 3000375"/>
              <a:gd name="connsiteX93" fmla="*/ 4338638 w 5348300"/>
              <a:gd name="connsiteY93" fmla="*/ 1081088 h 3000375"/>
              <a:gd name="connsiteX94" fmla="*/ 4367213 w 5348300"/>
              <a:gd name="connsiteY94" fmla="*/ 1042988 h 3000375"/>
              <a:gd name="connsiteX95" fmla="*/ 4381500 w 5348300"/>
              <a:gd name="connsiteY95" fmla="*/ 1028700 h 3000375"/>
              <a:gd name="connsiteX96" fmla="*/ 4410075 w 5348300"/>
              <a:gd name="connsiteY96" fmla="*/ 1009650 h 3000375"/>
              <a:gd name="connsiteX97" fmla="*/ 4433888 w 5348300"/>
              <a:gd name="connsiteY97" fmla="*/ 990600 h 3000375"/>
              <a:gd name="connsiteX98" fmla="*/ 4462463 w 5348300"/>
              <a:gd name="connsiteY98" fmla="*/ 971550 h 3000375"/>
              <a:gd name="connsiteX99" fmla="*/ 4519613 w 5348300"/>
              <a:gd name="connsiteY99" fmla="*/ 919163 h 3000375"/>
              <a:gd name="connsiteX100" fmla="*/ 4538663 w 5348300"/>
              <a:gd name="connsiteY100" fmla="*/ 900113 h 3000375"/>
              <a:gd name="connsiteX101" fmla="*/ 4576763 w 5348300"/>
              <a:gd name="connsiteY101" fmla="*/ 871538 h 3000375"/>
              <a:gd name="connsiteX102" fmla="*/ 4605338 w 5348300"/>
              <a:gd name="connsiteY102" fmla="*/ 847725 h 3000375"/>
              <a:gd name="connsiteX103" fmla="*/ 4643438 w 5348300"/>
              <a:gd name="connsiteY103" fmla="*/ 804863 h 3000375"/>
              <a:gd name="connsiteX104" fmla="*/ 4643438 w 5348300"/>
              <a:gd name="connsiteY104" fmla="*/ 804863 h 3000375"/>
              <a:gd name="connsiteX105" fmla="*/ 4657725 w 5348300"/>
              <a:gd name="connsiteY105" fmla="*/ 785813 h 3000375"/>
              <a:gd name="connsiteX106" fmla="*/ 4710113 w 5348300"/>
              <a:gd name="connsiteY106" fmla="*/ 738188 h 3000375"/>
              <a:gd name="connsiteX107" fmla="*/ 4738688 w 5348300"/>
              <a:gd name="connsiteY107" fmla="*/ 700088 h 3000375"/>
              <a:gd name="connsiteX108" fmla="*/ 4748213 w 5348300"/>
              <a:gd name="connsiteY108" fmla="*/ 685800 h 3000375"/>
              <a:gd name="connsiteX109" fmla="*/ 4776788 w 5348300"/>
              <a:gd name="connsiteY109" fmla="*/ 676275 h 3000375"/>
              <a:gd name="connsiteX110" fmla="*/ 4791075 w 5348300"/>
              <a:gd name="connsiteY110" fmla="*/ 671513 h 3000375"/>
              <a:gd name="connsiteX111" fmla="*/ 4814888 w 5348300"/>
              <a:gd name="connsiteY111" fmla="*/ 657225 h 3000375"/>
              <a:gd name="connsiteX112" fmla="*/ 4833938 w 5348300"/>
              <a:gd name="connsiteY112" fmla="*/ 647700 h 3000375"/>
              <a:gd name="connsiteX113" fmla="*/ 4848225 w 5348300"/>
              <a:gd name="connsiteY113" fmla="*/ 638175 h 3000375"/>
              <a:gd name="connsiteX114" fmla="*/ 4862513 w 5348300"/>
              <a:gd name="connsiteY114" fmla="*/ 633413 h 3000375"/>
              <a:gd name="connsiteX115" fmla="*/ 4881563 w 5348300"/>
              <a:gd name="connsiteY115" fmla="*/ 623888 h 3000375"/>
              <a:gd name="connsiteX116" fmla="*/ 4872038 w 5348300"/>
              <a:gd name="connsiteY116" fmla="*/ 609600 h 3000375"/>
              <a:gd name="connsiteX117" fmla="*/ 4857750 w 5348300"/>
              <a:gd name="connsiteY117" fmla="*/ 600075 h 3000375"/>
              <a:gd name="connsiteX118" fmla="*/ 4862513 w 5348300"/>
              <a:gd name="connsiteY118" fmla="*/ 585788 h 3000375"/>
              <a:gd name="connsiteX119" fmla="*/ 4886325 w 5348300"/>
              <a:gd name="connsiteY119" fmla="*/ 581025 h 3000375"/>
              <a:gd name="connsiteX120" fmla="*/ 4900613 w 5348300"/>
              <a:gd name="connsiteY120" fmla="*/ 576263 h 3000375"/>
              <a:gd name="connsiteX121" fmla="*/ 4919663 w 5348300"/>
              <a:gd name="connsiteY121" fmla="*/ 533400 h 3000375"/>
              <a:gd name="connsiteX122" fmla="*/ 4943475 w 5348300"/>
              <a:gd name="connsiteY122" fmla="*/ 519113 h 3000375"/>
              <a:gd name="connsiteX123" fmla="*/ 4962525 w 5348300"/>
              <a:gd name="connsiteY123" fmla="*/ 500063 h 3000375"/>
              <a:gd name="connsiteX124" fmla="*/ 4995863 w 5348300"/>
              <a:gd name="connsiteY124" fmla="*/ 476250 h 3000375"/>
              <a:gd name="connsiteX125" fmla="*/ 5024438 w 5348300"/>
              <a:gd name="connsiteY125" fmla="*/ 447675 h 3000375"/>
              <a:gd name="connsiteX126" fmla="*/ 5038725 w 5348300"/>
              <a:gd name="connsiteY126" fmla="*/ 433388 h 3000375"/>
              <a:gd name="connsiteX127" fmla="*/ 5048250 w 5348300"/>
              <a:gd name="connsiteY127" fmla="*/ 414338 h 3000375"/>
              <a:gd name="connsiteX128" fmla="*/ 5057775 w 5348300"/>
              <a:gd name="connsiteY128" fmla="*/ 390525 h 3000375"/>
              <a:gd name="connsiteX129" fmla="*/ 5067300 w 5348300"/>
              <a:gd name="connsiteY129" fmla="*/ 376238 h 3000375"/>
              <a:gd name="connsiteX130" fmla="*/ 5072063 w 5348300"/>
              <a:gd name="connsiteY130" fmla="*/ 361950 h 3000375"/>
              <a:gd name="connsiteX131" fmla="*/ 5086350 w 5348300"/>
              <a:gd name="connsiteY131" fmla="*/ 347663 h 3000375"/>
              <a:gd name="connsiteX132" fmla="*/ 5095875 w 5348300"/>
              <a:gd name="connsiteY132" fmla="*/ 333375 h 3000375"/>
              <a:gd name="connsiteX133" fmla="*/ 5129213 w 5348300"/>
              <a:gd name="connsiteY133" fmla="*/ 314325 h 3000375"/>
              <a:gd name="connsiteX134" fmla="*/ 5157788 w 5348300"/>
              <a:gd name="connsiteY134" fmla="*/ 300038 h 3000375"/>
              <a:gd name="connsiteX135" fmla="*/ 5172075 w 5348300"/>
              <a:gd name="connsiteY135" fmla="*/ 285750 h 3000375"/>
              <a:gd name="connsiteX136" fmla="*/ 5191125 w 5348300"/>
              <a:gd name="connsiteY136" fmla="*/ 271463 h 3000375"/>
              <a:gd name="connsiteX137" fmla="*/ 5219700 w 5348300"/>
              <a:gd name="connsiteY137" fmla="*/ 242888 h 3000375"/>
              <a:gd name="connsiteX138" fmla="*/ 5229225 w 5348300"/>
              <a:gd name="connsiteY138" fmla="*/ 228600 h 3000375"/>
              <a:gd name="connsiteX139" fmla="*/ 5238750 w 5348300"/>
              <a:gd name="connsiteY139" fmla="*/ 185738 h 3000375"/>
              <a:gd name="connsiteX140" fmla="*/ 5253038 w 5348300"/>
              <a:gd name="connsiteY140" fmla="*/ 142875 h 3000375"/>
              <a:gd name="connsiteX141" fmla="*/ 5257800 w 5348300"/>
              <a:gd name="connsiteY141" fmla="*/ 128588 h 3000375"/>
              <a:gd name="connsiteX142" fmla="*/ 5267325 w 5348300"/>
              <a:gd name="connsiteY142" fmla="*/ 85725 h 3000375"/>
              <a:gd name="connsiteX143" fmla="*/ 5324475 w 5348300"/>
              <a:gd name="connsiteY143" fmla="*/ 19050 h 3000375"/>
              <a:gd name="connsiteX144" fmla="*/ 5343525 w 5348300"/>
              <a:gd name="connsiteY144" fmla="*/ 0 h 3000375"/>
              <a:gd name="connsiteX145" fmla="*/ 5348288 w 5348300"/>
              <a:gd name="connsiteY145" fmla="*/ 19050 h 3000375"/>
              <a:gd name="connsiteX0" fmla="*/ 0 w 5348300"/>
              <a:gd name="connsiteY0" fmla="*/ 3000375 h 3000375"/>
              <a:gd name="connsiteX1" fmla="*/ 142875 w 5348300"/>
              <a:gd name="connsiteY1" fmla="*/ 2967038 h 3000375"/>
              <a:gd name="connsiteX2" fmla="*/ 233363 w 5348300"/>
              <a:gd name="connsiteY2" fmla="*/ 2947988 h 3000375"/>
              <a:gd name="connsiteX3" fmla="*/ 280988 w 5348300"/>
              <a:gd name="connsiteY3" fmla="*/ 2928938 h 3000375"/>
              <a:gd name="connsiteX4" fmla="*/ 319088 w 5348300"/>
              <a:gd name="connsiteY4" fmla="*/ 2919413 h 3000375"/>
              <a:gd name="connsiteX5" fmla="*/ 361950 w 5348300"/>
              <a:gd name="connsiteY5" fmla="*/ 2895600 h 3000375"/>
              <a:gd name="connsiteX6" fmla="*/ 390525 w 5348300"/>
              <a:gd name="connsiteY6" fmla="*/ 2876550 h 3000375"/>
              <a:gd name="connsiteX7" fmla="*/ 404813 w 5348300"/>
              <a:gd name="connsiteY7" fmla="*/ 2867025 h 3000375"/>
              <a:gd name="connsiteX8" fmla="*/ 423863 w 5348300"/>
              <a:gd name="connsiteY8" fmla="*/ 2862263 h 3000375"/>
              <a:gd name="connsiteX9" fmla="*/ 442913 w 5348300"/>
              <a:gd name="connsiteY9" fmla="*/ 2852738 h 3000375"/>
              <a:gd name="connsiteX10" fmla="*/ 457200 w 5348300"/>
              <a:gd name="connsiteY10" fmla="*/ 2847975 h 3000375"/>
              <a:gd name="connsiteX11" fmla="*/ 519113 w 5348300"/>
              <a:gd name="connsiteY11" fmla="*/ 2833688 h 3000375"/>
              <a:gd name="connsiteX12" fmla="*/ 542925 w 5348300"/>
              <a:gd name="connsiteY12" fmla="*/ 2824163 h 3000375"/>
              <a:gd name="connsiteX13" fmla="*/ 585788 w 5348300"/>
              <a:gd name="connsiteY13" fmla="*/ 2809875 h 3000375"/>
              <a:gd name="connsiteX14" fmla="*/ 600075 w 5348300"/>
              <a:gd name="connsiteY14" fmla="*/ 2805113 h 3000375"/>
              <a:gd name="connsiteX15" fmla="*/ 614363 w 5348300"/>
              <a:gd name="connsiteY15" fmla="*/ 2800350 h 3000375"/>
              <a:gd name="connsiteX16" fmla="*/ 666750 w 5348300"/>
              <a:gd name="connsiteY16" fmla="*/ 2790825 h 3000375"/>
              <a:gd name="connsiteX17" fmla="*/ 695325 w 5348300"/>
              <a:gd name="connsiteY17" fmla="*/ 2781300 h 3000375"/>
              <a:gd name="connsiteX18" fmla="*/ 709613 w 5348300"/>
              <a:gd name="connsiteY18" fmla="*/ 2776538 h 3000375"/>
              <a:gd name="connsiteX19" fmla="*/ 728663 w 5348300"/>
              <a:gd name="connsiteY19" fmla="*/ 2771775 h 3000375"/>
              <a:gd name="connsiteX20" fmla="*/ 971550 w 5348300"/>
              <a:gd name="connsiteY20" fmla="*/ 2767013 h 3000375"/>
              <a:gd name="connsiteX21" fmla="*/ 995363 w 5348300"/>
              <a:gd name="connsiteY21" fmla="*/ 2762250 h 3000375"/>
              <a:gd name="connsiteX22" fmla="*/ 1009650 w 5348300"/>
              <a:gd name="connsiteY22" fmla="*/ 2757488 h 3000375"/>
              <a:gd name="connsiteX23" fmla="*/ 1114425 w 5348300"/>
              <a:gd name="connsiteY23" fmla="*/ 2747963 h 3000375"/>
              <a:gd name="connsiteX24" fmla="*/ 1162050 w 5348300"/>
              <a:gd name="connsiteY24" fmla="*/ 2743200 h 3000375"/>
              <a:gd name="connsiteX25" fmla="*/ 1185863 w 5348300"/>
              <a:gd name="connsiteY25" fmla="*/ 2738438 h 3000375"/>
              <a:gd name="connsiteX26" fmla="*/ 1371600 w 5348300"/>
              <a:gd name="connsiteY26" fmla="*/ 2686050 h 3000375"/>
              <a:gd name="connsiteX27" fmla="*/ 1585913 w 5348300"/>
              <a:gd name="connsiteY27" fmla="*/ 2624138 h 3000375"/>
              <a:gd name="connsiteX28" fmla="*/ 1619250 w 5348300"/>
              <a:gd name="connsiteY28" fmla="*/ 2614613 h 3000375"/>
              <a:gd name="connsiteX29" fmla="*/ 1685925 w 5348300"/>
              <a:gd name="connsiteY29" fmla="*/ 2605088 h 3000375"/>
              <a:gd name="connsiteX30" fmla="*/ 1719263 w 5348300"/>
              <a:gd name="connsiteY30" fmla="*/ 2600325 h 3000375"/>
              <a:gd name="connsiteX31" fmla="*/ 1762125 w 5348300"/>
              <a:gd name="connsiteY31" fmla="*/ 2590800 h 3000375"/>
              <a:gd name="connsiteX32" fmla="*/ 1781175 w 5348300"/>
              <a:gd name="connsiteY32" fmla="*/ 2586038 h 3000375"/>
              <a:gd name="connsiteX33" fmla="*/ 1814513 w 5348300"/>
              <a:gd name="connsiteY33" fmla="*/ 2581275 h 3000375"/>
              <a:gd name="connsiteX34" fmla="*/ 1862138 w 5348300"/>
              <a:gd name="connsiteY34" fmla="*/ 2566988 h 3000375"/>
              <a:gd name="connsiteX35" fmla="*/ 1876425 w 5348300"/>
              <a:gd name="connsiteY35" fmla="*/ 2562225 h 3000375"/>
              <a:gd name="connsiteX36" fmla="*/ 1900238 w 5348300"/>
              <a:gd name="connsiteY36" fmla="*/ 2557463 h 3000375"/>
              <a:gd name="connsiteX37" fmla="*/ 1919288 w 5348300"/>
              <a:gd name="connsiteY37" fmla="*/ 2547938 h 3000375"/>
              <a:gd name="connsiteX38" fmla="*/ 1962150 w 5348300"/>
              <a:gd name="connsiteY38" fmla="*/ 2533650 h 3000375"/>
              <a:gd name="connsiteX39" fmla="*/ 1976438 w 5348300"/>
              <a:gd name="connsiteY39" fmla="*/ 2528888 h 3000375"/>
              <a:gd name="connsiteX40" fmla="*/ 2009775 w 5348300"/>
              <a:gd name="connsiteY40" fmla="*/ 2514600 h 3000375"/>
              <a:gd name="connsiteX41" fmla="*/ 2043113 w 5348300"/>
              <a:gd name="connsiteY41" fmla="*/ 2500313 h 3000375"/>
              <a:gd name="connsiteX42" fmla="*/ 2071688 w 5348300"/>
              <a:gd name="connsiteY42" fmla="*/ 2481263 h 3000375"/>
              <a:gd name="connsiteX43" fmla="*/ 2100263 w 5348300"/>
              <a:gd name="connsiteY43" fmla="*/ 2462213 h 3000375"/>
              <a:gd name="connsiteX44" fmla="*/ 2114550 w 5348300"/>
              <a:gd name="connsiteY44" fmla="*/ 2447925 h 3000375"/>
              <a:gd name="connsiteX45" fmla="*/ 2128838 w 5348300"/>
              <a:gd name="connsiteY45" fmla="*/ 2438400 h 3000375"/>
              <a:gd name="connsiteX46" fmla="*/ 2147888 w 5348300"/>
              <a:gd name="connsiteY46" fmla="*/ 2424113 h 3000375"/>
              <a:gd name="connsiteX47" fmla="*/ 2176463 w 5348300"/>
              <a:gd name="connsiteY47" fmla="*/ 2405063 h 3000375"/>
              <a:gd name="connsiteX48" fmla="*/ 2209800 w 5348300"/>
              <a:gd name="connsiteY48" fmla="*/ 2376488 h 3000375"/>
              <a:gd name="connsiteX49" fmla="*/ 2243138 w 5348300"/>
              <a:gd name="connsiteY49" fmla="*/ 2347913 h 3000375"/>
              <a:gd name="connsiteX50" fmla="*/ 2257425 w 5348300"/>
              <a:gd name="connsiteY50" fmla="*/ 2343150 h 3000375"/>
              <a:gd name="connsiteX51" fmla="*/ 2286000 w 5348300"/>
              <a:gd name="connsiteY51" fmla="*/ 2314575 h 3000375"/>
              <a:gd name="connsiteX52" fmla="*/ 2319338 w 5348300"/>
              <a:gd name="connsiteY52" fmla="*/ 2290763 h 3000375"/>
              <a:gd name="connsiteX53" fmla="*/ 2357438 w 5348300"/>
              <a:gd name="connsiteY53" fmla="*/ 2266950 h 3000375"/>
              <a:gd name="connsiteX54" fmla="*/ 2371725 w 5348300"/>
              <a:gd name="connsiteY54" fmla="*/ 2252663 h 3000375"/>
              <a:gd name="connsiteX55" fmla="*/ 2414588 w 5348300"/>
              <a:gd name="connsiteY55" fmla="*/ 2224088 h 3000375"/>
              <a:gd name="connsiteX56" fmla="*/ 2428875 w 5348300"/>
              <a:gd name="connsiteY56" fmla="*/ 2214563 h 3000375"/>
              <a:gd name="connsiteX57" fmla="*/ 2476500 w 5348300"/>
              <a:gd name="connsiteY57" fmla="*/ 2176463 h 3000375"/>
              <a:gd name="connsiteX58" fmla="*/ 2486025 w 5348300"/>
              <a:gd name="connsiteY58" fmla="*/ 2162175 h 3000375"/>
              <a:gd name="connsiteX59" fmla="*/ 2514600 w 5348300"/>
              <a:gd name="connsiteY59" fmla="*/ 2133600 h 3000375"/>
              <a:gd name="connsiteX60" fmla="*/ 2524125 w 5348300"/>
              <a:gd name="connsiteY60" fmla="*/ 2119313 h 3000375"/>
              <a:gd name="connsiteX61" fmla="*/ 2543175 w 5348300"/>
              <a:gd name="connsiteY61" fmla="*/ 2105025 h 3000375"/>
              <a:gd name="connsiteX62" fmla="*/ 2571750 w 5348300"/>
              <a:gd name="connsiteY62" fmla="*/ 2076450 h 3000375"/>
              <a:gd name="connsiteX63" fmla="*/ 2581275 w 5348300"/>
              <a:gd name="connsiteY63" fmla="*/ 2062163 h 3000375"/>
              <a:gd name="connsiteX64" fmla="*/ 2595563 w 5348300"/>
              <a:gd name="connsiteY64" fmla="*/ 2057400 h 3000375"/>
              <a:gd name="connsiteX65" fmla="*/ 2628900 w 5348300"/>
              <a:gd name="connsiteY65" fmla="*/ 2028825 h 3000375"/>
              <a:gd name="connsiteX66" fmla="*/ 2667000 w 5348300"/>
              <a:gd name="connsiteY66" fmla="*/ 1985963 h 3000375"/>
              <a:gd name="connsiteX67" fmla="*/ 2690813 w 5348300"/>
              <a:gd name="connsiteY67" fmla="*/ 1971675 h 3000375"/>
              <a:gd name="connsiteX68" fmla="*/ 2714625 w 5348300"/>
              <a:gd name="connsiteY68" fmla="*/ 1947863 h 3000375"/>
              <a:gd name="connsiteX69" fmla="*/ 2738438 w 5348300"/>
              <a:gd name="connsiteY69" fmla="*/ 1924050 h 3000375"/>
              <a:gd name="connsiteX70" fmla="*/ 2752725 w 5348300"/>
              <a:gd name="connsiteY70" fmla="*/ 1905000 h 3000375"/>
              <a:gd name="connsiteX71" fmla="*/ 2771775 w 5348300"/>
              <a:gd name="connsiteY71" fmla="*/ 1876425 h 3000375"/>
              <a:gd name="connsiteX72" fmla="*/ 2786063 w 5348300"/>
              <a:gd name="connsiteY72" fmla="*/ 1862138 h 3000375"/>
              <a:gd name="connsiteX73" fmla="*/ 2805113 w 5348300"/>
              <a:gd name="connsiteY73" fmla="*/ 1847850 h 3000375"/>
              <a:gd name="connsiteX74" fmla="*/ 2828925 w 5348300"/>
              <a:gd name="connsiteY74" fmla="*/ 1819275 h 3000375"/>
              <a:gd name="connsiteX75" fmla="*/ 2847975 w 5348300"/>
              <a:gd name="connsiteY75" fmla="*/ 1809750 h 3000375"/>
              <a:gd name="connsiteX76" fmla="*/ 2876550 w 5348300"/>
              <a:gd name="connsiteY76" fmla="*/ 1795463 h 3000375"/>
              <a:gd name="connsiteX77" fmla="*/ 2890838 w 5348300"/>
              <a:gd name="connsiteY77" fmla="*/ 1781175 h 3000375"/>
              <a:gd name="connsiteX78" fmla="*/ 2905125 w 5348300"/>
              <a:gd name="connsiteY78" fmla="*/ 1771650 h 3000375"/>
              <a:gd name="connsiteX79" fmla="*/ 2938463 w 5348300"/>
              <a:gd name="connsiteY79" fmla="*/ 1738313 h 3000375"/>
              <a:gd name="connsiteX80" fmla="*/ 2952750 w 5348300"/>
              <a:gd name="connsiteY80" fmla="*/ 1728788 h 3000375"/>
              <a:gd name="connsiteX81" fmla="*/ 2967038 w 5348300"/>
              <a:gd name="connsiteY81" fmla="*/ 1709738 h 3000375"/>
              <a:gd name="connsiteX82" fmla="*/ 2995613 w 5348300"/>
              <a:gd name="connsiteY82" fmla="*/ 1695450 h 3000375"/>
              <a:gd name="connsiteX83" fmla="*/ 3009900 w 5348300"/>
              <a:gd name="connsiteY83" fmla="*/ 1681163 h 3000375"/>
              <a:gd name="connsiteX84" fmla="*/ 3038475 w 5348300"/>
              <a:gd name="connsiteY84" fmla="*/ 1662113 h 3000375"/>
              <a:gd name="connsiteX85" fmla="*/ 3262313 w 5348300"/>
              <a:gd name="connsiteY85" fmla="*/ 1552576 h 3000375"/>
              <a:gd name="connsiteX86" fmla="*/ 3619501 w 5348300"/>
              <a:gd name="connsiteY86" fmla="*/ 1412081 h 3000375"/>
              <a:gd name="connsiteX87" fmla="*/ 3879056 w 5348300"/>
              <a:gd name="connsiteY87" fmla="*/ 1309688 h 3000375"/>
              <a:gd name="connsiteX88" fmla="*/ 4086225 w 5348300"/>
              <a:gd name="connsiteY88" fmla="*/ 1228725 h 3000375"/>
              <a:gd name="connsiteX89" fmla="*/ 4252913 w 5348300"/>
              <a:gd name="connsiteY89" fmla="*/ 1162050 h 3000375"/>
              <a:gd name="connsiteX90" fmla="*/ 4305300 w 5348300"/>
              <a:gd name="connsiteY90" fmla="*/ 1123950 h 3000375"/>
              <a:gd name="connsiteX91" fmla="*/ 4333875 w 5348300"/>
              <a:gd name="connsiteY91" fmla="*/ 1095375 h 3000375"/>
              <a:gd name="connsiteX92" fmla="*/ 4338638 w 5348300"/>
              <a:gd name="connsiteY92" fmla="*/ 1081088 h 3000375"/>
              <a:gd name="connsiteX93" fmla="*/ 4367213 w 5348300"/>
              <a:gd name="connsiteY93" fmla="*/ 1042988 h 3000375"/>
              <a:gd name="connsiteX94" fmla="*/ 4381500 w 5348300"/>
              <a:gd name="connsiteY94" fmla="*/ 1028700 h 3000375"/>
              <a:gd name="connsiteX95" fmla="*/ 4410075 w 5348300"/>
              <a:gd name="connsiteY95" fmla="*/ 1009650 h 3000375"/>
              <a:gd name="connsiteX96" fmla="*/ 4433888 w 5348300"/>
              <a:gd name="connsiteY96" fmla="*/ 990600 h 3000375"/>
              <a:gd name="connsiteX97" fmla="*/ 4462463 w 5348300"/>
              <a:gd name="connsiteY97" fmla="*/ 971550 h 3000375"/>
              <a:gd name="connsiteX98" fmla="*/ 4519613 w 5348300"/>
              <a:gd name="connsiteY98" fmla="*/ 919163 h 3000375"/>
              <a:gd name="connsiteX99" fmla="*/ 4538663 w 5348300"/>
              <a:gd name="connsiteY99" fmla="*/ 900113 h 3000375"/>
              <a:gd name="connsiteX100" fmla="*/ 4576763 w 5348300"/>
              <a:gd name="connsiteY100" fmla="*/ 871538 h 3000375"/>
              <a:gd name="connsiteX101" fmla="*/ 4605338 w 5348300"/>
              <a:gd name="connsiteY101" fmla="*/ 847725 h 3000375"/>
              <a:gd name="connsiteX102" fmla="*/ 4643438 w 5348300"/>
              <a:gd name="connsiteY102" fmla="*/ 804863 h 3000375"/>
              <a:gd name="connsiteX103" fmla="*/ 4643438 w 5348300"/>
              <a:gd name="connsiteY103" fmla="*/ 804863 h 3000375"/>
              <a:gd name="connsiteX104" fmla="*/ 4657725 w 5348300"/>
              <a:gd name="connsiteY104" fmla="*/ 785813 h 3000375"/>
              <a:gd name="connsiteX105" fmla="*/ 4710113 w 5348300"/>
              <a:gd name="connsiteY105" fmla="*/ 738188 h 3000375"/>
              <a:gd name="connsiteX106" fmla="*/ 4738688 w 5348300"/>
              <a:gd name="connsiteY106" fmla="*/ 700088 h 3000375"/>
              <a:gd name="connsiteX107" fmla="*/ 4748213 w 5348300"/>
              <a:gd name="connsiteY107" fmla="*/ 685800 h 3000375"/>
              <a:gd name="connsiteX108" fmla="*/ 4776788 w 5348300"/>
              <a:gd name="connsiteY108" fmla="*/ 676275 h 3000375"/>
              <a:gd name="connsiteX109" fmla="*/ 4791075 w 5348300"/>
              <a:gd name="connsiteY109" fmla="*/ 671513 h 3000375"/>
              <a:gd name="connsiteX110" fmla="*/ 4814888 w 5348300"/>
              <a:gd name="connsiteY110" fmla="*/ 657225 h 3000375"/>
              <a:gd name="connsiteX111" fmla="*/ 4833938 w 5348300"/>
              <a:gd name="connsiteY111" fmla="*/ 647700 h 3000375"/>
              <a:gd name="connsiteX112" fmla="*/ 4848225 w 5348300"/>
              <a:gd name="connsiteY112" fmla="*/ 638175 h 3000375"/>
              <a:gd name="connsiteX113" fmla="*/ 4862513 w 5348300"/>
              <a:gd name="connsiteY113" fmla="*/ 633413 h 3000375"/>
              <a:gd name="connsiteX114" fmla="*/ 4881563 w 5348300"/>
              <a:gd name="connsiteY114" fmla="*/ 623888 h 3000375"/>
              <a:gd name="connsiteX115" fmla="*/ 4872038 w 5348300"/>
              <a:gd name="connsiteY115" fmla="*/ 609600 h 3000375"/>
              <a:gd name="connsiteX116" fmla="*/ 4857750 w 5348300"/>
              <a:gd name="connsiteY116" fmla="*/ 600075 h 3000375"/>
              <a:gd name="connsiteX117" fmla="*/ 4862513 w 5348300"/>
              <a:gd name="connsiteY117" fmla="*/ 585788 h 3000375"/>
              <a:gd name="connsiteX118" fmla="*/ 4886325 w 5348300"/>
              <a:gd name="connsiteY118" fmla="*/ 581025 h 3000375"/>
              <a:gd name="connsiteX119" fmla="*/ 4900613 w 5348300"/>
              <a:gd name="connsiteY119" fmla="*/ 576263 h 3000375"/>
              <a:gd name="connsiteX120" fmla="*/ 4919663 w 5348300"/>
              <a:gd name="connsiteY120" fmla="*/ 533400 h 3000375"/>
              <a:gd name="connsiteX121" fmla="*/ 4943475 w 5348300"/>
              <a:gd name="connsiteY121" fmla="*/ 519113 h 3000375"/>
              <a:gd name="connsiteX122" fmla="*/ 4962525 w 5348300"/>
              <a:gd name="connsiteY122" fmla="*/ 500063 h 3000375"/>
              <a:gd name="connsiteX123" fmla="*/ 4995863 w 5348300"/>
              <a:gd name="connsiteY123" fmla="*/ 476250 h 3000375"/>
              <a:gd name="connsiteX124" fmla="*/ 5024438 w 5348300"/>
              <a:gd name="connsiteY124" fmla="*/ 447675 h 3000375"/>
              <a:gd name="connsiteX125" fmla="*/ 5038725 w 5348300"/>
              <a:gd name="connsiteY125" fmla="*/ 433388 h 3000375"/>
              <a:gd name="connsiteX126" fmla="*/ 5048250 w 5348300"/>
              <a:gd name="connsiteY126" fmla="*/ 414338 h 3000375"/>
              <a:gd name="connsiteX127" fmla="*/ 5057775 w 5348300"/>
              <a:gd name="connsiteY127" fmla="*/ 390525 h 3000375"/>
              <a:gd name="connsiteX128" fmla="*/ 5067300 w 5348300"/>
              <a:gd name="connsiteY128" fmla="*/ 376238 h 3000375"/>
              <a:gd name="connsiteX129" fmla="*/ 5072063 w 5348300"/>
              <a:gd name="connsiteY129" fmla="*/ 361950 h 3000375"/>
              <a:gd name="connsiteX130" fmla="*/ 5086350 w 5348300"/>
              <a:gd name="connsiteY130" fmla="*/ 347663 h 3000375"/>
              <a:gd name="connsiteX131" fmla="*/ 5095875 w 5348300"/>
              <a:gd name="connsiteY131" fmla="*/ 333375 h 3000375"/>
              <a:gd name="connsiteX132" fmla="*/ 5129213 w 5348300"/>
              <a:gd name="connsiteY132" fmla="*/ 314325 h 3000375"/>
              <a:gd name="connsiteX133" fmla="*/ 5157788 w 5348300"/>
              <a:gd name="connsiteY133" fmla="*/ 300038 h 3000375"/>
              <a:gd name="connsiteX134" fmla="*/ 5172075 w 5348300"/>
              <a:gd name="connsiteY134" fmla="*/ 285750 h 3000375"/>
              <a:gd name="connsiteX135" fmla="*/ 5191125 w 5348300"/>
              <a:gd name="connsiteY135" fmla="*/ 271463 h 3000375"/>
              <a:gd name="connsiteX136" fmla="*/ 5219700 w 5348300"/>
              <a:gd name="connsiteY136" fmla="*/ 242888 h 3000375"/>
              <a:gd name="connsiteX137" fmla="*/ 5229225 w 5348300"/>
              <a:gd name="connsiteY137" fmla="*/ 228600 h 3000375"/>
              <a:gd name="connsiteX138" fmla="*/ 5238750 w 5348300"/>
              <a:gd name="connsiteY138" fmla="*/ 185738 h 3000375"/>
              <a:gd name="connsiteX139" fmla="*/ 5253038 w 5348300"/>
              <a:gd name="connsiteY139" fmla="*/ 142875 h 3000375"/>
              <a:gd name="connsiteX140" fmla="*/ 5257800 w 5348300"/>
              <a:gd name="connsiteY140" fmla="*/ 128588 h 3000375"/>
              <a:gd name="connsiteX141" fmla="*/ 5267325 w 5348300"/>
              <a:gd name="connsiteY141" fmla="*/ 85725 h 3000375"/>
              <a:gd name="connsiteX142" fmla="*/ 5324475 w 5348300"/>
              <a:gd name="connsiteY142" fmla="*/ 19050 h 3000375"/>
              <a:gd name="connsiteX143" fmla="*/ 5343525 w 5348300"/>
              <a:gd name="connsiteY143" fmla="*/ 0 h 3000375"/>
              <a:gd name="connsiteX144" fmla="*/ 5348288 w 5348300"/>
              <a:gd name="connsiteY144" fmla="*/ 19050 h 3000375"/>
              <a:gd name="connsiteX0" fmla="*/ 0 w 5348300"/>
              <a:gd name="connsiteY0" fmla="*/ 3000375 h 3000375"/>
              <a:gd name="connsiteX1" fmla="*/ 142875 w 5348300"/>
              <a:gd name="connsiteY1" fmla="*/ 2967038 h 3000375"/>
              <a:gd name="connsiteX2" fmla="*/ 233363 w 5348300"/>
              <a:gd name="connsiteY2" fmla="*/ 2947988 h 3000375"/>
              <a:gd name="connsiteX3" fmla="*/ 280988 w 5348300"/>
              <a:gd name="connsiteY3" fmla="*/ 2928938 h 3000375"/>
              <a:gd name="connsiteX4" fmla="*/ 361950 w 5348300"/>
              <a:gd name="connsiteY4" fmla="*/ 2895600 h 3000375"/>
              <a:gd name="connsiteX5" fmla="*/ 390525 w 5348300"/>
              <a:gd name="connsiteY5" fmla="*/ 2876550 h 3000375"/>
              <a:gd name="connsiteX6" fmla="*/ 404813 w 5348300"/>
              <a:gd name="connsiteY6" fmla="*/ 2867025 h 3000375"/>
              <a:gd name="connsiteX7" fmla="*/ 423863 w 5348300"/>
              <a:gd name="connsiteY7" fmla="*/ 2862263 h 3000375"/>
              <a:gd name="connsiteX8" fmla="*/ 442913 w 5348300"/>
              <a:gd name="connsiteY8" fmla="*/ 2852738 h 3000375"/>
              <a:gd name="connsiteX9" fmla="*/ 457200 w 5348300"/>
              <a:gd name="connsiteY9" fmla="*/ 2847975 h 3000375"/>
              <a:gd name="connsiteX10" fmla="*/ 519113 w 5348300"/>
              <a:gd name="connsiteY10" fmla="*/ 2833688 h 3000375"/>
              <a:gd name="connsiteX11" fmla="*/ 542925 w 5348300"/>
              <a:gd name="connsiteY11" fmla="*/ 2824163 h 3000375"/>
              <a:gd name="connsiteX12" fmla="*/ 585788 w 5348300"/>
              <a:gd name="connsiteY12" fmla="*/ 2809875 h 3000375"/>
              <a:gd name="connsiteX13" fmla="*/ 600075 w 5348300"/>
              <a:gd name="connsiteY13" fmla="*/ 2805113 h 3000375"/>
              <a:gd name="connsiteX14" fmla="*/ 614363 w 5348300"/>
              <a:gd name="connsiteY14" fmla="*/ 2800350 h 3000375"/>
              <a:gd name="connsiteX15" fmla="*/ 666750 w 5348300"/>
              <a:gd name="connsiteY15" fmla="*/ 2790825 h 3000375"/>
              <a:gd name="connsiteX16" fmla="*/ 695325 w 5348300"/>
              <a:gd name="connsiteY16" fmla="*/ 2781300 h 3000375"/>
              <a:gd name="connsiteX17" fmla="*/ 709613 w 5348300"/>
              <a:gd name="connsiteY17" fmla="*/ 2776538 h 3000375"/>
              <a:gd name="connsiteX18" fmla="*/ 728663 w 5348300"/>
              <a:gd name="connsiteY18" fmla="*/ 2771775 h 3000375"/>
              <a:gd name="connsiteX19" fmla="*/ 971550 w 5348300"/>
              <a:gd name="connsiteY19" fmla="*/ 2767013 h 3000375"/>
              <a:gd name="connsiteX20" fmla="*/ 995363 w 5348300"/>
              <a:gd name="connsiteY20" fmla="*/ 2762250 h 3000375"/>
              <a:gd name="connsiteX21" fmla="*/ 1009650 w 5348300"/>
              <a:gd name="connsiteY21" fmla="*/ 2757488 h 3000375"/>
              <a:gd name="connsiteX22" fmla="*/ 1114425 w 5348300"/>
              <a:gd name="connsiteY22" fmla="*/ 2747963 h 3000375"/>
              <a:gd name="connsiteX23" fmla="*/ 1162050 w 5348300"/>
              <a:gd name="connsiteY23" fmla="*/ 2743200 h 3000375"/>
              <a:gd name="connsiteX24" fmla="*/ 1185863 w 5348300"/>
              <a:gd name="connsiteY24" fmla="*/ 2738438 h 3000375"/>
              <a:gd name="connsiteX25" fmla="*/ 1371600 w 5348300"/>
              <a:gd name="connsiteY25" fmla="*/ 2686050 h 3000375"/>
              <a:gd name="connsiteX26" fmla="*/ 1585913 w 5348300"/>
              <a:gd name="connsiteY26" fmla="*/ 2624138 h 3000375"/>
              <a:gd name="connsiteX27" fmla="*/ 1619250 w 5348300"/>
              <a:gd name="connsiteY27" fmla="*/ 2614613 h 3000375"/>
              <a:gd name="connsiteX28" fmla="*/ 1685925 w 5348300"/>
              <a:gd name="connsiteY28" fmla="*/ 2605088 h 3000375"/>
              <a:gd name="connsiteX29" fmla="*/ 1719263 w 5348300"/>
              <a:gd name="connsiteY29" fmla="*/ 2600325 h 3000375"/>
              <a:gd name="connsiteX30" fmla="*/ 1762125 w 5348300"/>
              <a:gd name="connsiteY30" fmla="*/ 2590800 h 3000375"/>
              <a:gd name="connsiteX31" fmla="*/ 1781175 w 5348300"/>
              <a:gd name="connsiteY31" fmla="*/ 2586038 h 3000375"/>
              <a:gd name="connsiteX32" fmla="*/ 1814513 w 5348300"/>
              <a:gd name="connsiteY32" fmla="*/ 2581275 h 3000375"/>
              <a:gd name="connsiteX33" fmla="*/ 1862138 w 5348300"/>
              <a:gd name="connsiteY33" fmla="*/ 2566988 h 3000375"/>
              <a:gd name="connsiteX34" fmla="*/ 1876425 w 5348300"/>
              <a:gd name="connsiteY34" fmla="*/ 2562225 h 3000375"/>
              <a:gd name="connsiteX35" fmla="*/ 1900238 w 5348300"/>
              <a:gd name="connsiteY35" fmla="*/ 2557463 h 3000375"/>
              <a:gd name="connsiteX36" fmla="*/ 1919288 w 5348300"/>
              <a:gd name="connsiteY36" fmla="*/ 2547938 h 3000375"/>
              <a:gd name="connsiteX37" fmla="*/ 1962150 w 5348300"/>
              <a:gd name="connsiteY37" fmla="*/ 2533650 h 3000375"/>
              <a:gd name="connsiteX38" fmla="*/ 1976438 w 5348300"/>
              <a:gd name="connsiteY38" fmla="*/ 2528888 h 3000375"/>
              <a:gd name="connsiteX39" fmla="*/ 2009775 w 5348300"/>
              <a:gd name="connsiteY39" fmla="*/ 2514600 h 3000375"/>
              <a:gd name="connsiteX40" fmla="*/ 2043113 w 5348300"/>
              <a:gd name="connsiteY40" fmla="*/ 2500313 h 3000375"/>
              <a:gd name="connsiteX41" fmla="*/ 2071688 w 5348300"/>
              <a:gd name="connsiteY41" fmla="*/ 2481263 h 3000375"/>
              <a:gd name="connsiteX42" fmla="*/ 2100263 w 5348300"/>
              <a:gd name="connsiteY42" fmla="*/ 2462213 h 3000375"/>
              <a:gd name="connsiteX43" fmla="*/ 2114550 w 5348300"/>
              <a:gd name="connsiteY43" fmla="*/ 2447925 h 3000375"/>
              <a:gd name="connsiteX44" fmla="*/ 2128838 w 5348300"/>
              <a:gd name="connsiteY44" fmla="*/ 2438400 h 3000375"/>
              <a:gd name="connsiteX45" fmla="*/ 2147888 w 5348300"/>
              <a:gd name="connsiteY45" fmla="*/ 2424113 h 3000375"/>
              <a:gd name="connsiteX46" fmla="*/ 2176463 w 5348300"/>
              <a:gd name="connsiteY46" fmla="*/ 2405063 h 3000375"/>
              <a:gd name="connsiteX47" fmla="*/ 2209800 w 5348300"/>
              <a:gd name="connsiteY47" fmla="*/ 2376488 h 3000375"/>
              <a:gd name="connsiteX48" fmla="*/ 2243138 w 5348300"/>
              <a:gd name="connsiteY48" fmla="*/ 2347913 h 3000375"/>
              <a:gd name="connsiteX49" fmla="*/ 2257425 w 5348300"/>
              <a:gd name="connsiteY49" fmla="*/ 2343150 h 3000375"/>
              <a:gd name="connsiteX50" fmla="*/ 2286000 w 5348300"/>
              <a:gd name="connsiteY50" fmla="*/ 2314575 h 3000375"/>
              <a:gd name="connsiteX51" fmla="*/ 2319338 w 5348300"/>
              <a:gd name="connsiteY51" fmla="*/ 2290763 h 3000375"/>
              <a:gd name="connsiteX52" fmla="*/ 2357438 w 5348300"/>
              <a:gd name="connsiteY52" fmla="*/ 2266950 h 3000375"/>
              <a:gd name="connsiteX53" fmla="*/ 2371725 w 5348300"/>
              <a:gd name="connsiteY53" fmla="*/ 2252663 h 3000375"/>
              <a:gd name="connsiteX54" fmla="*/ 2414588 w 5348300"/>
              <a:gd name="connsiteY54" fmla="*/ 2224088 h 3000375"/>
              <a:gd name="connsiteX55" fmla="*/ 2428875 w 5348300"/>
              <a:gd name="connsiteY55" fmla="*/ 2214563 h 3000375"/>
              <a:gd name="connsiteX56" fmla="*/ 2476500 w 5348300"/>
              <a:gd name="connsiteY56" fmla="*/ 2176463 h 3000375"/>
              <a:gd name="connsiteX57" fmla="*/ 2486025 w 5348300"/>
              <a:gd name="connsiteY57" fmla="*/ 2162175 h 3000375"/>
              <a:gd name="connsiteX58" fmla="*/ 2514600 w 5348300"/>
              <a:gd name="connsiteY58" fmla="*/ 2133600 h 3000375"/>
              <a:gd name="connsiteX59" fmla="*/ 2524125 w 5348300"/>
              <a:gd name="connsiteY59" fmla="*/ 2119313 h 3000375"/>
              <a:gd name="connsiteX60" fmla="*/ 2543175 w 5348300"/>
              <a:gd name="connsiteY60" fmla="*/ 2105025 h 3000375"/>
              <a:gd name="connsiteX61" fmla="*/ 2571750 w 5348300"/>
              <a:gd name="connsiteY61" fmla="*/ 2076450 h 3000375"/>
              <a:gd name="connsiteX62" fmla="*/ 2581275 w 5348300"/>
              <a:gd name="connsiteY62" fmla="*/ 2062163 h 3000375"/>
              <a:gd name="connsiteX63" fmla="*/ 2595563 w 5348300"/>
              <a:gd name="connsiteY63" fmla="*/ 2057400 h 3000375"/>
              <a:gd name="connsiteX64" fmla="*/ 2628900 w 5348300"/>
              <a:gd name="connsiteY64" fmla="*/ 2028825 h 3000375"/>
              <a:gd name="connsiteX65" fmla="*/ 2667000 w 5348300"/>
              <a:gd name="connsiteY65" fmla="*/ 1985963 h 3000375"/>
              <a:gd name="connsiteX66" fmla="*/ 2690813 w 5348300"/>
              <a:gd name="connsiteY66" fmla="*/ 1971675 h 3000375"/>
              <a:gd name="connsiteX67" fmla="*/ 2714625 w 5348300"/>
              <a:gd name="connsiteY67" fmla="*/ 1947863 h 3000375"/>
              <a:gd name="connsiteX68" fmla="*/ 2738438 w 5348300"/>
              <a:gd name="connsiteY68" fmla="*/ 1924050 h 3000375"/>
              <a:gd name="connsiteX69" fmla="*/ 2752725 w 5348300"/>
              <a:gd name="connsiteY69" fmla="*/ 1905000 h 3000375"/>
              <a:gd name="connsiteX70" fmla="*/ 2771775 w 5348300"/>
              <a:gd name="connsiteY70" fmla="*/ 1876425 h 3000375"/>
              <a:gd name="connsiteX71" fmla="*/ 2786063 w 5348300"/>
              <a:gd name="connsiteY71" fmla="*/ 1862138 h 3000375"/>
              <a:gd name="connsiteX72" fmla="*/ 2805113 w 5348300"/>
              <a:gd name="connsiteY72" fmla="*/ 1847850 h 3000375"/>
              <a:gd name="connsiteX73" fmla="*/ 2828925 w 5348300"/>
              <a:gd name="connsiteY73" fmla="*/ 1819275 h 3000375"/>
              <a:gd name="connsiteX74" fmla="*/ 2847975 w 5348300"/>
              <a:gd name="connsiteY74" fmla="*/ 1809750 h 3000375"/>
              <a:gd name="connsiteX75" fmla="*/ 2876550 w 5348300"/>
              <a:gd name="connsiteY75" fmla="*/ 1795463 h 3000375"/>
              <a:gd name="connsiteX76" fmla="*/ 2890838 w 5348300"/>
              <a:gd name="connsiteY76" fmla="*/ 1781175 h 3000375"/>
              <a:gd name="connsiteX77" fmla="*/ 2905125 w 5348300"/>
              <a:gd name="connsiteY77" fmla="*/ 1771650 h 3000375"/>
              <a:gd name="connsiteX78" fmla="*/ 2938463 w 5348300"/>
              <a:gd name="connsiteY78" fmla="*/ 1738313 h 3000375"/>
              <a:gd name="connsiteX79" fmla="*/ 2952750 w 5348300"/>
              <a:gd name="connsiteY79" fmla="*/ 1728788 h 3000375"/>
              <a:gd name="connsiteX80" fmla="*/ 2967038 w 5348300"/>
              <a:gd name="connsiteY80" fmla="*/ 1709738 h 3000375"/>
              <a:gd name="connsiteX81" fmla="*/ 2995613 w 5348300"/>
              <a:gd name="connsiteY81" fmla="*/ 1695450 h 3000375"/>
              <a:gd name="connsiteX82" fmla="*/ 3009900 w 5348300"/>
              <a:gd name="connsiteY82" fmla="*/ 1681163 h 3000375"/>
              <a:gd name="connsiteX83" fmla="*/ 3038475 w 5348300"/>
              <a:gd name="connsiteY83" fmla="*/ 1662113 h 3000375"/>
              <a:gd name="connsiteX84" fmla="*/ 3262313 w 5348300"/>
              <a:gd name="connsiteY84" fmla="*/ 1552576 h 3000375"/>
              <a:gd name="connsiteX85" fmla="*/ 3619501 w 5348300"/>
              <a:gd name="connsiteY85" fmla="*/ 1412081 h 3000375"/>
              <a:gd name="connsiteX86" fmla="*/ 3879056 w 5348300"/>
              <a:gd name="connsiteY86" fmla="*/ 1309688 h 3000375"/>
              <a:gd name="connsiteX87" fmla="*/ 4086225 w 5348300"/>
              <a:gd name="connsiteY87" fmla="*/ 1228725 h 3000375"/>
              <a:gd name="connsiteX88" fmla="*/ 4252913 w 5348300"/>
              <a:gd name="connsiteY88" fmla="*/ 1162050 h 3000375"/>
              <a:gd name="connsiteX89" fmla="*/ 4305300 w 5348300"/>
              <a:gd name="connsiteY89" fmla="*/ 1123950 h 3000375"/>
              <a:gd name="connsiteX90" fmla="*/ 4333875 w 5348300"/>
              <a:gd name="connsiteY90" fmla="*/ 1095375 h 3000375"/>
              <a:gd name="connsiteX91" fmla="*/ 4338638 w 5348300"/>
              <a:gd name="connsiteY91" fmla="*/ 1081088 h 3000375"/>
              <a:gd name="connsiteX92" fmla="*/ 4367213 w 5348300"/>
              <a:gd name="connsiteY92" fmla="*/ 1042988 h 3000375"/>
              <a:gd name="connsiteX93" fmla="*/ 4381500 w 5348300"/>
              <a:gd name="connsiteY93" fmla="*/ 1028700 h 3000375"/>
              <a:gd name="connsiteX94" fmla="*/ 4410075 w 5348300"/>
              <a:gd name="connsiteY94" fmla="*/ 1009650 h 3000375"/>
              <a:gd name="connsiteX95" fmla="*/ 4433888 w 5348300"/>
              <a:gd name="connsiteY95" fmla="*/ 990600 h 3000375"/>
              <a:gd name="connsiteX96" fmla="*/ 4462463 w 5348300"/>
              <a:gd name="connsiteY96" fmla="*/ 971550 h 3000375"/>
              <a:gd name="connsiteX97" fmla="*/ 4519613 w 5348300"/>
              <a:gd name="connsiteY97" fmla="*/ 919163 h 3000375"/>
              <a:gd name="connsiteX98" fmla="*/ 4538663 w 5348300"/>
              <a:gd name="connsiteY98" fmla="*/ 900113 h 3000375"/>
              <a:gd name="connsiteX99" fmla="*/ 4576763 w 5348300"/>
              <a:gd name="connsiteY99" fmla="*/ 871538 h 3000375"/>
              <a:gd name="connsiteX100" fmla="*/ 4605338 w 5348300"/>
              <a:gd name="connsiteY100" fmla="*/ 847725 h 3000375"/>
              <a:gd name="connsiteX101" fmla="*/ 4643438 w 5348300"/>
              <a:gd name="connsiteY101" fmla="*/ 804863 h 3000375"/>
              <a:gd name="connsiteX102" fmla="*/ 4643438 w 5348300"/>
              <a:gd name="connsiteY102" fmla="*/ 804863 h 3000375"/>
              <a:gd name="connsiteX103" fmla="*/ 4657725 w 5348300"/>
              <a:gd name="connsiteY103" fmla="*/ 785813 h 3000375"/>
              <a:gd name="connsiteX104" fmla="*/ 4710113 w 5348300"/>
              <a:gd name="connsiteY104" fmla="*/ 738188 h 3000375"/>
              <a:gd name="connsiteX105" fmla="*/ 4738688 w 5348300"/>
              <a:gd name="connsiteY105" fmla="*/ 700088 h 3000375"/>
              <a:gd name="connsiteX106" fmla="*/ 4748213 w 5348300"/>
              <a:gd name="connsiteY106" fmla="*/ 685800 h 3000375"/>
              <a:gd name="connsiteX107" fmla="*/ 4776788 w 5348300"/>
              <a:gd name="connsiteY107" fmla="*/ 676275 h 3000375"/>
              <a:gd name="connsiteX108" fmla="*/ 4791075 w 5348300"/>
              <a:gd name="connsiteY108" fmla="*/ 671513 h 3000375"/>
              <a:gd name="connsiteX109" fmla="*/ 4814888 w 5348300"/>
              <a:gd name="connsiteY109" fmla="*/ 657225 h 3000375"/>
              <a:gd name="connsiteX110" fmla="*/ 4833938 w 5348300"/>
              <a:gd name="connsiteY110" fmla="*/ 647700 h 3000375"/>
              <a:gd name="connsiteX111" fmla="*/ 4848225 w 5348300"/>
              <a:gd name="connsiteY111" fmla="*/ 638175 h 3000375"/>
              <a:gd name="connsiteX112" fmla="*/ 4862513 w 5348300"/>
              <a:gd name="connsiteY112" fmla="*/ 633413 h 3000375"/>
              <a:gd name="connsiteX113" fmla="*/ 4881563 w 5348300"/>
              <a:gd name="connsiteY113" fmla="*/ 623888 h 3000375"/>
              <a:gd name="connsiteX114" fmla="*/ 4872038 w 5348300"/>
              <a:gd name="connsiteY114" fmla="*/ 609600 h 3000375"/>
              <a:gd name="connsiteX115" fmla="*/ 4857750 w 5348300"/>
              <a:gd name="connsiteY115" fmla="*/ 600075 h 3000375"/>
              <a:gd name="connsiteX116" fmla="*/ 4862513 w 5348300"/>
              <a:gd name="connsiteY116" fmla="*/ 585788 h 3000375"/>
              <a:gd name="connsiteX117" fmla="*/ 4886325 w 5348300"/>
              <a:gd name="connsiteY117" fmla="*/ 581025 h 3000375"/>
              <a:gd name="connsiteX118" fmla="*/ 4900613 w 5348300"/>
              <a:gd name="connsiteY118" fmla="*/ 576263 h 3000375"/>
              <a:gd name="connsiteX119" fmla="*/ 4919663 w 5348300"/>
              <a:gd name="connsiteY119" fmla="*/ 533400 h 3000375"/>
              <a:gd name="connsiteX120" fmla="*/ 4943475 w 5348300"/>
              <a:gd name="connsiteY120" fmla="*/ 519113 h 3000375"/>
              <a:gd name="connsiteX121" fmla="*/ 4962525 w 5348300"/>
              <a:gd name="connsiteY121" fmla="*/ 500063 h 3000375"/>
              <a:gd name="connsiteX122" fmla="*/ 4995863 w 5348300"/>
              <a:gd name="connsiteY122" fmla="*/ 476250 h 3000375"/>
              <a:gd name="connsiteX123" fmla="*/ 5024438 w 5348300"/>
              <a:gd name="connsiteY123" fmla="*/ 447675 h 3000375"/>
              <a:gd name="connsiteX124" fmla="*/ 5038725 w 5348300"/>
              <a:gd name="connsiteY124" fmla="*/ 433388 h 3000375"/>
              <a:gd name="connsiteX125" fmla="*/ 5048250 w 5348300"/>
              <a:gd name="connsiteY125" fmla="*/ 414338 h 3000375"/>
              <a:gd name="connsiteX126" fmla="*/ 5057775 w 5348300"/>
              <a:gd name="connsiteY126" fmla="*/ 390525 h 3000375"/>
              <a:gd name="connsiteX127" fmla="*/ 5067300 w 5348300"/>
              <a:gd name="connsiteY127" fmla="*/ 376238 h 3000375"/>
              <a:gd name="connsiteX128" fmla="*/ 5072063 w 5348300"/>
              <a:gd name="connsiteY128" fmla="*/ 361950 h 3000375"/>
              <a:gd name="connsiteX129" fmla="*/ 5086350 w 5348300"/>
              <a:gd name="connsiteY129" fmla="*/ 347663 h 3000375"/>
              <a:gd name="connsiteX130" fmla="*/ 5095875 w 5348300"/>
              <a:gd name="connsiteY130" fmla="*/ 333375 h 3000375"/>
              <a:gd name="connsiteX131" fmla="*/ 5129213 w 5348300"/>
              <a:gd name="connsiteY131" fmla="*/ 314325 h 3000375"/>
              <a:gd name="connsiteX132" fmla="*/ 5157788 w 5348300"/>
              <a:gd name="connsiteY132" fmla="*/ 300038 h 3000375"/>
              <a:gd name="connsiteX133" fmla="*/ 5172075 w 5348300"/>
              <a:gd name="connsiteY133" fmla="*/ 285750 h 3000375"/>
              <a:gd name="connsiteX134" fmla="*/ 5191125 w 5348300"/>
              <a:gd name="connsiteY134" fmla="*/ 271463 h 3000375"/>
              <a:gd name="connsiteX135" fmla="*/ 5219700 w 5348300"/>
              <a:gd name="connsiteY135" fmla="*/ 242888 h 3000375"/>
              <a:gd name="connsiteX136" fmla="*/ 5229225 w 5348300"/>
              <a:gd name="connsiteY136" fmla="*/ 228600 h 3000375"/>
              <a:gd name="connsiteX137" fmla="*/ 5238750 w 5348300"/>
              <a:gd name="connsiteY137" fmla="*/ 185738 h 3000375"/>
              <a:gd name="connsiteX138" fmla="*/ 5253038 w 5348300"/>
              <a:gd name="connsiteY138" fmla="*/ 142875 h 3000375"/>
              <a:gd name="connsiteX139" fmla="*/ 5257800 w 5348300"/>
              <a:gd name="connsiteY139" fmla="*/ 128588 h 3000375"/>
              <a:gd name="connsiteX140" fmla="*/ 5267325 w 5348300"/>
              <a:gd name="connsiteY140" fmla="*/ 85725 h 3000375"/>
              <a:gd name="connsiteX141" fmla="*/ 5324475 w 5348300"/>
              <a:gd name="connsiteY141" fmla="*/ 19050 h 3000375"/>
              <a:gd name="connsiteX142" fmla="*/ 5343525 w 5348300"/>
              <a:gd name="connsiteY142" fmla="*/ 0 h 3000375"/>
              <a:gd name="connsiteX143" fmla="*/ 5348288 w 5348300"/>
              <a:gd name="connsiteY143" fmla="*/ 19050 h 3000375"/>
              <a:gd name="connsiteX0" fmla="*/ 0 w 5348300"/>
              <a:gd name="connsiteY0" fmla="*/ 3000375 h 3000375"/>
              <a:gd name="connsiteX1" fmla="*/ 142875 w 5348300"/>
              <a:gd name="connsiteY1" fmla="*/ 2978944 h 3000375"/>
              <a:gd name="connsiteX2" fmla="*/ 233363 w 5348300"/>
              <a:gd name="connsiteY2" fmla="*/ 2947988 h 3000375"/>
              <a:gd name="connsiteX3" fmla="*/ 280988 w 5348300"/>
              <a:gd name="connsiteY3" fmla="*/ 2928938 h 3000375"/>
              <a:gd name="connsiteX4" fmla="*/ 361950 w 5348300"/>
              <a:gd name="connsiteY4" fmla="*/ 2895600 h 3000375"/>
              <a:gd name="connsiteX5" fmla="*/ 390525 w 5348300"/>
              <a:gd name="connsiteY5" fmla="*/ 2876550 h 3000375"/>
              <a:gd name="connsiteX6" fmla="*/ 404813 w 5348300"/>
              <a:gd name="connsiteY6" fmla="*/ 2867025 h 3000375"/>
              <a:gd name="connsiteX7" fmla="*/ 423863 w 5348300"/>
              <a:gd name="connsiteY7" fmla="*/ 2862263 h 3000375"/>
              <a:gd name="connsiteX8" fmla="*/ 442913 w 5348300"/>
              <a:gd name="connsiteY8" fmla="*/ 2852738 h 3000375"/>
              <a:gd name="connsiteX9" fmla="*/ 457200 w 5348300"/>
              <a:gd name="connsiteY9" fmla="*/ 2847975 h 3000375"/>
              <a:gd name="connsiteX10" fmla="*/ 519113 w 5348300"/>
              <a:gd name="connsiteY10" fmla="*/ 2833688 h 3000375"/>
              <a:gd name="connsiteX11" fmla="*/ 542925 w 5348300"/>
              <a:gd name="connsiteY11" fmla="*/ 2824163 h 3000375"/>
              <a:gd name="connsiteX12" fmla="*/ 585788 w 5348300"/>
              <a:gd name="connsiteY12" fmla="*/ 2809875 h 3000375"/>
              <a:gd name="connsiteX13" fmla="*/ 600075 w 5348300"/>
              <a:gd name="connsiteY13" fmla="*/ 2805113 h 3000375"/>
              <a:gd name="connsiteX14" fmla="*/ 614363 w 5348300"/>
              <a:gd name="connsiteY14" fmla="*/ 2800350 h 3000375"/>
              <a:gd name="connsiteX15" fmla="*/ 666750 w 5348300"/>
              <a:gd name="connsiteY15" fmla="*/ 2790825 h 3000375"/>
              <a:gd name="connsiteX16" fmla="*/ 695325 w 5348300"/>
              <a:gd name="connsiteY16" fmla="*/ 2781300 h 3000375"/>
              <a:gd name="connsiteX17" fmla="*/ 709613 w 5348300"/>
              <a:gd name="connsiteY17" fmla="*/ 2776538 h 3000375"/>
              <a:gd name="connsiteX18" fmla="*/ 728663 w 5348300"/>
              <a:gd name="connsiteY18" fmla="*/ 2771775 h 3000375"/>
              <a:gd name="connsiteX19" fmla="*/ 971550 w 5348300"/>
              <a:gd name="connsiteY19" fmla="*/ 2767013 h 3000375"/>
              <a:gd name="connsiteX20" fmla="*/ 995363 w 5348300"/>
              <a:gd name="connsiteY20" fmla="*/ 2762250 h 3000375"/>
              <a:gd name="connsiteX21" fmla="*/ 1009650 w 5348300"/>
              <a:gd name="connsiteY21" fmla="*/ 2757488 h 3000375"/>
              <a:gd name="connsiteX22" fmla="*/ 1114425 w 5348300"/>
              <a:gd name="connsiteY22" fmla="*/ 2747963 h 3000375"/>
              <a:gd name="connsiteX23" fmla="*/ 1162050 w 5348300"/>
              <a:gd name="connsiteY23" fmla="*/ 2743200 h 3000375"/>
              <a:gd name="connsiteX24" fmla="*/ 1185863 w 5348300"/>
              <a:gd name="connsiteY24" fmla="*/ 2738438 h 3000375"/>
              <a:gd name="connsiteX25" fmla="*/ 1371600 w 5348300"/>
              <a:gd name="connsiteY25" fmla="*/ 2686050 h 3000375"/>
              <a:gd name="connsiteX26" fmla="*/ 1585913 w 5348300"/>
              <a:gd name="connsiteY26" fmla="*/ 2624138 h 3000375"/>
              <a:gd name="connsiteX27" fmla="*/ 1619250 w 5348300"/>
              <a:gd name="connsiteY27" fmla="*/ 2614613 h 3000375"/>
              <a:gd name="connsiteX28" fmla="*/ 1685925 w 5348300"/>
              <a:gd name="connsiteY28" fmla="*/ 2605088 h 3000375"/>
              <a:gd name="connsiteX29" fmla="*/ 1719263 w 5348300"/>
              <a:gd name="connsiteY29" fmla="*/ 2600325 h 3000375"/>
              <a:gd name="connsiteX30" fmla="*/ 1762125 w 5348300"/>
              <a:gd name="connsiteY30" fmla="*/ 2590800 h 3000375"/>
              <a:gd name="connsiteX31" fmla="*/ 1781175 w 5348300"/>
              <a:gd name="connsiteY31" fmla="*/ 2586038 h 3000375"/>
              <a:gd name="connsiteX32" fmla="*/ 1814513 w 5348300"/>
              <a:gd name="connsiteY32" fmla="*/ 2581275 h 3000375"/>
              <a:gd name="connsiteX33" fmla="*/ 1862138 w 5348300"/>
              <a:gd name="connsiteY33" fmla="*/ 2566988 h 3000375"/>
              <a:gd name="connsiteX34" fmla="*/ 1876425 w 5348300"/>
              <a:gd name="connsiteY34" fmla="*/ 2562225 h 3000375"/>
              <a:gd name="connsiteX35" fmla="*/ 1900238 w 5348300"/>
              <a:gd name="connsiteY35" fmla="*/ 2557463 h 3000375"/>
              <a:gd name="connsiteX36" fmla="*/ 1919288 w 5348300"/>
              <a:gd name="connsiteY36" fmla="*/ 2547938 h 3000375"/>
              <a:gd name="connsiteX37" fmla="*/ 1962150 w 5348300"/>
              <a:gd name="connsiteY37" fmla="*/ 2533650 h 3000375"/>
              <a:gd name="connsiteX38" fmla="*/ 1976438 w 5348300"/>
              <a:gd name="connsiteY38" fmla="*/ 2528888 h 3000375"/>
              <a:gd name="connsiteX39" fmla="*/ 2009775 w 5348300"/>
              <a:gd name="connsiteY39" fmla="*/ 2514600 h 3000375"/>
              <a:gd name="connsiteX40" fmla="*/ 2043113 w 5348300"/>
              <a:gd name="connsiteY40" fmla="*/ 2500313 h 3000375"/>
              <a:gd name="connsiteX41" fmla="*/ 2071688 w 5348300"/>
              <a:gd name="connsiteY41" fmla="*/ 2481263 h 3000375"/>
              <a:gd name="connsiteX42" fmla="*/ 2100263 w 5348300"/>
              <a:gd name="connsiteY42" fmla="*/ 2462213 h 3000375"/>
              <a:gd name="connsiteX43" fmla="*/ 2114550 w 5348300"/>
              <a:gd name="connsiteY43" fmla="*/ 2447925 h 3000375"/>
              <a:gd name="connsiteX44" fmla="*/ 2128838 w 5348300"/>
              <a:gd name="connsiteY44" fmla="*/ 2438400 h 3000375"/>
              <a:gd name="connsiteX45" fmla="*/ 2147888 w 5348300"/>
              <a:gd name="connsiteY45" fmla="*/ 2424113 h 3000375"/>
              <a:gd name="connsiteX46" fmla="*/ 2176463 w 5348300"/>
              <a:gd name="connsiteY46" fmla="*/ 2405063 h 3000375"/>
              <a:gd name="connsiteX47" fmla="*/ 2209800 w 5348300"/>
              <a:gd name="connsiteY47" fmla="*/ 2376488 h 3000375"/>
              <a:gd name="connsiteX48" fmla="*/ 2243138 w 5348300"/>
              <a:gd name="connsiteY48" fmla="*/ 2347913 h 3000375"/>
              <a:gd name="connsiteX49" fmla="*/ 2257425 w 5348300"/>
              <a:gd name="connsiteY49" fmla="*/ 2343150 h 3000375"/>
              <a:gd name="connsiteX50" fmla="*/ 2286000 w 5348300"/>
              <a:gd name="connsiteY50" fmla="*/ 2314575 h 3000375"/>
              <a:gd name="connsiteX51" fmla="*/ 2319338 w 5348300"/>
              <a:gd name="connsiteY51" fmla="*/ 2290763 h 3000375"/>
              <a:gd name="connsiteX52" fmla="*/ 2357438 w 5348300"/>
              <a:gd name="connsiteY52" fmla="*/ 2266950 h 3000375"/>
              <a:gd name="connsiteX53" fmla="*/ 2371725 w 5348300"/>
              <a:gd name="connsiteY53" fmla="*/ 2252663 h 3000375"/>
              <a:gd name="connsiteX54" fmla="*/ 2414588 w 5348300"/>
              <a:gd name="connsiteY54" fmla="*/ 2224088 h 3000375"/>
              <a:gd name="connsiteX55" fmla="*/ 2428875 w 5348300"/>
              <a:gd name="connsiteY55" fmla="*/ 2214563 h 3000375"/>
              <a:gd name="connsiteX56" fmla="*/ 2476500 w 5348300"/>
              <a:gd name="connsiteY56" fmla="*/ 2176463 h 3000375"/>
              <a:gd name="connsiteX57" fmla="*/ 2486025 w 5348300"/>
              <a:gd name="connsiteY57" fmla="*/ 2162175 h 3000375"/>
              <a:gd name="connsiteX58" fmla="*/ 2514600 w 5348300"/>
              <a:gd name="connsiteY58" fmla="*/ 2133600 h 3000375"/>
              <a:gd name="connsiteX59" fmla="*/ 2524125 w 5348300"/>
              <a:gd name="connsiteY59" fmla="*/ 2119313 h 3000375"/>
              <a:gd name="connsiteX60" fmla="*/ 2543175 w 5348300"/>
              <a:gd name="connsiteY60" fmla="*/ 2105025 h 3000375"/>
              <a:gd name="connsiteX61" fmla="*/ 2571750 w 5348300"/>
              <a:gd name="connsiteY61" fmla="*/ 2076450 h 3000375"/>
              <a:gd name="connsiteX62" fmla="*/ 2581275 w 5348300"/>
              <a:gd name="connsiteY62" fmla="*/ 2062163 h 3000375"/>
              <a:gd name="connsiteX63" fmla="*/ 2595563 w 5348300"/>
              <a:gd name="connsiteY63" fmla="*/ 2057400 h 3000375"/>
              <a:gd name="connsiteX64" fmla="*/ 2628900 w 5348300"/>
              <a:gd name="connsiteY64" fmla="*/ 2028825 h 3000375"/>
              <a:gd name="connsiteX65" fmla="*/ 2667000 w 5348300"/>
              <a:gd name="connsiteY65" fmla="*/ 1985963 h 3000375"/>
              <a:gd name="connsiteX66" fmla="*/ 2690813 w 5348300"/>
              <a:gd name="connsiteY66" fmla="*/ 1971675 h 3000375"/>
              <a:gd name="connsiteX67" fmla="*/ 2714625 w 5348300"/>
              <a:gd name="connsiteY67" fmla="*/ 1947863 h 3000375"/>
              <a:gd name="connsiteX68" fmla="*/ 2738438 w 5348300"/>
              <a:gd name="connsiteY68" fmla="*/ 1924050 h 3000375"/>
              <a:gd name="connsiteX69" fmla="*/ 2752725 w 5348300"/>
              <a:gd name="connsiteY69" fmla="*/ 1905000 h 3000375"/>
              <a:gd name="connsiteX70" fmla="*/ 2771775 w 5348300"/>
              <a:gd name="connsiteY70" fmla="*/ 1876425 h 3000375"/>
              <a:gd name="connsiteX71" fmla="*/ 2786063 w 5348300"/>
              <a:gd name="connsiteY71" fmla="*/ 1862138 h 3000375"/>
              <a:gd name="connsiteX72" fmla="*/ 2805113 w 5348300"/>
              <a:gd name="connsiteY72" fmla="*/ 1847850 h 3000375"/>
              <a:gd name="connsiteX73" fmla="*/ 2828925 w 5348300"/>
              <a:gd name="connsiteY73" fmla="*/ 1819275 h 3000375"/>
              <a:gd name="connsiteX74" fmla="*/ 2847975 w 5348300"/>
              <a:gd name="connsiteY74" fmla="*/ 1809750 h 3000375"/>
              <a:gd name="connsiteX75" fmla="*/ 2876550 w 5348300"/>
              <a:gd name="connsiteY75" fmla="*/ 1795463 h 3000375"/>
              <a:gd name="connsiteX76" fmla="*/ 2890838 w 5348300"/>
              <a:gd name="connsiteY76" fmla="*/ 1781175 h 3000375"/>
              <a:gd name="connsiteX77" fmla="*/ 2905125 w 5348300"/>
              <a:gd name="connsiteY77" fmla="*/ 1771650 h 3000375"/>
              <a:gd name="connsiteX78" fmla="*/ 2938463 w 5348300"/>
              <a:gd name="connsiteY78" fmla="*/ 1738313 h 3000375"/>
              <a:gd name="connsiteX79" fmla="*/ 2952750 w 5348300"/>
              <a:gd name="connsiteY79" fmla="*/ 1728788 h 3000375"/>
              <a:gd name="connsiteX80" fmla="*/ 2967038 w 5348300"/>
              <a:gd name="connsiteY80" fmla="*/ 1709738 h 3000375"/>
              <a:gd name="connsiteX81" fmla="*/ 2995613 w 5348300"/>
              <a:gd name="connsiteY81" fmla="*/ 1695450 h 3000375"/>
              <a:gd name="connsiteX82" fmla="*/ 3009900 w 5348300"/>
              <a:gd name="connsiteY82" fmla="*/ 1681163 h 3000375"/>
              <a:gd name="connsiteX83" fmla="*/ 3038475 w 5348300"/>
              <a:gd name="connsiteY83" fmla="*/ 1662113 h 3000375"/>
              <a:gd name="connsiteX84" fmla="*/ 3262313 w 5348300"/>
              <a:gd name="connsiteY84" fmla="*/ 1552576 h 3000375"/>
              <a:gd name="connsiteX85" fmla="*/ 3619501 w 5348300"/>
              <a:gd name="connsiteY85" fmla="*/ 1412081 h 3000375"/>
              <a:gd name="connsiteX86" fmla="*/ 3879056 w 5348300"/>
              <a:gd name="connsiteY86" fmla="*/ 1309688 h 3000375"/>
              <a:gd name="connsiteX87" fmla="*/ 4086225 w 5348300"/>
              <a:gd name="connsiteY87" fmla="*/ 1228725 h 3000375"/>
              <a:gd name="connsiteX88" fmla="*/ 4252913 w 5348300"/>
              <a:gd name="connsiteY88" fmla="*/ 1162050 h 3000375"/>
              <a:gd name="connsiteX89" fmla="*/ 4305300 w 5348300"/>
              <a:gd name="connsiteY89" fmla="*/ 1123950 h 3000375"/>
              <a:gd name="connsiteX90" fmla="*/ 4333875 w 5348300"/>
              <a:gd name="connsiteY90" fmla="*/ 1095375 h 3000375"/>
              <a:gd name="connsiteX91" fmla="*/ 4338638 w 5348300"/>
              <a:gd name="connsiteY91" fmla="*/ 1081088 h 3000375"/>
              <a:gd name="connsiteX92" fmla="*/ 4367213 w 5348300"/>
              <a:gd name="connsiteY92" fmla="*/ 1042988 h 3000375"/>
              <a:gd name="connsiteX93" fmla="*/ 4381500 w 5348300"/>
              <a:gd name="connsiteY93" fmla="*/ 1028700 h 3000375"/>
              <a:gd name="connsiteX94" fmla="*/ 4410075 w 5348300"/>
              <a:gd name="connsiteY94" fmla="*/ 1009650 h 3000375"/>
              <a:gd name="connsiteX95" fmla="*/ 4433888 w 5348300"/>
              <a:gd name="connsiteY95" fmla="*/ 990600 h 3000375"/>
              <a:gd name="connsiteX96" fmla="*/ 4462463 w 5348300"/>
              <a:gd name="connsiteY96" fmla="*/ 971550 h 3000375"/>
              <a:gd name="connsiteX97" fmla="*/ 4519613 w 5348300"/>
              <a:gd name="connsiteY97" fmla="*/ 919163 h 3000375"/>
              <a:gd name="connsiteX98" fmla="*/ 4538663 w 5348300"/>
              <a:gd name="connsiteY98" fmla="*/ 900113 h 3000375"/>
              <a:gd name="connsiteX99" fmla="*/ 4576763 w 5348300"/>
              <a:gd name="connsiteY99" fmla="*/ 871538 h 3000375"/>
              <a:gd name="connsiteX100" fmla="*/ 4605338 w 5348300"/>
              <a:gd name="connsiteY100" fmla="*/ 847725 h 3000375"/>
              <a:gd name="connsiteX101" fmla="*/ 4643438 w 5348300"/>
              <a:gd name="connsiteY101" fmla="*/ 804863 h 3000375"/>
              <a:gd name="connsiteX102" fmla="*/ 4643438 w 5348300"/>
              <a:gd name="connsiteY102" fmla="*/ 804863 h 3000375"/>
              <a:gd name="connsiteX103" fmla="*/ 4657725 w 5348300"/>
              <a:gd name="connsiteY103" fmla="*/ 785813 h 3000375"/>
              <a:gd name="connsiteX104" fmla="*/ 4710113 w 5348300"/>
              <a:gd name="connsiteY104" fmla="*/ 738188 h 3000375"/>
              <a:gd name="connsiteX105" fmla="*/ 4738688 w 5348300"/>
              <a:gd name="connsiteY105" fmla="*/ 700088 h 3000375"/>
              <a:gd name="connsiteX106" fmla="*/ 4748213 w 5348300"/>
              <a:gd name="connsiteY106" fmla="*/ 685800 h 3000375"/>
              <a:gd name="connsiteX107" fmla="*/ 4776788 w 5348300"/>
              <a:gd name="connsiteY107" fmla="*/ 676275 h 3000375"/>
              <a:gd name="connsiteX108" fmla="*/ 4791075 w 5348300"/>
              <a:gd name="connsiteY108" fmla="*/ 671513 h 3000375"/>
              <a:gd name="connsiteX109" fmla="*/ 4814888 w 5348300"/>
              <a:gd name="connsiteY109" fmla="*/ 657225 h 3000375"/>
              <a:gd name="connsiteX110" fmla="*/ 4833938 w 5348300"/>
              <a:gd name="connsiteY110" fmla="*/ 647700 h 3000375"/>
              <a:gd name="connsiteX111" fmla="*/ 4848225 w 5348300"/>
              <a:gd name="connsiteY111" fmla="*/ 638175 h 3000375"/>
              <a:gd name="connsiteX112" fmla="*/ 4862513 w 5348300"/>
              <a:gd name="connsiteY112" fmla="*/ 633413 h 3000375"/>
              <a:gd name="connsiteX113" fmla="*/ 4881563 w 5348300"/>
              <a:gd name="connsiteY113" fmla="*/ 623888 h 3000375"/>
              <a:gd name="connsiteX114" fmla="*/ 4872038 w 5348300"/>
              <a:gd name="connsiteY114" fmla="*/ 609600 h 3000375"/>
              <a:gd name="connsiteX115" fmla="*/ 4857750 w 5348300"/>
              <a:gd name="connsiteY115" fmla="*/ 600075 h 3000375"/>
              <a:gd name="connsiteX116" fmla="*/ 4862513 w 5348300"/>
              <a:gd name="connsiteY116" fmla="*/ 585788 h 3000375"/>
              <a:gd name="connsiteX117" fmla="*/ 4886325 w 5348300"/>
              <a:gd name="connsiteY117" fmla="*/ 581025 h 3000375"/>
              <a:gd name="connsiteX118" fmla="*/ 4900613 w 5348300"/>
              <a:gd name="connsiteY118" fmla="*/ 576263 h 3000375"/>
              <a:gd name="connsiteX119" fmla="*/ 4919663 w 5348300"/>
              <a:gd name="connsiteY119" fmla="*/ 533400 h 3000375"/>
              <a:gd name="connsiteX120" fmla="*/ 4943475 w 5348300"/>
              <a:gd name="connsiteY120" fmla="*/ 519113 h 3000375"/>
              <a:gd name="connsiteX121" fmla="*/ 4962525 w 5348300"/>
              <a:gd name="connsiteY121" fmla="*/ 500063 h 3000375"/>
              <a:gd name="connsiteX122" fmla="*/ 4995863 w 5348300"/>
              <a:gd name="connsiteY122" fmla="*/ 476250 h 3000375"/>
              <a:gd name="connsiteX123" fmla="*/ 5024438 w 5348300"/>
              <a:gd name="connsiteY123" fmla="*/ 447675 h 3000375"/>
              <a:gd name="connsiteX124" fmla="*/ 5038725 w 5348300"/>
              <a:gd name="connsiteY124" fmla="*/ 433388 h 3000375"/>
              <a:gd name="connsiteX125" fmla="*/ 5048250 w 5348300"/>
              <a:gd name="connsiteY125" fmla="*/ 414338 h 3000375"/>
              <a:gd name="connsiteX126" fmla="*/ 5057775 w 5348300"/>
              <a:gd name="connsiteY126" fmla="*/ 390525 h 3000375"/>
              <a:gd name="connsiteX127" fmla="*/ 5067300 w 5348300"/>
              <a:gd name="connsiteY127" fmla="*/ 376238 h 3000375"/>
              <a:gd name="connsiteX128" fmla="*/ 5072063 w 5348300"/>
              <a:gd name="connsiteY128" fmla="*/ 361950 h 3000375"/>
              <a:gd name="connsiteX129" fmla="*/ 5086350 w 5348300"/>
              <a:gd name="connsiteY129" fmla="*/ 347663 h 3000375"/>
              <a:gd name="connsiteX130" fmla="*/ 5095875 w 5348300"/>
              <a:gd name="connsiteY130" fmla="*/ 333375 h 3000375"/>
              <a:gd name="connsiteX131" fmla="*/ 5129213 w 5348300"/>
              <a:gd name="connsiteY131" fmla="*/ 314325 h 3000375"/>
              <a:gd name="connsiteX132" fmla="*/ 5157788 w 5348300"/>
              <a:gd name="connsiteY132" fmla="*/ 300038 h 3000375"/>
              <a:gd name="connsiteX133" fmla="*/ 5172075 w 5348300"/>
              <a:gd name="connsiteY133" fmla="*/ 285750 h 3000375"/>
              <a:gd name="connsiteX134" fmla="*/ 5191125 w 5348300"/>
              <a:gd name="connsiteY134" fmla="*/ 271463 h 3000375"/>
              <a:gd name="connsiteX135" fmla="*/ 5219700 w 5348300"/>
              <a:gd name="connsiteY135" fmla="*/ 242888 h 3000375"/>
              <a:gd name="connsiteX136" fmla="*/ 5229225 w 5348300"/>
              <a:gd name="connsiteY136" fmla="*/ 228600 h 3000375"/>
              <a:gd name="connsiteX137" fmla="*/ 5238750 w 5348300"/>
              <a:gd name="connsiteY137" fmla="*/ 185738 h 3000375"/>
              <a:gd name="connsiteX138" fmla="*/ 5253038 w 5348300"/>
              <a:gd name="connsiteY138" fmla="*/ 142875 h 3000375"/>
              <a:gd name="connsiteX139" fmla="*/ 5257800 w 5348300"/>
              <a:gd name="connsiteY139" fmla="*/ 128588 h 3000375"/>
              <a:gd name="connsiteX140" fmla="*/ 5267325 w 5348300"/>
              <a:gd name="connsiteY140" fmla="*/ 85725 h 3000375"/>
              <a:gd name="connsiteX141" fmla="*/ 5324475 w 5348300"/>
              <a:gd name="connsiteY141" fmla="*/ 19050 h 3000375"/>
              <a:gd name="connsiteX142" fmla="*/ 5343525 w 5348300"/>
              <a:gd name="connsiteY142" fmla="*/ 0 h 3000375"/>
              <a:gd name="connsiteX143" fmla="*/ 5348288 w 5348300"/>
              <a:gd name="connsiteY143"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390525 w 5348300"/>
              <a:gd name="connsiteY4" fmla="*/ 2876550 h 3000375"/>
              <a:gd name="connsiteX5" fmla="*/ 404813 w 5348300"/>
              <a:gd name="connsiteY5" fmla="*/ 2867025 h 3000375"/>
              <a:gd name="connsiteX6" fmla="*/ 423863 w 5348300"/>
              <a:gd name="connsiteY6" fmla="*/ 2862263 h 3000375"/>
              <a:gd name="connsiteX7" fmla="*/ 442913 w 5348300"/>
              <a:gd name="connsiteY7" fmla="*/ 2852738 h 3000375"/>
              <a:gd name="connsiteX8" fmla="*/ 457200 w 5348300"/>
              <a:gd name="connsiteY8" fmla="*/ 2847975 h 3000375"/>
              <a:gd name="connsiteX9" fmla="*/ 519113 w 5348300"/>
              <a:gd name="connsiteY9" fmla="*/ 2833688 h 3000375"/>
              <a:gd name="connsiteX10" fmla="*/ 542925 w 5348300"/>
              <a:gd name="connsiteY10" fmla="*/ 2824163 h 3000375"/>
              <a:gd name="connsiteX11" fmla="*/ 585788 w 5348300"/>
              <a:gd name="connsiteY11" fmla="*/ 2809875 h 3000375"/>
              <a:gd name="connsiteX12" fmla="*/ 600075 w 5348300"/>
              <a:gd name="connsiteY12" fmla="*/ 2805113 h 3000375"/>
              <a:gd name="connsiteX13" fmla="*/ 614363 w 5348300"/>
              <a:gd name="connsiteY13" fmla="*/ 2800350 h 3000375"/>
              <a:gd name="connsiteX14" fmla="*/ 666750 w 5348300"/>
              <a:gd name="connsiteY14" fmla="*/ 2790825 h 3000375"/>
              <a:gd name="connsiteX15" fmla="*/ 695325 w 5348300"/>
              <a:gd name="connsiteY15" fmla="*/ 2781300 h 3000375"/>
              <a:gd name="connsiteX16" fmla="*/ 709613 w 5348300"/>
              <a:gd name="connsiteY16" fmla="*/ 2776538 h 3000375"/>
              <a:gd name="connsiteX17" fmla="*/ 728663 w 5348300"/>
              <a:gd name="connsiteY17" fmla="*/ 2771775 h 3000375"/>
              <a:gd name="connsiteX18" fmla="*/ 971550 w 5348300"/>
              <a:gd name="connsiteY18" fmla="*/ 2767013 h 3000375"/>
              <a:gd name="connsiteX19" fmla="*/ 995363 w 5348300"/>
              <a:gd name="connsiteY19" fmla="*/ 2762250 h 3000375"/>
              <a:gd name="connsiteX20" fmla="*/ 1009650 w 5348300"/>
              <a:gd name="connsiteY20" fmla="*/ 2757488 h 3000375"/>
              <a:gd name="connsiteX21" fmla="*/ 1114425 w 5348300"/>
              <a:gd name="connsiteY21" fmla="*/ 2747963 h 3000375"/>
              <a:gd name="connsiteX22" fmla="*/ 1162050 w 5348300"/>
              <a:gd name="connsiteY22" fmla="*/ 2743200 h 3000375"/>
              <a:gd name="connsiteX23" fmla="*/ 1185863 w 5348300"/>
              <a:gd name="connsiteY23" fmla="*/ 2738438 h 3000375"/>
              <a:gd name="connsiteX24" fmla="*/ 1371600 w 5348300"/>
              <a:gd name="connsiteY24" fmla="*/ 2686050 h 3000375"/>
              <a:gd name="connsiteX25" fmla="*/ 1585913 w 5348300"/>
              <a:gd name="connsiteY25" fmla="*/ 2624138 h 3000375"/>
              <a:gd name="connsiteX26" fmla="*/ 1619250 w 5348300"/>
              <a:gd name="connsiteY26" fmla="*/ 2614613 h 3000375"/>
              <a:gd name="connsiteX27" fmla="*/ 1685925 w 5348300"/>
              <a:gd name="connsiteY27" fmla="*/ 2605088 h 3000375"/>
              <a:gd name="connsiteX28" fmla="*/ 1719263 w 5348300"/>
              <a:gd name="connsiteY28" fmla="*/ 2600325 h 3000375"/>
              <a:gd name="connsiteX29" fmla="*/ 1762125 w 5348300"/>
              <a:gd name="connsiteY29" fmla="*/ 2590800 h 3000375"/>
              <a:gd name="connsiteX30" fmla="*/ 1781175 w 5348300"/>
              <a:gd name="connsiteY30" fmla="*/ 2586038 h 3000375"/>
              <a:gd name="connsiteX31" fmla="*/ 1814513 w 5348300"/>
              <a:gd name="connsiteY31" fmla="*/ 2581275 h 3000375"/>
              <a:gd name="connsiteX32" fmla="*/ 1862138 w 5348300"/>
              <a:gd name="connsiteY32" fmla="*/ 2566988 h 3000375"/>
              <a:gd name="connsiteX33" fmla="*/ 1876425 w 5348300"/>
              <a:gd name="connsiteY33" fmla="*/ 2562225 h 3000375"/>
              <a:gd name="connsiteX34" fmla="*/ 1900238 w 5348300"/>
              <a:gd name="connsiteY34" fmla="*/ 2557463 h 3000375"/>
              <a:gd name="connsiteX35" fmla="*/ 1919288 w 5348300"/>
              <a:gd name="connsiteY35" fmla="*/ 2547938 h 3000375"/>
              <a:gd name="connsiteX36" fmla="*/ 1962150 w 5348300"/>
              <a:gd name="connsiteY36" fmla="*/ 2533650 h 3000375"/>
              <a:gd name="connsiteX37" fmla="*/ 1976438 w 5348300"/>
              <a:gd name="connsiteY37" fmla="*/ 2528888 h 3000375"/>
              <a:gd name="connsiteX38" fmla="*/ 2009775 w 5348300"/>
              <a:gd name="connsiteY38" fmla="*/ 2514600 h 3000375"/>
              <a:gd name="connsiteX39" fmla="*/ 2043113 w 5348300"/>
              <a:gd name="connsiteY39" fmla="*/ 2500313 h 3000375"/>
              <a:gd name="connsiteX40" fmla="*/ 2071688 w 5348300"/>
              <a:gd name="connsiteY40" fmla="*/ 2481263 h 3000375"/>
              <a:gd name="connsiteX41" fmla="*/ 2100263 w 5348300"/>
              <a:gd name="connsiteY41" fmla="*/ 2462213 h 3000375"/>
              <a:gd name="connsiteX42" fmla="*/ 2114550 w 5348300"/>
              <a:gd name="connsiteY42" fmla="*/ 2447925 h 3000375"/>
              <a:gd name="connsiteX43" fmla="*/ 2128838 w 5348300"/>
              <a:gd name="connsiteY43" fmla="*/ 2438400 h 3000375"/>
              <a:gd name="connsiteX44" fmla="*/ 2147888 w 5348300"/>
              <a:gd name="connsiteY44" fmla="*/ 2424113 h 3000375"/>
              <a:gd name="connsiteX45" fmla="*/ 2176463 w 5348300"/>
              <a:gd name="connsiteY45" fmla="*/ 2405063 h 3000375"/>
              <a:gd name="connsiteX46" fmla="*/ 2209800 w 5348300"/>
              <a:gd name="connsiteY46" fmla="*/ 2376488 h 3000375"/>
              <a:gd name="connsiteX47" fmla="*/ 2243138 w 5348300"/>
              <a:gd name="connsiteY47" fmla="*/ 2347913 h 3000375"/>
              <a:gd name="connsiteX48" fmla="*/ 2257425 w 5348300"/>
              <a:gd name="connsiteY48" fmla="*/ 2343150 h 3000375"/>
              <a:gd name="connsiteX49" fmla="*/ 2286000 w 5348300"/>
              <a:gd name="connsiteY49" fmla="*/ 2314575 h 3000375"/>
              <a:gd name="connsiteX50" fmla="*/ 2319338 w 5348300"/>
              <a:gd name="connsiteY50" fmla="*/ 2290763 h 3000375"/>
              <a:gd name="connsiteX51" fmla="*/ 2357438 w 5348300"/>
              <a:gd name="connsiteY51" fmla="*/ 2266950 h 3000375"/>
              <a:gd name="connsiteX52" fmla="*/ 2371725 w 5348300"/>
              <a:gd name="connsiteY52" fmla="*/ 2252663 h 3000375"/>
              <a:gd name="connsiteX53" fmla="*/ 2414588 w 5348300"/>
              <a:gd name="connsiteY53" fmla="*/ 2224088 h 3000375"/>
              <a:gd name="connsiteX54" fmla="*/ 2428875 w 5348300"/>
              <a:gd name="connsiteY54" fmla="*/ 2214563 h 3000375"/>
              <a:gd name="connsiteX55" fmla="*/ 2476500 w 5348300"/>
              <a:gd name="connsiteY55" fmla="*/ 2176463 h 3000375"/>
              <a:gd name="connsiteX56" fmla="*/ 2486025 w 5348300"/>
              <a:gd name="connsiteY56" fmla="*/ 2162175 h 3000375"/>
              <a:gd name="connsiteX57" fmla="*/ 2514600 w 5348300"/>
              <a:gd name="connsiteY57" fmla="*/ 2133600 h 3000375"/>
              <a:gd name="connsiteX58" fmla="*/ 2524125 w 5348300"/>
              <a:gd name="connsiteY58" fmla="*/ 2119313 h 3000375"/>
              <a:gd name="connsiteX59" fmla="*/ 2543175 w 5348300"/>
              <a:gd name="connsiteY59" fmla="*/ 2105025 h 3000375"/>
              <a:gd name="connsiteX60" fmla="*/ 2571750 w 5348300"/>
              <a:gd name="connsiteY60" fmla="*/ 2076450 h 3000375"/>
              <a:gd name="connsiteX61" fmla="*/ 2581275 w 5348300"/>
              <a:gd name="connsiteY61" fmla="*/ 2062163 h 3000375"/>
              <a:gd name="connsiteX62" fmla="*/ 2595563 w 5348300"/>
              <a:gd name="connsiteY62" fmla="*/ 2057400 h 3000375"/>
              <a:gd name="connsiteX63" fmla="*/ 2628900 w 5348300"/>
              <a:gd name="connsiteY63" fmla="*/ 2028825 h 3000375"/>
              <a:gd name="connsiteX64" fmla="*/ 2667000 w 5348300"/>
              <a:gd name="connsiteY64" fmla="*/ 1985963 h 3000375"/>
              <a:gd name="connsiteX65" fmla="*/ 2690813 w 5348300"/>
              <a:gd name="connsiteY65" fmla="*/ 1971675 h 3000375"/>
              <a:gd name="connsiteX66" fmla="*/ 2714625 w 5348300"/>
              <a:gd name="connsiteY66" fmla="*/ 1947863 h 3000375"/>
              <a:gd name="connsiteX67" fmla="*/ 2738438 w 5348300"/>
              <a:gd name="connsiteY67" fmla="*/ 1924050 h 3000375"/>
              <a:gd name="connsiteX68" fmla="*/ 2752725 w 5348300"/>
              <a:gd name="connsiteY68" fmla="*/ 1905000 h 3000375"/>
              <a:gd name="connsiteX69" fmla="*/ 2771775 w 5348300"/>
              <a:gd name="connsiteY69" fmla="*/ 1876425 h 3000375"/>
              <a:gd name="connsiteX70" fmla="*/ 2786063 w 5348300"/>
              <a:gd name="connsiteY70" fmla="*/ 1862138 h 3000375"/>
              <a:gd name="connsiteX71" fmla="*/ 2805113 w 5348300"/>
              <a:gd name="connsiteY71" fmla="*/ 1847850 h 3000375"/>
              <a:gd name="connsiteX72" fmla="*/ 2828925 w 5348300"/>
              <a:gd name="connsiteY72" fmla="*/ 1819275 h 3000375"/>
              <a:gd name="connsiteX73" fmla="*/ 2847975 w 5348300"/>
              <a:gd name="connsiteY73" fmla="*/ 1809750 h 3000375"/>
              <a:gd name="connsiteX74" fmla="*/ 2876550 w 5348300"/>
              <a:gd name="connsiteY74" fmla="*/ 1795463 h 3000375"/>
              <a:gd name="connsiteX75" fmla="*/ 2890838 w 5348300"/>
              <a:gd name="connsiteY75" fmla="*/ 1781175 h 3000375"/>
              <a:gd name="connsiteX76" fmla="*/ 2905125 w 5348300"/>
              <a:gd name="connsiteY76" fmla="*/ 1771650 h 3000375"/>
              <a:gd name="connsiteX77" fmla="*/ 2938463 w 5348300"/>
              <a:gd name="connsiteY77" fmla="*/ 1738313 h 3000375"/>
              <a:gd name="connsiteX78" fmla="*/ 2952750 w 5348300"/>
              <a:gd name="connsiteY78" fmla="*/ 1728788 h 3000375"/>
              <a:gd name="connsiteX79" fmla="*/ 2967038 w 5348300"/>
              <a:gd name="connsiteY79" fmla="*/ 1709738 h 3000375"/>
              <a:gd name="connsiteX80" fmla="*/ 2995613 w 5348300"/>
              <a:gd name="connsiteY80" fmla="*/ 1695450 h 3000375"/>
              <a:gd name="connsiteX81" fmla="*/ 3009900 w 5348300"/>
              <a:gd name="connsiteY81" fmla="*/ 1681163 h 3000375"/>
              <a:gd name="connsiteX82" fmla="*/ 3038475 w 5348300"/>
              <a:gd name="connsiteY82" fmla="*/ 1662113 h 3000375"/>
              <a:gd name="connsiteX83" fmla="*/ 3262313 w 5348300"/>
              <a:gd name="connsiteY83" fmla="*/ 1552576 h 3000375"/>
              <a:gd name="connsiteX84" fmla="*/ 3619501 w 5348300"/>
              <a:gd name="connsiteY84" fmla="*/ 1412081 h 3000375"/>
              <a:gd name="connsiteX85" fmla="*/ 3879056 w 5348300"/>
              <a:gd name="connsiteY85" fmla="*/ 1309688 h 3000375"/>
              <a:gd name="connsiteX86" fmla="*/ 4086225 w 5348300"/>
              <a:gd name="connsiteY86" fmla="*/ 1228725 h 3000375"/>
              <a:gd name="connsiteX87" fmla="*/ 4252913 w 5348300"/>
              <a:gd name="connsiteY87" fmla="*/ 1162050 h 3000375"/>
              <a:gd name="connsiteX88" fmla="*/ 4305300 w 5348300"/>
              <a:gd name="connsiteY88" fmla="*/ 1123950 h 3000375"/>
              <a:gd name="connsiteX89" fmla="*/ 4333875 w 5348300"/>
              <a:gd name="connsiteY89" fmla="*/ 1095375 h 3000375"/>
              <a:gd name="connsiteX90" fmla="*/ 4338638 w 5348300"/>
              <a:gd name="connsiteY90" fmla="*/ 1081088 h 3000375"/>
              <a:gd name="connsiteX91" fmla="*/ 4367213 w 5348300"/>
              <a:gd name="connsiteY91" fmla="*/ 1042988 h 3000375"/>
              <a:gd name="connsiteX92" fmla="*/ 4381500 w 5348300"/>
              <a:gd name="connsiteY92" fmla="*/ 1028700 h 3000375"/>
              <a:gd name="connsiteX93" fmla="*/ 4410075 w 5348300"/>
              <a:gd name="connsiteY93" fmla="*/ 1009650 h 3000375"/>
              <a:gd name="connsiteX94" fmla="*/ 4433888 w 5348300"/>
              <a:gd name="connsiteY94" fmla="*/ 990600 h 3000375"/>
              <a:gd name="connsiteX95" fmla="*/ 4462463 w 5348300"/>
              <a:gd name="connsiteY95" fmla="*/ 971550 h 3000375"/>
              <a:gd name="connsiteX96" fmla="*/ 4519613 w 5348300"/>
              <a:gd name="connsiteY96" fmla="*/ 919163 h 3000375"/>
              <a:gd name="connsiteX97" fmla="*/ 4538663 w 5348300"/>
              <a:gd name="connsiteY97" fmla="*/ 900113 h 3000375"/>
              <a:gd name="connsiteX98" fmla="*/ 4576763 w 5348300"/>
              <a:gd name="connsiteY98" fmla="*/ 871538 h 3000375"/>
              <a:gd name="connsiteX99" fmla="*/ 4605338 w 5348300"/>
              <a:gd name="connsiteY99" fmla="*/ 847725 h 3000375"/>
              <a:gd name="connsiteX100" fmla="*/ 4643438 w 5348300"/>
              <a:gd name="connsiteY100" fmla="*/ 804863 h 3000375"/>
              <a:gd name="connsiteX101" fmla="*/ 4643438 w 5348300"/>
              <a:gd name="connsiteY101" fmla="*/ 804863 h 3000375"/>
              <a:gd name="connsiteX102" fmla="*/ 4657725 w 5348300"/>
              <a:gd name="connsiteY102" fmla="*/ 785813 h 3000375"/>
              <a:gd name="connsiteX103" fmla="*/ 4710113 w 5348300"/>
              <a:gd name="connsiteY103" fmla="*/ 738188 h 3000375"/>
              <a:gd name="connsiteX104" fmla="*/ 4738688 w 5348300"/>
              <a:gd name="connsiteY104" fmla="*/ 700088 h 3000375"/>
              <a:gd name="connsiteX105" fmla="*/ 4748213 w 5348300"/>
              <a:gd name="connsiteY105" fmla="*/ 685800 h 3000375"/>
              <a:gd name="connsiteX106" fmla="*/ 4776788 w 5348300"/>
              <a:gd name="connsiteY106" fmla="*/ 676275 h 3000375"/>
              <a:gd name="connsiteX107" fmla="*/ 4791075 w 5348300"/>
              <a:gd name="connsiteY107" fmla="*/ 671513 h 3000375"/>
              <a:gd name="connsiteX108" fmla="*/ 4814888 w 5348300"/>
              <a:gd name="connsiteY108" fmla="*/ 657225 h 3000375"/>
              <a:gd name="connsiteX109" fmla="*/ 4833938 w 5348300"/>
              <a:gd name="connsiteY109" fmla="*/ 647700 h 3000375"/>
              <a:gd name="connsiteX110" fmla="*/ 4848225 w 5348300"/>
              <a:gd name="connsiteY110" fmla="*/ 638175 h 3000375"/>
              <a:gd name="connsiteX111" fmla="*/ 4862513 w 5348300"/>
              <a:gd name="connsiteY111" fmla="*/ 633413 h 3000375"/>
              <a:gd name="connsiteX112" fmla="*/ 4881563 w 5348300"/>
              <a:gd name="connsiteY112" fmla="*/ 623888 h 3000375"/>
              <a:gd name="connsiteX113" fmla="*/ 4872038 w 5348300"/>
              <a:gd name="connsiteY113" fmla="*/ 609600 h 3000375"/>
              <a:gd name="connsiteX114" fmla="*/ 4857750 w 5348300"/>
              <a:gd name="connsiteY114" fmla="*/ 600075 h 3000375"/>
              <a:gd name="connsiteX115" fmla="*/ 4862513 w 5348300"/>
              <a:gd name="connsiteY115" fmla="*/ 585788 h 3000375"/>
              <a:gd name="connsiteX116" fmla="*/ 4886325 w 5348300"/>
              <a:gd name="connsiteY116" fmla="*/ 581025 h 3000375"/>
              <a:gd name="connsiteX117" fmla="*/ 4900613 w 5348300"/>
              <a:gd name="connsiteY117" fmla="*/ 576263 h 3000375"/>
              <a:gd name="connsiteX118" fmla="*/ 4919663 w 5348300"/>
              <a:gd name="connsiteY118" fmla="*/ 533400 h 3000375"/>
              <a:gd name="connsiteX119" fmla="*/ 4943475 w 5348300"/>
              <a:gd name="connsiteY119" fmla="*/ 519113 h 3000375"/>
              <a:gd name="connsiteX120" fmla="*/ 4962525 w 5348300"/>
              <a:gd name="connsiteY120" fmla="*/ 500063 h 3000375"/>
              <a:gd name="connsiteX121" fmla="*/ 4995863 w 5348300"/>
              <a:gd name="connsiteY121" fmla="*/ 476250 h 3000375"/>
              <a:gd name="connsiteX122" fmla="*/ 5024438 w 5348300"/>
              <a:gd name="connsiteY122" fmla="*/ 447675 h 3000375"/>
              <a:gd name="connsiteX123" fmla="*/ 5038725 w 5348300"/>
              <a:gd name="connsiteY123" fmla="*/ 433388 h 3000375"/>
              <a:gd name="connsiteX124" fmla="*/ 5048250 w 5348300"/>
              <a:gd name="connsiteY124" fmla="*/ 414338 h 3000375"/>
              <a:gd name="connsiteX125" fmla="*/ 5057775 w 5348300"/>
              <a:gd name="connsiteY125" fmla="*/ 390525 h 3000375"/>
              <a:gd name="connsiteX126" fmla="*/ 5067300 w 5348300"/>
              <a:gd name="connsiteY126" fmla="*/ 376238 h 3000375"/>
              <a:gd name="connsiteX127" fmla="*/ 5072063 w 5348300"/>
              <a:gd name="connsiteY127" fmla="*/ 361950 h 3000375"/>
              <a:gd name="connsiteX128" fmla="*/ 5086350 w 5348300"/>
              <a:gd name="connsiteY128" fmla="*/ 347663 h 3000375"/>
              <a:gd name="connsiteX129" fmla="*/ 5095875 w 5348300"/>
              <a:gd name="connsiteY129" fmla="*/ 333375 h 3000375"/>
              <a:gd name="connsiteX130" fmla="*/ 5129213 w 5348300"/>
              <a:gd name="connsiteY130" fmla="*/ 314325 h 3000375"/>
              <a:gd name="connsiteX131" fmla="*/ 5157788 w 5348300"/>
              <a:gd name="connsiteY131" fmla="*/ 300038 h 3000375"/>
              <a:gd name="connsiteX132" fmla="*/ 5172075 w 5348300"/>
              <a:gd name="connsiteY132" fmla="*/ 285750 h 3000375"/>
              <a:gd name="connsiteX133" fmla="*/ 5191125 w 5348300"/>
              <a:gd name="connsiteY133" fmla="*/ 271463 h 3000375"/>
              <a:gd name="connsiteX134" fmla="*/ 5219700 w 5348300"/>
              <a:gd name="connsiteY134" fmla="*/ 242888 h 3000375"/>
              <a:gd name="connsiteX135" fmla="*/ 5229225 w 5348300"/>
              <a:gd name="connsiteY135" fmla="*/ 228600 h 3000375"/>
              <a:gd name="connsiteX136" fmla="*/ 5238750 w 5348300"/>
              <a:gd name="connsiteY136" fmla="*/ 185738 h 3000375"/>
              <a:gd name="connsiteX137" fmla="*/ 5253038 w 5348300"/>
              <a:gd name="connsiteY137" fmla="*/ 142875 h 3000375"/>
              <a:gd name="connsiteX138" fmla="*/ 5257800 w 5348300"/>
              <a:gd name="connsiteY138" fmla="*/ 128588 h 3000375"/>
              <a:gd name="connsiteX139" fmla="*/ 5267325 w 5348300"/>
              <a:gd name="connsiteY139" fmla="*/ 85725 h 3000375"/>
              <a:gd name="connsiteX140" fmla="*/ 5324475 w 5348300"/>
              <a:gd name="connsiteY140" fmla="*/ 19050 h 3000375"/>
              <a:gd name="connsiteX141" fmla="*/ 5343525 w 5348300"/>
              <a:gd name="connsiteY141" fmla="*/ 0 h 3000375"/>
              <a:gd name="connsiteX142" fmla="*/ 5348288 w 5348300"/>
              <a:gd name="connsiteY142"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04813 w 5348300"/>
              <a:gd name="connsiteY4" fmla="*/ 2867025 h 3000375"/>
              <a:gd name="connsiteX5" fmla="*/ 423863 w 5348300"/>
              <a:gd name="connsiteY5" fmla="*/ 2862263 h 3000375"/>
              <a:gd name="connsiteX6" fmla="*/ 442913 w 5348300"/>
              <a:gd name="connsiteY6" fmla="*/ 2852738 h 3000375"/>
              <a:gd name="connsiteX7" fmla="*/ 457200 w 5348300"/>
              <a:gd name="connsiteY7" fmla="*/ 2847975 h 3000375"/>
              <a:gd name="connsiteX8" fmla="*/ 519113 w 5348300"/>
              <a:gd name="connsiteY8" fmla="*/ 2833688 h 3000375"/>
              <a:gd name="connsiteX9" fmla="*/ 542925 w 5348300"/>
              <a:gd name="connsiteY9" fmla="*/ 2824163 h 3000375"/>
              <a:gd name="connsiteX10" fmla="*/ 585788 w 5348300"/>
              <a:gd name="connsiteY10" fmla="*/ 2809875 h 3000375"/>
              <a:gd name="connsiteX11" fmla="*/ 600075 w 5348300"/>
              <a:gd name="connsiteY11" fmla="*/ 2805113 h 3000375"/>
              <a:gd name="connsiteX12" fmla="*/ 614363 w 5348300"/>
              <a:gd name="connsiteY12" fmla="*/ 2800350 h 3000375"/>
              <a:gd name="connsiteX13" fmla="*/ 666750 w 5348300"/>
              <a:gd name="connsiteY13" fmla="*/ 2790825 h 3000375"/>
              <a:gd name="connsiteX14" fmla="*/ 695325 w 5348300"/>
              <a:gd name="connsiteY14" fmla="*/ 2781300 h 3000375"/>
              <a:gd name="connsiteX15" fmla="*/ 709613 w 5348300"/>
              <a:gd name="connsiteY15" fmla="*/ 2776538 h 3000375"/>
              <a:gd name="connsiteX16" fmla="*/ 728663 w 5348300"/>
              <a:gd name="connsiteY16" fmla="*/ 2771775 h 3000375"/>
              <a:gd name="connsiteX17" fmla="*/ 971550 w 5348300"/>
              <a:gd name="connsiteY17" fmla="*/ 2767013 h 3000375"/>
              <a:gd name="connsiteX18" fmla="*/ 995363 w 5348300"/>
              <a:gd name="connsiteY18" fmla="*/ 2762250 h 3000375"/>
              <a:gd name="connsiteX19" fmla="*/ 1009650 w 5348300"/>
              <a:gd name="connsiteY19" fmla="*/ 2757488 h 3000375"/>
              <a:gd name="connsiteX20" fmla="*/ 1114425 w 5348300"/>
              <a:gd name="connsiteY20" fmla="*/ 2747963 h 3000375"/>
              <a:gd name="connsiteX21" fmla="*/ 1162050 w 5348300"/>
              <a:gd name="connsiteY21" fmla="*/ 2743200 h 3000375"/>
              <a:gd name="connsiteX22" fmla="*/ 1185863 w 5348300"/>
              <a:gd name="connsiteY22" fmla="*/ 2738438 h 3000375"/>
              <a:gd name="connsiteX23" fmla="*/ 1371600 w 5348300"/>
              <a:gd name="connsiteY23" fmla="*/ 2686050 h 3000375"/>
              <a:gd name="connsiteX24" fmla="*/ 1585913 w 5348300"/>
              <a:gd name="connsiteY24" fmla="*/ 2624138 h 3000375"/>
              <a:gd name="connsiteX25" fmla="*/ 1619250 w 5348300"/>
              <a:gd name="connsiteY25" fmla="*/ 2614613 h 3000375"/>
              <a:gd name="connsiteX26" fmla="*/ 1685925 w 5348300"/>
              <a:gd name="connsiteY26" fmla="*/ 2605088 h 3000375"/>
              <a:gd name="connsiteX27" fmla="*/ 1719263 w 5348300"/>
              <a:gd name="connsiteY27" fmla="*/ 2600325 h 3000375"/>
              <a:gd name="connsiteX28" fmla="*/ 1762125 w 5348300"/>
              <a:gd name="connsiteY28" fmla="*/ 2590800 h 3000375"/>
              <a:gd name="connsiteX29" fmla="*/ 1781175 w 5348300"/>
              <a:gd name="connsiteY29" fmla="*/ 2586038 h 3000375"/>
              <a:gd name="connsiteX30" fmla="*/ 1814513 w 5348300"/>
              <a:gd name="connsiteY30" fmla="*/ 2581275 h 3000375"/>
              <a:gd name="connsiteX31" fmla="*/ 1862138 w 5348300"/>
              <a:gd name="connsiteY31" fmla="*/ 2566988 h 3000375"/>
              <a:gd name="connsiteX32" fmla="*/ 1876425 w 5348300"/>
              <a:gd name="connsiteY32" fmla="*/ 2562225 h 3000375"/>
              <a:gd name="connsiteX33" fmla="*/ 1900238 w 5348300"/>
              <a:gd name="connsiteY33" fmla="*/ 2557463 h 3000375"/>
              <a:gd name="connsiteX34" fmla="*/ 1919288 w 5348300"/>
              <a:gd name="connsiteY34" fmla="*/ 2547938 h 3000375"/>
              <a:gd name="connsiteX35" fmla="*/ 1962150 w 5348300"/>
              <a:gd name="connsiteY35" fmla="*/ 2533650 h 3000375"/>
              <a:gd name="connsiteX36" fmla="*/ 1976438 w 5348300"/>
              <a:gd name="connsiteY36" fmla="*/ 2528888 h 3000375"/>
              <a:gd name="connsiteX37" fmla="*/ 2009775 w 5348300"/>
              <a:gd name="connsiteY37" fmla="*/ 2514600 h 3000375"/>
              <a:gd name="connsiteX38" fmla="*/ 2043113 w 5348300"/>
              <a:gd name="connsiteY38" fmla="*/ 2500313 h 3000375"/>
              <a:gd name="connsiteX39" fmla="*/ 2071688 w 5348300"/>
              <a:gd name="connsiteY39" fmla="*/ 2481263 h 3000375"/>
              <a:gd name="connsiteX40" fmla="*/ 2100263 w 5348300"/>
              <a:gd name="connsiteY40" fmla="*/ 2462213 h 3000375"/>
              <a:gd name="connsiteX41" fmla="*/ 2114550 w 5348300"/>
              <a:gd name="connsiteY41" fmla="*/ 2447925 h 3000375"/>
              <a:gd name="connsiteX42" fmla="*/ 2128838 w 5348300"/>
              <a:gd name="connsiteY42" fmla="*/ 2438400 h 3000375"/>
              <a:gd name="connsiteX43" fmla="*/ 2147888 w 5348300"/>
              <a:gd name="connsiteY43" fmla="*/ 2424113 h 3000375"/>
              <a:gd name="connsiteX44" fmla="*/ 2176463 w 5348300"/>
              <a:gd name="connsiteY44" fmla="*/ 2405063 h 3000375"/>
              <a:gd name="connsiteX45" fmla="*/ 2209800 w 5348300"/>
              <a:gd name="connsiteY45" fmla="*/ 2376488 h 3000375"/>
              <a:gd name="connsiteX46" fmla="*/ 2243138 w 5348300"/>
              <a:gd name="connsiteY46" fmla="*/ 2347913 h 3000375"/>
              <a:gd name="connsiteX47" fmla="*/ 2257425 w 5348300"/>
              <a:gd name="connsiteY47" fmla="*/ 2343150 h 3000375"/>
              <a:gd name="connsiteX48" fmla="*/ 2286000 w 5348300"/>
              <a:gd name="connsiteY48" fmla="*/ 2314575 h 3000375"/>
              <a:gd name="connsiteX49" fmla="*/ 2319338 w 5348300"/>
              <a:gd name="connsiteY49" fmla="*/ 2290763 h 3000375"/>
              <a:gd name="connsiteX50" fmla="*/ 2357438 w 5348300"/>
              <a:gd name="connsiteY50" fmla="*/ 2266950 h 3000375"/>
              <a:gd name="connsiteX51" fmla="*/ 2371725 w 5348300"/>
              <a:gd name="connsiteY51" fmla="*/ 2252663 h 3000375"/>
              <a:gd name="connsiteX52" fmla="*/ 2414588 w 5348300"/>
              <a:gd name="connsiteY52" fmla="*/ 2224088 h 3000375"/>
              <a:gd name="connsiteX53" fmla="*/ 2428875 w 5348300"/>
              <a:gd name="connsiteY53" fmla="*/ 2214563 h 3000375"/>
              <a:gd name="connsiteX54" fmla="*/ 2476500 w 5348300"/>
              <a:gd name="connsiteY54" fmla="*/ 2176463 h 3000375"/>
              <a:gd name="connsiteX55" fmla="*/ 2486025 w 5348300"/>
              <a:gd name="connsiteY55" fmla="*/ 2162175 h 3000375"/>
              <a:gd name="connsiteX56" fmla="*/ 2514600 w 5348300"/>
              <a:gd name="connsiteY56" fmla="*/ 2133600 h 3000375"/>
              <a:gd name="connsiteX57" fmla="*/ 2524125 w 5348300"/>
              <a:gd name="connsiteY57" fmla="*/ 2119313 h 3000375"/>
              <a:gd name="connsiteX58" fmla="*/ 2543175 w 5348300"/>
              <a:gd name="connsiteY58" fmla="*/ 2105025 h 3000375"/>
              <a:gd name="connsiteX59" fmla="*/ 2571750 w 5348300"/>
              <a:gd name="connsiteY59" fmla="*/ 2076450 h 3000375"/>
              <a:gd name="connsiteX60" fmla="*/ 2581275 w 5348300"/>
              <a:gd name="connsiteY60" fmla="*/ 2062163 h 3000375"/>
              <a:gd name="connsiteX61" fmla="*/ 2595563 w 5348300"/>
              <a:gd name="connsiteY61" fmla="*/ 2057400 h 3000375"/>
              <a:gd name="connsiteX62" fmla="*/ 2628900 w 5348300"/>
              <a:gd name="connsiteY62" fmla="*/ 2028825 h 3000375"/>
              <a:gd name="connsiteX63" fmla="*/ 2667000 w 5348300"/>
              <a:gd name="connsiteY63" fmla="*/ 1985963 h 3000375"/>
              <a:gd name="connsiteX64" fmla="*/ 2690813 w 5348300"/>
              <a:gd name="connsiteY64" fmla="*/ 1971675 h 3000375"/>
              <a:gd name="connsiteX65" fmla="*/ 2714625 w 5348300"/>
              <a:gd name="connsiteY65" fmla="*/ 1947863 h 3000375"/>
              <a:gd name="connsiteX66" fmla="*/ 2738438 w 5348300"/>
              <a:gd name="connsiteY66" fmla="*/ 1924050 h 3000375"/>
              <a:gd name="connsiteX67" fmla="*/ 2752725 w 5348300"/>
              <a:gd name="connsiteY67" fmla="*/ 1905000 h 3000375"/>
              <a:gd name="connsiteX68" fmla="*/ 2771775 w 5348300"/>
              <a:gd name="connsiteY68" fmla="*/ 1876425 h 3000375"/>
              <a:gd name="connsiteX69" fmla="*/ 2786063 w 5348300"/>
              <a:gd name="connsiteY69" fmla="*/ 1862138 h 3000375"/>
              <a:gd name="connsiteX70" fmla="*/ 2805113 w 5348300"/>
              <a:gd name="connsiteY70" fmla="*/ 1847850 h 3000375"/>
              <a:gd name="connsiteX71" fmla="*/ 2828925 w 5348300"/>
              <a:gd name="connsiteY71" fmla="*/ 1819275 h 3000375"/>
              <a:gd name="connsiteX72" fmla="*/ 2847975 w 5348300"/>
              <a:gd name="connsiteY72" fmla="*/ 1809750 h 3000375"/>
              <a:gd name="connsiteX73" fmla="*/ 2876550 w 5348300"/>
              <a:gd name="connsiteY73" fmla="*/ 1795463 h 3000375"/>
              <a:gd name="connsiteX74" fmla="*/ 2890838 w 5348300"/>
              <a:gd name="connsiteY74" fmla="*/ 1781175 h 3000375"/>
              <a:gd name="connsiteX75" fmla="*/ 2905125 w 5348300"/>
              <a:gd name="connsiteY75" fmla="*/ 1771650 h 3000375"/>
              <a:gd name="connsiteX76" fmla="*/ 2938463 w 5348300"/>
              <a:gd name="connsiteY76" fmla="*/ 1738313 h 3000375"/>
              <a:gd name="connsiteX77" fmla="*/ 2952750 w 5348300"/>
              <a:gd name="connsiteY77" fmla="*/ 1728788 h 3000375"/>
              <a:gd name="connsiteX78" fmla="*/ 2967038 w 5348300"/>
              <a:gd name="connsiteY78" fmla="*/ 1709738 h 3000375"/>
              <a:gd name="connsiteX79" fmla="*/ 2995613 w 5348300"/>
              <a:gd name="connsiteY79" fmla="*/ 1695450 h 3000375"/>
              <a:gd name="connsiteX80" fmla="*/ 3009900 w 5348300"/>
              <a:gd name="connsiteY80" fmla="*/ 1681163 h 3000375"/>
              <a:gd name="connsiteX81" fmla="*/ 3038475 w 5348300"/>
              <a:gd name="connsiteY81" fmla="*/ 1662113 h 3000375"/>
              <a:gd name="connsiteX82" fmla="*/ 3262313 w 5348300"/>
              <a:gd name="connsiteY82" fmla="*/ 1552576 h 3000375"/>
              <a:gd name="connsiteX83" fmla="*/ 3619501 w 5348300"/>
              <a:gd name="connsiteY83" fmla="*/ 1412081 h 3000375"/>
              <a:gd name="connsiteX84" fmla="*/ 3879056 w 5348300"/>
              <a:gd name="connsiteY84" fmla="*/ 1309688 h 3000375"/>
              <a:gd name="connsiteX85" fmla="*/ 4086225 w 5348300"/>
              <a:gd name="connsiteY85" fmla="*/ 1228725 h 3000375"/>
              <a:gd name="connsiteX86" fmla="*/ 4252913 w 5348300"/>
              <a:gd name="connsiteY86" fmla="*/ 1162050 h 3000375"/>
              <a:gd name="connsiteX87" fmla="*/ 4305300 w 5348300"/>
              <a:gd name="connsiteY87" fmla="*/ 1123950 h 3000375"/>
              <a:gd name="connsiteX88" fmla="*/ 4333875 w 5348300"/>
              <a:gd name="connsiteY88" fmla="*/ 1095375 h 3000375"/>
              <a:gd name="connsiteX89" fmla="*/ 4338638 w 5348300"/>
              <a:gd name="connsiteY89" fmla="*/ 1081088 h 3000375"/>
              <a:gd name="connsiteX90" fmla="*/ 4367213 w 5348300"/>
              <a:gd name="connsiteY90" fmla="*/ 1042988 h 3000375"/>
              <a:gd name="connsiteX91" fmla="*/ 4381500 w 5348300"/>
              <a:gd name="connsiteY91" fmla="*/ 1028700 h 3000375"/>
              <a:gd name="connsiteX92" fmla="*/ 4410075 w 5348300"/>
              <a:gd name="connsiteY92" fmla="*/ 1009650 h 3000375"/>
              <a:gd name="connsiteX93" fmla="*/ 4433888 w 5348300"/>
              <a:gd name="connsiteY93" fmla="*/ 990600 h 3000375"/>
              <a:gd name="connsiteX94" fmla="*/ 4462463 w 5348300"/>
              <a:gd name="connsiteY94" fmla="*/ 971550 h 3000375"/>
              <a:gd name="connsiteX95" fmla="*/ 4519613 w 5348300"/>
              <a:gd name="connsiteY95" fmla="*/ 919163 h 3000375"/>
              <a:gd name="connsiteX96" fmla="*/ 4538663 w 5348300"/>
              <a:gd name="connsiteY96" fmla="*/ 900113 h 3000375"/>
              <a:gd name="connsiteX97" fmla="*/ 4576763 w 5348300"/>
              <a:gd name="connsiteY97" fmla="*/ 871538 h 3000375"/>
              <a:gd name="connsiteX98" fmla="*/ 4605338 w 5348300"/>
              <a:gd name="connsiteY98" fmla="*/ 847725 h 3000375"/>
              <a:gd name="connsiteX99" fmla="*/ 4643438 w 5348300"/>
              <a:gd name="connsiteY99" fmla="*/ 804863 h 3000375"/>
              <a:gd name="connsiteX100" fmla="*/ 4643438 w 5348300"/>
              <a:gd name="connsiteY100" fmla="*/ 804863 h 3000375"/>
              <a:gd name="connsiteX101" fmla="*/ 4657725 w 5348300"/>
              <a:gd name="connsiteY101" fmla="*/ 785813 h 3000375"/>
              <a:gd name="connsiteX102" fmla="*/ 4710113 w 5348300"/>
              <a:gd name="connsiteY102" fmla="*/ 738188 h 3000375"/>
              <a:gd name="connsiteX103" fmla="*/ 4738688 w 5348300"/>
              <a:gd name="connsiteY103" fmla="*/ 700088 h 3000375"/>
              <a:gd name="connsiteX104" fmla="*/ 4748213 w 5348300"/>
              <a:gd name="connsiteY104" fmla="*/ 685800 h 3000375"/>
              <a:gd name="connsiteX105" fmla="*/ 4776788 w 5348300"/>
              <a:gd name="connsiteY105" fmla="*/ 676275 h 3000375"/>
              <a:gd name="connsiteX106" fmla="*/ 4791075 w 5348300"/>
              <a:gd name="connsiteY106" fmla="*/ 671513 h 3000375"/>
              <a:gd name="connsiteX107" fmla="*/ 4814888 w 5348300"/>
              <a:gd name="connsiteY107" fmla="*/ 657225 h 3000375"/>
              <a:gd name="connsiteX108" fmla="*/ 4833938 w 5348300"/>
              <a:gd name="connsiteY108" fmla="*/ 647700 h 3000375"/>
              <a:gd name="connsiteX109" fmla="*/ 4848225 w 5348300"/>
              <a:gd name="connsiteY109" fmla="*/ 638175 h 3000375"/>
              <a:gd name="connsiteX110" fmla="*/ 4862513 w 5348300"/>
              <a:gd name="connsiteY110" fmla="*/ 633413 h 3000375"/>
              <a:gd name="connsiteX111" fmla="*/ 4881563 w 5348300"/>
              <a:gd name="connsiteY111" fmla="*/ 623888 h 3000375"/>
              <a:gd name="connsiteX112" fmla="*/ 4872038 w 5348300"/>
              <a:gd name="connsiteY112" fmla="*/ 609600 h 3000375"/>
              <a:gd name="connsiteX113" fmla="*/ 4857750 w 5348300"/>
              <a:gd name="connsiteY113" fmla="*/ 600075 h 3000375"/>
              <a:gd name="connsiteX114" fmla="*/ 4862513 w 5348300"/>
              <a:gd name="connsiteY114" fmla="*/ 585788 h 3000375"/>
              <a:gd name="connsiteX115" fmla="*/ 4886325 w 5348300"/>
              <a:gd name="connsiteY115" fmla="*/ 581025 h 3000375"/>
              <a:gd name="connsiteX116" fmla="*/ 4900613 w 5348300"/>
              <a:gd name="connsiteY116" fmla="*/ 576263 h 3000375"/>
              <a:gd name="connsiteX117" fmla="*/ 4919663 w 5348300"/>
              <a:gd name="connsiteY117" fmla="*/ 533400 h 3000375"/>
              <a:gd name="connsiteX118" fmla="*/ 4943475 w 5348300"/>
              <a:gd name="connsiteY118" fmla="*/ 519113 h 3000375"/>
              <a:gd name="connsiteX119" fmla="*/ 4962525 w 5348300"/>
              <a:gd name="connsiteY119" fmla="*/ 500063 h 3000375"/>
              <a:gd name="connsiteX120" fmla="*/ 4995863 w 5348300"/>
              <a:gd name="connsiteY120" fmla="*/ 476250 h 3000375"/>
              <a:gd name="connsiteX121" fmla="*/ 5024438 w 5348300"/>
              <a:gd name="connsiteY121" fmla="*/ 447675 h 3000375"/>
              <a:gd name="connsiteX122" fmla="*/ 5038725 w 5348300"/>
              <a:gd name="connsiteY122" fmla="*/ 433388 h 3000375"/>
              <a:gd name="connsiteX123" fmla="*/ 5048250 w 5348300"/>
              <a:gd name="connsiteY123" fmla="*/ 414338 h 3000375"/>
              <a:gd name="connsiteX124" fmla="*/ 5057775 w 5348300"/>
              <a:gd name="connsiteY124" fmla="*/ 390525 h 3000375"/>
              <a:gd name="connsiteX125" fmla="*/ 5067300 w 5348300"/>
              <a:gd name="connsiteY125" fmla="*/ 376238 h 3000375"/>
              <a:gd name="connsiteX126" fmla="*/ 5072063 w 5348300"/>
              <a:gd name="connsiteY126" fmla="*/ 361950 h 3000375"/>
              <a:gd name="connsiteX127" fmla="*/ 5086350 w 5348300"/>
              <a:gd name="connsiteY127" fmla="*/ 347663 h 3000375"/>
              <a:gd name="connsiteX128" fmla="*/ 5095875 w 5348300"/>
              <a:gd name="connsiteY128" fmla="*/ 333375 h 3000375"/>
              <a:gd name="connsiteX129" fmla="*/ 5129213 w 5348300"/>
              <a:gd name="connsiteY129" fmla="*/ 314325 h 3000375"/>
              <a:gd name="connsiteX130" fmla="*/ 5157788 w 5348300"/>
              <a:gd name="connsiteY130" fmla="*/ 300038 h 3000375"/>
              <a:gd name="connsiteX131" fmla="*/ 5172075 w 5348300"/>
              <a:gd name="connsiteY131" fmla="*/ 285750 h 3000375"/>
              <a:gd name="connsiteX132" fmla="*/ 5191125 w 5348300"/>
              <a:gd name="connsiteY132" fmla="*/ 271463 h 3000375"/>
              <a:gd name="connsiteX133" fmla="*/ 5219700 w 5348300"/>
              <a:gd name="connsiteY133" fmla="*/ 242888 h 3000375"/>
              <a:gd name="connsiteX134" fmla="*/ 5229225 w 5348300"/>
              <a:gd name="connsiteY134" fmla="*/ 228600 h 3000375"/>
              <a:gd name="connsiteX135" fmla="*/ 5238750 w 5348300"/>
              <a:gd name="connsiteY135" fmla="*/ 185738 h 3000375"/>
              <a:gd name="connsiteX136" fmla="*/ 5253038 w 5348300"/>
              <a:gd name="connsiteY136" fmla="*/ 142875 h 3000375"/>
              <a:gd name="connsiteX137" fmla="*/ 5257800 w 5348300"/>
              <a:gd name="connsiteY137" fmla="*/ 128588 h 3000375"/>
              <a:gd name="connsiteX138" fmla="*/ 5267325 w 5348300"/>
              <a:gd name="connsiteY138" fmla="*/ 85725 h 3000375"/>
              <a:gd name="connsiteX139" fmla="*/ 5324475 w 5348300"/>
              <a:gd name="connsiteY139" fmla="*/ 19050 h 3000375"/>
              <a:gd name="connsiteX140" fmla="*/ 5343525 w 5348300"/>
              <a:gd name="connsiteY140" fmla="*/ 0 h 3000375"/>
              <a:gd name="connsiteX141" fmla="*/ 5348288 w 5348300"/>
              <a:gd name="connsiteY141"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23863 w 5348300"/>
              <a:gd name="connsiteY4" fmla="*/ 2862263 h 3000375"/>
              <a:gd name="connsiteX5" fmla="*/ 442913 w 5348300"/>
              <a:gd name="connsiteY5" fmla="*/ 2852738 h 3000375"/>
              <a:gd name="connsiteX6" fmla="*/ 457200 w 5348300"/>
              <a:gd name="connsiteY6" fmla="*/ 2847975 h 3000375"/>
              <a:gd name="connsiteX7" fmla="*/ 519113 w 5348300"/>
              <a:gd name="connsiteY7" fmla="*/ 2833688 h 3000375"/>
              <a:gd name="connsiteX8" fmla="*/ 542925 w 5348300"/>
              <a:gd name="connsiteY8" fmla="*/ 2824163 h 3000375"/>
              <a:gd name="connsiteX9" fmla="*/ 585788 w 5348300"/>
              <a:gd name="connsiteY9" fmla="*/ 2809875 h 3000375"/>
              <a:gd name="connsiteX10" fmla="*/ 600075 w 5348300"/>
              <a:gd name="connsiteY10" fmla="*/ 2805113 h 3000375"/>
              <a:gd name="connsiteX11" fmla="*/ 614363 w 5348300"/>
              <a:gd name="connsiteY11" fmla="*/ 2800350 h 3000375"/>
              <a:gd name="connsiteX12" fmla="*/ 666750 w 5348300"/>
              <a:gd name="connsiteY12" fmla="*/ 2790825 h 3000375"/>
              <a:gd name="connsiteX13" fmla="*/ 695325 w 5348300"/>
              <a:gd name="connsiteY13" fmla="*/ 2781300 h 3000375"/>
              <a:gd name="connsiteX14" fmla="*/ 709613 w 5348300"/>
              <a:gd name="connsiteY14" fmla="*/ 2776538 h 3000375"/>
              <a:gd name="connsiteX15" fmla="*/ 728663 w 5348300"/>
              <a:gd name="connsiteY15" fmla="*/ 2771775 h 3000375"/>
              <a:gd name="connsiteX16" fmla="*/ 971550 w 5348300"/>
              <a:gd name="connsiteY16" fmla="*/ 2767013 h 3000375"/>
              <a:gd name="connsiteX17" fmla="*/ 995363 w 5348300"/>
              <a:gd name="connsiteY17" fmla="*/ 2762250 h 3000375"/>
              <a:gd name="connsiteX18" fmla="*/ 1009650 w 5348300"/>
              <a:gd name="connsiteY18" fmla="*/ 2757488 h 3000375"/>
              <a:gd name="connsiteX19" fmla="*/ 1114425 w 5348300"/>
              <a:gd name="connsiteY19" fmla="*/ 2747963 h 3000375"/>
              <a:gd name="connsiteX20" fmla="*/ 1162050 w 5348300"/>
              <a:gd name="connsiteY20" fmla="*/ 2743200 h 3000375"/>
              <a:gd name="connsiteX21" fmla="*/ 1185863 w 5348300"/>
              <a:gd name="connsiteY21" fmla="*/ 2738438 h 3000375"/>
              <a:gd name="connsiteX22" fmla="*/ 1371600 w 5348300"/>
              <a:gd name="connsiteY22" fmla="*/ 2686050 h 3000375"/>
              <a:gd name="connsiteX23" fmla="*/ 1585913 w 5348300"/>
              <a:gd name="connsiteY23" fmla="*/ 2624138 h 3000375"/>
              <a:gd name="connsiteX24" fmla="*/ 1619250 w 5348300"/>
              <a:gd name="connsiteY24" fmla="*/ 2614613 h 3000375"/>
              <a:gd name="connsiteX25" fmla="*/ 1685925 w 5348300"/>
              <a:gd name="connsiteY25" fmla="*/ 2605088 h 3000375"/>
              <a:gd name="connsiteX26" fmla="*/ 1719263 w 5348300"/>
              <a:gd name="connsiteY26" fmla="*/ 2600325 h 3000375"/>
              <a:gd name="connsiteX27" fmla="*/ 1762125 w 5348300"/>
              <a:gd name="connsiteY27" fmla="*/ 2590800 h 3000375"/>
              <a:gd name="connsiteX28" fmla="*/ 1781175 w 5348300"/>
              <a:gd name="connsiteY28" fmla="*/ 2586038 h 3000375"/>
              <a:gd name="connsiteX29" fmla="*/ 1814513 w 5348300"/>
              <a:gd name="connsiteY29" fmla="*/ 2581275 h 3000375"/>
              <a:gd name="connsiteX30" fmla="*/ 1862138 w 5348300"/>
              <a:gd name="connsiteY30" fmla="*/ 2566988 h 3000375"/>
              <a:gd name="connsiteX31" fmla="*/ 1876425 w 5348300"/>
              <a:gd name="connsiteY31" fmla="*/ 2562225 h 3000375"/>
              <a:gd name="connsiteX32" fmla="*/ 1900238 w 5348300"/>
              <a:gd name="connsiteY32" fmla="*/ 2557463 h 3000375"/>
              <a:gd name="connsiteX33" fmla="*/ 1919288 w 5348300"/>
              <a:gd name="connsiteY33" fmla="*/ 2547938 h 3000375"/>
              <a:gd name="connsiteX34" fmla="*/ 1962150 w 5348300"/>
              <a:gd name="connsiteY34" fmla="*/ 2533650 h 3000375"/>
              <a:gd name="connsiteX35" fmla="*/ 1976438 w 5348300"/>
              <a:gd name="connsiteY35" fmla="*/ 2528888 h 3000375"/>
              <a:gd name="connsiteX36" fmla="*/ 2009775 w 5348300"/>
              <a:gd name="connsiteY36" fmla="*/ 2514600 h 3000375"/>
              <a:gd name="connsiteX37" fmla="*/ 2043113 w 5348300"/>
              <a:gd name="connsiteY37" fmla="*/ 2500313 h 3000375"/>
              <a:gd name="connsiteX38" fmla="*/ 2071688 w 5348300"/>
              <a:gd name="connsiteY38" fmla="*/ 2481263 h 3000375"/>
              <a:gd name="connsiteX39" fmla="*/ 2100263 w 5348300"/>
              <a:gd name="connsiteY39" fmla="*/ 2462213 h 3000375"/>
              <a:gd name="connsiteX40" fmla="*/ 2114550 w 5348300"/>
              <a:gd name="connsiteY40" fmla="*/ 2447925 h 3000375"/>
              <a:gd name="connsiteX41" fmla="*/ 2128838 w 5348300"/>
              <a:gd name="connsiteY41" fmla="*/ 2438400 h 3000375"/>
              <a:gd name="connsiteX42" fmla="*/ 2147888 w 5348300"/>
              <a:gd name="connsiteY42" fmla="*/ 2424113 h 3000375"/>
              <a:gd name="connsiteX43" fmla="*/ 2176463 w 5348300"/>
              <a:gd name="connsiteY43" fmla="*/ 2405063 h 3000375"/>
              <a:gd name="connsiteX44" fmla="*/ 2209800 w 5348300"/>
              <a:gd name="connsiteY44" fmla="*/ 2376488 h 3000375"/>
              <a:gd name="connsiteX45" fmla="*/ 2243138 w 5348300"/>
              <a:gd name="connsiteY45" fmla="*/ 2347913 h 3000375"/>
              <a:gd name="connsiteX46" fmla="*/ 2257425 w 5348300"/>
              <a:gd name="connsiteY46" fmla="*/ 2343150 h 3000375"/>
              <a:gd name="connsiteX47" fmla="*/ 2286000 w 5348300"/>
              <a:gd name="connsiteY47" fmla="*/ 2314575 h 3000375"/>
              <a:gd name="connsiteX48" fmla="*/ 2319338 w 5348300"/>
              <a:gd name="connsiteY48" fmla="*/ 2290763 h 3000375"/>
              <a:gd name="connsiteX49" fmla="*/ 2357438 w 5348300"/>
              <a:gd name="connsiteY49" fmla="*/ 2266950 h 3000375"/>
              <a:gd name="connsiteX50" fmla="*/ 2371725 w 5348300"/>
              <a:gd name="connsiteY50" fmla="*/ 2252663 h 3000375"/>
              <a:gd name="connsiteX51" fmla="*/ 2414588 w 5348300"/>
              <a:gd name="connsiteY51" fmla="*/ 2224088 h 3000375"/>
              <a:gd name="connsiteX52" fmla="*/ 2428875 w 5348300"/>
              <a:gd name="connsiteY52" fmla="*/ 2214563 h 3000375"/>
              <a:gd name="connsiteX53" fmla="*/ 2476500 w 5348300"/>
              <a:gd name="connsiteY53" fmla="*/ 2176463 h 3000375"/>
              <a:gd name="connsiteX54" fmla="*/ 2486025 w 5348300"/>
              <a:gd name="connsiteY54" fmla="*/ 2162175 h 3000375"/>
              <a:gd name="connsiteX55" fmla="*/ 2514600 w 5348300"/>
              <a:gd name="connsiteY55" fmla="*/ 2133600 h 3000375"/>
              <a:gd name="connsiteX56" fmla="*/ 2524125 w 5348300"/>
              <a:gd name="connsiteY56" fmla="*/ 2119313 h 3000375"/>
              <a:gd name="connsiteX57" fmla="*/ 2543175 w 5348300"/>
              <a:gd name="connsiteY57" fmla="*/ 2105025 h 3000375"/>
              <a:gd name="connsiteX58" fmla="*/ 2571750 w 5348300"/>
              <a:gd name="connsiteY58" fmla="*/ 2076450 h 3000375"/>
              <a:gd name="connsiteX59" fmla="*/ 2581275 w 5348300"/>
              <a:gd name="connsiteY59" fmla="*/ 2062163 h 3000375"/>
              <a:gd name="connsiteX60" fmla="*/ 2595563 w 5348300"/>
              <a:gd name="connsiteY60" fmla="*/ 2057400 h 3000375"/>
              <a:gd name="connsiteX61" fmla="*/ 2628900 w 5348300"/>
              <a:gd name="connsiteY61" fmla="*/ 2028825 h 3000375"/>
              <a:gd name="connsiteX62" fmla="*/ 2667000 w 5348300"/>
              <a:gd name="connsiteY62" fmla="*/ 1985963 h 3000375"/>
              <a:gd name="connsiteX63" fmla="*/ 2690813 w 5348300"/>
              <a:gd name="connsiteY63" fmla="*/ 1971675 h 3000375"/>
              <a:gd name="connsiteX64" fmla="*/ 2714625 w 5348300"/>
              <a:gd name="connsiteY64" fmla="*/ 1947863 h 3000375"/>
              <a:gd name="connsiteX65" fmla="*/ 2738438 w 5348300"/>
              <a:gd name="connsiteY65" fmla="*/ 1924050 h 3000375"/>
              <a:gd name="connsiteX66" fmla="*/ 2752725 w 5348300"/>
              <a:gd name="connsiteY66" fmla="*/ 1905000 h 3000375"/>
              <a:gd name="connsiteX67" fmla="*/ 2771775 w 5348300"/>
              <a:gd name="connsiteY67" fmla="*/ 1876425 h 3000375"/>
              <a:gd name="connsiteX68" fmla="*/ 2786063 w 5348300"/>
              <a:gd name="connsiteY68" fmla="*/ 1862138 h 3000375"/>
              <a:gd name="connsiteX69" fmla="*/ 2805113 w 5348300"/>
              <a:gd name="connsiteY69" fmla="*/ 1847850 h 3000375"/>
              <a:gd name="connsiteX70" fmla="*/ 2828925 w 5348300"/>
              <a:gd name="connsiteY70" fmla="*/ 1819275 h 3000375"/>
              <a:gd name="connsiteX71" fmla="*/ 2847975 w 5348300"/>
              <a:gd name="connsiteY71" fmla="*/ 1809750 h 3000375"/>
              <a:gd name="connsiteX72" fmla="*/ 2876550 w 5348300"/>
              <a:gd name="connsiteY72" fmla="*/ 1795463 h 3000375"/>
              <a:gd name="connsiteX73" fmla="*/ 2890838 w 5348300"/>
              <a:gd name="connsiteY73" fmla="*/ 1781175 h 3000375"/>
              <a:gd name="connsiteX74" fmla="*/ 2905125 w 5348300"/>
              <a:gd name="connsiteY74" fmla="*/ 1771650 h 3000375"/>
              <a:gd name="connsiteX75" fmla="*/ 2938463 w 5348300"/>
              <a:gd name="connsiteY75" fmla="*/ 1738313 h 3000375"/>
              <a:gd name="connsiteX76" fmla="*/ 2952750 w 5348300"/>
              <a:gd name="connsiteY76" fmla="*/ 1728788 h 3000375"/>
              <a:gd name="connsiteX77" fmla="*/ 2967038 w 5348300"/>
              <a:gd name="connsiteY77" fmla="*/ 1709738 h 3000375"/>
              <a:gd name="connsiteX78" fmla="*/ 2995613 w 5348300"/>
              <a:gd name="connsiteY78" fmla="*/ 1695450 h 3000375"/>
              <a:gd name="connsiteX79" fmla="*/ 3009900 w 5348300"/>
              <a:gd name="connsiteY79" fmla="*/ 1681163 h 3000375"/>
              <a:gd name="connsiteX80" fmla="*/ 3038475 w 5348300"/>
              <a:gd name="connsiteY80" fmla="*/ 1662113 h 3000375"/>
              <a:gd name="connsiteX81" fmla="*/ 3262313 w 5348300"/>
              <a:gd name="connsiteY81" fmla="*/ 1552576 h 3000375"/>
              <a:gd name="connsiteX82" fmla="*/ 3619501 w 5348300"/>
              <a:gd name="connsiteY82" fmla="*/ 1412081 h 3000375"/>
              <a:gd name="connsiteX83" fmla="*/ 3879056 w 5348300"/>
              <a:gd name="connsiteY83" fmla="*/ 1309688 h 3000375"/>
              <a:gd name="connsiteX84" fmla="*/ 4086225 w 5348300"/>
              <a:gd name="connsiteY84" fmla="*/ 1228725 h 3000375"/>
              <a:gd name="connsiteX85" fmla="*/ 4252913 w 5348300"/>
              <a:gd name="connsiteY85" fmla="*/ 1162050 h 3000375"/>
              <a:gd name="connsiteX86" fmla="*/ 4305300 w 5348300"/>
              <a:gd name="connsiteY86" fmla="*/ 1123950 h 3000375"/>
              <a:gd name="connsiteX87" fmla="*/ 4333875 w 5348300"/>
              <a:gd name="connsiteY87" fmla="*/ 1095375 h 3000375"/>
              <a:gd name="connsiteX88" fmla="*/ 4338638 w 5348300"/>
              <a:gd name="connsiteY88" fmla="*/ 1081088 h 3000375"/>
              <a:gd name="connsiteX89" fmla="*/ 4367213 w 5348300"/>
              <a:gd name="connsiteY89" fmla="*/ 1042988 h 3000375"/>
              <a:gd name="connsiteX90" fmla="*/ 4381500 w 5348300"/>
              <a:gd name="connsiteY90" fmla="*/ 1028700 h 3000375"/>
              <a:gd name="connsiteX91" fmla="*/ 4410075 w 5348300"/>
              <a:gd name="connsiteY91" fmla="*/ 1009650 h 3000375"/>
              <a:gd name="connsiteX92" fmla="*/ 4433888 w 5348300"/>
              <a:gd name="connsiteY92" fmla="*/ 990600 h 3000375"/>
              <a:gd name="connsiteX93" fmla="*/ 4462463 w 5348300"/>
              <a:gd name="connsiteY93" fmla="*/ 971550 h 3000375"/>
              <a:gd name="connsiteX94" fmla="*/ 4519613 w 5348300"/>
              <a:gd name="connsiteY94" fmla="*/ 919163 h 3000375"/>
              <a:gd name="connsiteX95" fmla="*/ 4538663 w 5348300"/>
              <a:gd name="connsiteY95" fmla="*/ 900113 h 3000375"/>
              <a:gd name="connsiteX96" fmla="*/ 4576763 w 5348300"/>
              <a:gd name="connsiteY96" fmla="*/ 871538 h 3000375"/>
              <a:gd name="connsiteX97" fmla="*/ 4605338 w 5348300"/>
              <a:gd name="connsiteY97" fmla="*/ 847725 h 3000375"/>
              <a:gd name="connsiteX98" fmla="*/ 4643438 w 5348300"/>
              <a:gd name="connsiteY98" fmla="*/ 804863 h 3000375"/>
              <a:gd name="connsiteX99" fmla="*/ 4643438 w 5348300"/>
              <a:gd name="connsiteY99" fmla="*/ 804863 h 3000375"/>
              <a:gd name="connsiteX100" fmla="*/ 4657725 w 5348300"/>
              <a:gd name="connsiteY100" fmla="*/ 785813 h 3000375"/>
              <a:gd name="connsiteX101" fmla="*/ 4710113 w 5348300"/>
              <a:gd name="connsiteY101" fmla="*/ 738188 h 3000375"/>
              <a:gd name="connsiteX102" fmla="*/ 4738688 w 5348300"/>
              <a:gd name="connsiteY102" fmla="*/ 700088 h 3000375"/>
              <a:gd name="connsiteX103" fmla="*/ 4748213 w 5348300"/>
              <a:gd name="connsiteY103" fmla="*/ 685800 h 3000375"/>
              <a:gd name="connsiteX104" fmla="*/ 4776788 w 5348300"/>
              <a:gd name="connsiteY104" fmla="*/ 676275 h 3000375"/>
              <a:gd name="connsiteX105" fmla="*/ 4791075 w 5348300"/>
              <a:gd name="connsiteY105" fmla="*/ 671513 h 3000375"/>
              <a:gd name="connsiteX106" fmla="*/ 4814888 w 5348300"/>
              <a:gd name="connsiteY106" fmla="*/ 657225 h 3000375"/>
              <a:gd name="connsiteX107" fmla="*/ 4833938 w 5348300"/>
              <a:gd name="connsiteY107" fmla="*/ 647700 h 3000375"/>
              <a:gd name="connsiteX108" fmla="*/ 4848225 w 5348300"/>
              <a:gd name="connsiteY108" fmla="*/ 638175 h 3000375"/>
              <a:gd name="connsiteX109" fmla="*/ 4862513 w 5348300"/>
              <a:gd name="connsiteY109" fmla="*/ 633413 h 3000375"/>
              <a:gd name="connsiteX110" fmla="*/ 4881563 w 5348300"/>
              <a:gd name="connsiteY110" fmla="*/ 623888 h 3000375"/>
              <a:gd name="connsiteX111" fmla="*/ 4872038 w 5348300"/>
              <a:gd name="connsiteY111" fmla="*/ 609600 h 3000375"/>
              <a:gd name="connsiteX112" fmla="*/ 4857750 w 5348300"/>
              <a:gd name="connsiteY112" fmla="*/ 600075 h 3000375"/>
              <a:gd name="connsiteX113" fmla="*/ 4862513 w 5348300"/>
              <a:gd name="connsiteY113" fmla="*/ 585788 h 3000375"/>
              <a:gd name="connsiteX114" fmla="*/ 4886325 w 5348300"/>
              <a:gd name="connsiteY114" fmla="*/ 581025 h 3000375"/>
              <a:gd name="connsiteX115" fmla="*/ 4900613 w 5348300"/>
              <a:gd name="connsiteY115" fmla="*/ 576263 h 3000375"/>
              <a:gd name="connsiteX116" fmla="*/ 4919663 w 5348300"/>
              <a:gd name="connsiteY116" fmla="*/ 533400 h 3000375"/>
              <a:gd name="connsiteX117" fmla="*/ 4943475 w 5348300"/>
              <a:gd name="connsiteY117" fmla="*/ 519113 h 3000375"/>
              <a:gd name="connsiteX118" fmla="*/ 4962525 w 5348300"/>
              <a:gd name="connsiteY118" fmla="*/ 500063 h 3000375"/>
              <a:gd name="connsiteX119" fmla="*/ 4995863 w 5348300"/>
              <a:gd name="connsiteY119" fmla="*/ 476250 h 3000375"/>
              <a:gd name="connsiteX120" fmla="*/ 5024438 w 5348300"/>
              <a:gd name="connsiteY120" fmla="*/ 447675 h 3000375"/>
              <a:gd name="connsiteX121" fmla="*/ 5038725 w 5348300"/>
              <a:gd name="connsiteY121" fmla="*/ 433388 h 3000375"/>
              <a:gd name="connsiteX122" fmla="*/ 5048250 w 5348300"/>
              <a:gd name="connsiteY122" fmla="*/ 414338 h 3000375"/>
              <a:gd name="connsiteX123" fmla="*/ 5057775 w 5348300"/>
              <a:gd name="connsiteY123" fmla="*/ 390525 h 3000375"/>
              <a:gd name="connsiteX124" fmla="*/ 5067300 w 5348300"/>
              <a:gd name="connsiteY124" fmla="*/ 376238 h 3000375"/>
              <a:gd name="connsiteX125" fmla="*/ 5072063 w 5348300"/>
              <a:gd name="connsiteY125" fmla="*/ 361950 h 3000375"/>
              <a:gd name="connsiteX126" fmla="*/ 5086350 w 5348300"/>
              <a:gd name="connsiteY126" fmla="*/ 347663 h 3000375"/>
              <a:gd name="connsiteX127" fmla="*/ 5095875 w 5348300"/>
              <a:gd name="connsiteY127" fmla="*/ 333375 h 3000375"/>
              <a:gd name="connsiteX128" fmla="*/ 5129213 w 5348300"/>
              <a:gd name="connsiteY128" fmla="*/ 314325 h 3000375"/>
              <a:gd name="connsiteX129" fmla="*/ 5157788 w 5348300"/>
              <a:gd name="connsiteY129" fmla="*/ 300038 h 3000375"/>
              <a:gd name="connsiteX130" fmla="*/ 5172075 w 5348300"/>
              <a:gd name="connsiteY130" fmla="*/ 285750 h 3000375"/>
              <a:gd name="connsiteX131" fmla="*/ 5191125 w 5348300"/>
              <a:gd name="connsiteY131" fmla="*/ 271463 h 3000375"/>
              <a:gd name="connsiteX132" fmla="*/ 5219700 w 5348300"/>
              <a:gd name="connsiteY132" fmla="*/ 242888 h 3000375"/>
              <a:gd name="connsiteX133" fmla="*/ 5229225 w 5348300"/>
              <a:gd name="connsiteY133" fmla="*/ 228600 h 3000375"/>
              <a:gd name="connsiteX134" fmla="*/ 5238750 w 5348300"/>
              <a:gd name="connsiteY134" fmla="*/ 185738 h 3000375"/>
              <a:gd name="connsiteX135" fmla="*/ 5253038 w 5348300"/>
              <a:gd name="connsiteY135" fmla="*/ 142875 h 3000375"/>
              <a:gd name="connsiteX136" fmla="*/ 5257800 w 5348300"/>
              <a:gd name="connsiteY136" fmla="*/ 128588 h 3000375"/>
              <a:gd name="connsiteX137" fmla="*/ 5267325 w 5348300"/>
              <a:gd name="connsiteY137" fmla="*/ 85725 h 3000375"/>
              <a:gd name="connsiteX138" fmla="*/ 5324475 w 5348300"/>
              <a:gd name="connsiteY138" fmla="*/ 19050 h 3000375"/>
              <a:gd name="connsiteX139" fmla="*/ 5343525 w 5348300"/>
              <a:gd name="connsiteY139" fmla="*/ 0 h 3000375"/>
              <a:gd name="connsiteX140" fmla="*/ 5348288 w 5348300"/>
              <a:gd name="connsiteY140"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42913 w 5348300"/>
              <a:gd name="connsiteY4" fmla="*/ 2852738 h 3000375"/>
              <a:gd name="connsiteX5" fmla="*/ 457200 w 5348300"/>
              <a:gd name="connsiteY5" fmla="*/ 2847975 h 3000375"/>
              <a:gd name="connsiteX6" fmla="*/ 519113 w 5348300"/>
              <a:gd name="connsiteY6" fmla="*/ 2833688 h 3000375"/>
              <a:gd name="connsiteX7" fmla="*/ 542925 w 5348300"/>
              <a:gd name="connsiteY7" fmla="*/ 2824163 h 3000375"/>
              <a:gd name="connsiteX8" fmla="*/ 585788 w 5348300"/>
              <a:gd name="connsiteY8" fmla="*/ 2809875 h 3000375"/>
              <a:gd name="connsiteX9" fmla="*/ 600075 w 5348300"/>
              <a:gd name="connsiteY9" fmla="*/ 2805113 h 3000375"/>
              <a:gd name="connsiteX10" fmla="*/ 614363 w 5348300"/>
              <a:gd name="connsiteY10" fmla="*/ 2800350 h 3000375"/>
              <a:gd name="connsiteX11" fmla="*/ 666750 w 5348300"/>
              <a:gd name="connsiteY11" fmla="*/ 2790825 h 3000375"/>
              <a:gd name="connsiteX12" fmla="*/ 695325 w 5348300"/>
              <a:gd name="connsiteY12" fmla="*/ 2781300 h 3000375"/>
              <a:gd name="connsiteX13" fmla="*/ 709613 w 5348300"/>
              <a:gd name="connsiteY13" fmla="*/ 2776538 h 3000375"/>
              <a:gd name="connsiteX14" fmla="*/ 728663 w 5348300"/>
              <a:gd name="connsiteY14" fmla="*/ 2771775 h 3000375"/>
              <a:gd name="connsiteX15" fmla="*/ 971550 w 5348300"/>
              <a:gd name="connsiteY15" fmla="*/ 2767013 h 3000375"/>
              <a:gd name="connsiteX16" fmla="*/ 995363 w 5348300"/>
              <a:gd name="connsiteY16" fmla="*/ 2762250 h 3000375"/>
              <a:gd name="connsiteX17" fmla="*/ 1009650 w 5348300"/>
              <a:gd name="connsiteY17" fmla="*/ 2757488 h 3000375"/>
              <a:gd name="connsiteX18" fmla="*/ 1114425 w 5348300"/>
              <a:gd name="connsiteY18" fmla="*/ 2747963 h 3000375"/>
              <a:gd name="connsiteX19" fmla="*/ 1162050 w 5348300"/>
              <a:gd name="connsiteY19" fmla="*/ 2743200 h 3000375"/>
              <a:gd name="connsiteX20" fmla="*/ 1185863 w 5348300"/>
              <a:gd name="connsiteY20" fmla="*/ 2738438 h 3000375"/>
              <a:gd name="connsiteX21" fmla="*/ 1371600 w 5348300"/>
              <a:gd name="connsiteY21" fmla="*/ 2686050 h 3000375"/>
              <a:gd name="connsiteX22" fmla="*/ 1585913 w 5348300"/>
              <a:gd name="connsiteY22" fmla="*/ 2624138 h 3000375"/>
              <a:gd name="connsiteX23" fmla="*/ 1619250 w 5348300"/>
              <a:gd name="connsiteY23" fmla="*/ 2614613 h 3000375"/>
              <a:gd name="connsiteX24" fmla="*/ 1685925 w 5348300"/>
              <a:gd name="connsiteY24" fmla="*/ 2605088 h 3000375"/>
              <a:gd name="connsiteX25" fmla="*/ 1719263 w 5348300"/>
              <a:gd name="connsiteY25" fmla="*/ 2600325 h 3000375"/>
              <a:gd name="connsiteX26" fmla="*/ 1762125 w 5348300"/>
              <a:gd name="connsiteY26" fmla="*/ 2590800 h 3000375"/>
              <a:gd name="connsiteX27" fmla="*/ 1781175 w 5348300"/>
              <a:gd name="connsiteY27" fmla="*/ 2586038 h 3000375"/>
              <a:gd name="connsiteX28" fmla="*/ 1814513 w 5348300"/>
              <a:gd name="connsiteY28" fmla="*/ 2581275 h 3000375"/>
              <a:gd name="connsiteX29" fmla="*/ 1862138 w 5348300"/>
              <a:gd name="connsiteY29" fmla="*/ 2566988 h 3000375"/>
              <a:gd name="connsiteX30" fmla="*/ 1876425 w 5348300"/>
              <a:gd name="connsiteY30" fmla="*/ 2562225 h 3000375"/>
              <a:gd name="connsiteX31" fmla="*/ 1900238 w 5348300"/>
              <a:gd name="connsiteY31" fmla="*/ 2557463 h 3000375"/>
              <a:gd name="connsiteX32" fmla="*/ 1919288 w 5348300"/>
              <a:gd name="connsiteY32" fmla="*/ 2547938 h 3000375"/>
              <a:gd name="connsiteX33" fmla="*/ 1962150 w 5348300"/>
              <a:gd name="connsiteY33" fmla="*/ 2533650 h 3000375"/>
              <a:gd name="connsiteX34" fmla="*/ 1976438 w 5348300"/>
              <a:gd name="connsiteY34" fmla="*/ 2528888 h 3000375"/>
              <a:gd name="connsiteX35" fmla="*/ 2009775 w 5348300"/>
              <a:gd name="connsiteY35" fmla="*/ 2514600 h 3000375"/>
              <a:gd name="connsiteX36" fmla="*/ 2043113 w 5348300"/>
              <a:gd name="connsiteY36" fmla="*/ 2500313 h 3000375"/>
              <a:gd name="connsiteX37" fmla="*/ 2071688 w 5348300"/>
              <a:gd name="connsiteY37" fmla="*/ 2481263 h 3000375"/>
              <a:gd name="connsiteX38" fmla="*/ 2100263 w 5348300"/>
              <a:gd name="connsiteY38" fmla="*/ 2462213 h 3000375"/>
              <a:gd name="connsiteX39" fmla="*/ 2114550 w 5348300"/>
              <a:gd name="connsiteY39" fmla="*/ 2447925 h 3000375"/>
              <a:gd name="connsiteX40" fmla="*/ 2128838 w 5348300"/>
              <a:gd name="connsiteY40" fmla="*/ 2438400 h 3000375"/>
              <a:gd name="connsiteX41" fmla="*/ 2147888 w 5348300"/>
              <a:gd name="connsiteY41" fmla="*/ 2424113 h 3000375"/>
              <a:gd name="connsiteX42" fmla="*/ 2176463 w 5348300"/>
              <a:gd name="connsiteY42" fmla="*/ 2405063 h 3000375"/>
              <a:gd name="connsiteX43" fmla="*/ 2209800 w 5348300"/>
              <a:gd name="connsiteY43" fmla="*/ 2376488 h 3000375"/>
              <a:gd name="connsiteX44" fmla="*/ 2243138 w 5348300"/>
              <a:gd name="connsiteY44" fmla="*/ 2347913 h 3000375"/>
              <a:gd name="connsiteX45" fmla="*/ 2257425 w 5348300"/>
              <a:gd name="connsiteY45" fmla="*/ 2343150 h 3000375"/>
              <a:gd name="connsiteX46" fmla="*/ 2286000 w 5348300"/>
              <a:gd name="connsiteY46" fmla="*/ 2314575 h 3000375"/>
              <a:gd name="connsiteX47" fmla="*/ 2319338 w 5348300"/>
              <a:gd name="connsiteY47" fmla="*/ 2290763 h 3000375"/>
              <a:gd name="connsiteX48" fmla="*/ 2357438 w 5348300"/>
              <a:gd name="connsiteY48" fmla="*/ 2266950 h 3000375"/>
              <a:gd name="connsiteX49" fmla="*/ 2371725 w 5348300"/>
              <a:gd name="connsiteY49" fmla="*/ 2252663 h 3000375"/>
              <a:gd name="connsiteX50" fmla="*/ 2414588 w 5348300"/>
              <a:gd name="connsiteY50" fmla="*/ 2224088 h 3000375"/>
              <a:gd name="connsiteX51" fmla="*/ 2428875 w 5348300"/>
              <a:gd name="connsiteY51" fmla="*/ 2214563 h 3000375"/>
              <a:gd name="connsiteX52" fmla="*/ 2476500 w 5348300"/>
              <a:gd name="connsiteY52" fmla="*/ 2176463 h 3000375"/>
              <a:gd name="connsiteX53" fmla="*/ 2486025 w 5348300"/>
              <a:gd name="connsiteY53" fmla="*/ 2162175 h 3000375"/>
              <a:gd name="connsiteX54" fmla="*/ 2514600 w 5348300"/>
              <a:gd name="connsiteY54" fmla="*/ 2133600 h 3000375"/>
              <a:gd name="connsiteX55" fmla="*/ 2524125 w 5348300"/>
              <a:gd name="connsiteY55" fmla="*/ 2119313 h 3000375"/>
              <a:gd name="connsiteX56" fmla="*/ 2543175 w 5348300"/>
              <a:gd name="connsiteY56" fmla="*/ 2105025 h 3000375"/>
              <a:gd name="connsiteX57" fmla="*/ 2571750 w 5348300"/>
              <a:gd name="connsiteY57" fmla="*/ 2076450 h 3000375"/>
              <a:gd name="connsiteX58" fmla="*/ 2581275 w 5348300"/>
              <a:gd name="connsiteY58" fmla="*/ 2062163 h 3000375"/>
              <a:gd name="connsiteX59" fmla="*/ 2595563 w 5348300"/>
              <a:gd name="connsiteY59" fmla="*/ 2057400 h 3000375"/>
              <a:gd name="connsiteX60" fmla="*/ 2628900 w 5348300"/>
              <a:gd name="connsiteY60" fmla="*/ 2028825 h 3000375"/>
              <a:gd name="connsiteX61" fmla="*/ 2667000 w 5348300"/>
              <a:gd name="connsiteY61" fmla="*/ 1985963 h 3000375"/>
              <a:gd name="connsiteX62" fmla="*/ 2690813 w 5348300"/>
              <a:gd name="connsiteY62" fmla="*/ 1971675 h 3000375"/>
              <a:gd name="connsiteX63" fmla="*/ 2714625 w 5348300"/>
              <a:gd name="connsiteY63" fmla="*/ 1947863 h 3000375"/>
              <a:gd name="connsiteX64" fmla="*/ 2738438 w 5348300"/>
              <a:gd name="connsiteY64" fmla="*/ 1924050 h 3000375"/>
              <a:gd name="connsiteX65" fmla="*/ 2752725 w 5348300"/>
              <a:gd name="connsiteY65" fmla="*/ 1905000 h 3000375"/>
              <a:gd name="connsiteX66" fmla="*/ 2771775 w 5348300"/>
              <a:gd name="connsiteY66" fmla="*/ 1876425 h 3000375"/>
              <a:gd name="connsiteX67" fmla="*/ 2786063 w 5348300"/>
              <a:gd name="connsiteY67" fmla="*/ 1862138 h 3000375"/>
              <a:gd name="connsiteX68" fmla="*/ 2805113 w 5348300"/>
              <a:gd name="connsiteY68" fmla="*/ 1847850 h 3000375"/>
              <a:gd name="connsiteX69" fmla="*/ 2828925 w 5348300"/>
              <a:gd name="connsiteY69" fmla="*/ 1819275 h 3000375"/>
              <a:gd name="connsiteX70" fmla="*/ 2847975 w 5348300"/>
              <a:gd name="connsiteY70" fmla="*/ 1809750 h 3000375"/>
              <a:gd name="connsiteX71" fmla="*/ 2876550 w 5348300"/>
              <a:gd name="connsiteY71" fmla="*/ 1795463 h 3000375"/>
              <a:gd name="connsiteX72" fmla="*/ 2890838 w 5348300"/>
              <a:gd name="connsiteY72" fmla="*/ 1781175 h 3000375"/>
              <a:gd name="connsiteX73" fmla="*/ 2905125 w 5348300"/>
              <a:gd name="connsiteY73" fmla="*/ 1771650 h 3000375"/>
              <a:gd name="connsiteX74" fmla="*/ 2938463 w 5348300"/>
              <a:gd name="connsiteY74" fmla="*/ 1738313 h 3000375"/>
              <a:gd name="connsiteX75" fmla="*/ 2952750 w 5348300"/>
              <a:gd name="connsiteY75" fmla="*/ 1728788 h 3000375"/>
              <a:gd name="connsiteX76" fmla="*/ 2967038 w 5348300"/>
              <a:gd name="connsiteY76" fmla="*/ 1709738 h 3000375"/>
              <a:gd name="connsiteX77" fmla="*/ 2995613 w 5348300"/>
              <a:gd name="connsiteY77" fmla="*/ 1695450 h 3000375"/>
              <a:gd name="connsiteX78" fmla="*/ 3009900 w 5348300"/>
              <a:gd name="connsiteY78" fmla="*/ 1681163 h 3000375"/>
              <a:gd name="connsiteX79" fmla="*/ 3038475 w 5348300"/>
              <a:gd name="connsiteY79" fmla="*/ 1662113 h 3000375"/>
              <a:gd name="connsiteX80" fmla="*/ 3262313 w 5348300"/>
              <a:gd name="connsiteY80" fmla="*/ 1552576 h 3000375"/>
              <a:gd name="connsiteX81" fmla="*/ 3619501 w 5348300"/>
              <a:gd name="connsiteY81" fmla="*/ 1412081 h 3000375"/>
              <a:gd name="connsiteX82" fmla="*/ 3879056 w 5348300"/>
              <a:gd name="connsiteY82" fmla="*/ 1309688 h 3000375"/>
              <a:gd name="connsiteX83" fmla="*/ 4086225 w 5348300"/>
              <a:gd name="connsiteY83" fmla="*/ 1228725 h 3000375"/>
              <a:gd name="connsiteX84" fmla="*/ 4252913 w 5348300"/>
              <a:gd name="connsiteY84" fmla="*/ 1162050 h 3000375"/>
              <a:gd name="connsiteX85" fmla="*/ 4305300 w 5348300"/>
              <a:gd name="connsiteY85" fmla="*/ 1123950 h 3000375"/>
              <a:gd name="connsiteX86" fmla="*/ 4333875 w 5348300"/>
              <a:gd name="connsiteY86" fmla="*/ 1095375 h 3000375"/>
              <a:gd name="connsiteX87" fmla="*/ 4338638 w 5348300"/>
              <a:gd name="connsiteY87" fmla="*/ 1081088 h 3000375"/>
              <a:gd name="connsiteX88" fmla="*/ 4367213 w 5348300"/>
              <a:gd name="connsiteY88" fmla="*/ 1042988 h 3000375"/>
              <a:gd name="connsiteX89" fmla="*/ 4381500 w 5348300"/>
              <a:gd name="connsiteY89" fmla="*/ 1028700 h 3000375"/>
              <a:gd name="connsiteX90" fmla="*/ 4410075 w 5348300"/>
              <a:gd name="connsiteY90" fmla="*/ 1009650 h 3000375"/>
              <a:gd name="connsiteX91" fmla="*/ 4433888 w 5348300"/>
              <a:gd name="connsiteY91" fmla="*/ 990600 h 3000375"/>
              <a:gd name="connsiteX92" fmla="*/ 4462463 w 5348300"/>
              <a:gd name="connsiteY92" fmla="*/ 971550 h 3000375"/>
              <a:gd name="connsiteX93" fmla="*/ 4519613 w 5348300"/>
              <a:gd name="connsiteY93" fmla="*/ 919163 h 3000375"/>
              <a:gd name="connsiteX94" fmla="*/ 4538663 w 5348300"/>
              <a:gd name="connsiteY94" fmla="*/ 900113 h 3000375"/>
              <a:gd name="connsiteX95" fmla="*/ 4576763 w 5348300"/>
              <a:gd name="connsiteY95" fmla="*/ 871538 h 3000375"/>
              <a:gd name="connsiteX96" fmla="*/ 4605338 w 5348300"/>
              <a:gd name="connsiteY96" fmla="*/ 847725 h 3000375"/>
              <a:gd name="connsiteX97" fmla="*/ 4643438 w 5348300"/>
              <a:gd name="connsiteY97" fmla="*/ 804863 h 3000375"/>
              <a:gd name="connsiteX98" fmla="*/ 4643438 w 5348300"/>
              <a:gd name="connsiteY98" fmla="*/ 804863 h 3000375"/>
              <a:gd name="connsiteX99" fmla="*/ 4657725 w 5348300"/>
              <a:gd name="connsiteY99" fmla="*/ 785813 h 3000375"/>
              <a:gd name="connsiteX100" fmla="*/ 4710113 w 5348300"/>
              <a:gd name="connsiteY100" fmla="*/ 738188 h 3000375"/>
              <a:gd name="connsiteX101" fmla="*/ 4738688 w 5348300"/>
              <a:gd name="connsiteY101" fmla="*/ 700088 h 3000375"/>
              <a:gd name="connsiteX102" fmla="*/ 4748213 w 5348300"/>
              <a:gd name="connsiteY102" fmla="*/ 685800 h 3000375"/>
              <a:gd name="connsiteX103" fmla="*/ 4776788 w 5348300"/>
              <a:gd name="connsiteY103" fmla="*/ 676275 h 3000375"/>
              <a:gd name="connsiteX104" fmla="*/ 4791075 w 5348300"/>
              <a:gd name="connsiteY104" fmla="*/ 671513 h 3000375"/>
              <a:gd name="connsiteX105" fmla="*/ 4814888 w 5348300"/>
              <a:gd name="connsiteY105" fmla="*/ 657225 h 3000375"/>
              <a:gd name="connsiteX106" fmla="*/ 4833938 w 5348300"/>
              <a:gd name="connsiteY106" fmla="*/ 647700 h 3000375"/>
              <a:gd name="connsiteX107" fmla="*/ 4848225 w 5348300"/>
              <a:gd name="connsiteY107" fmla="*/ 638175 h 3000375"/>
              <a:gd name="connsiteX108" fmla="*/ 4862513 w 5348300"/>
              <a:gd name="connsiteY108" fmla="*/ 633413 h 3000375"/>
              <a:gd name="connsiteX109" fmla="*/ 4881563 w 5348300"/>
              <a:gd name="connsiteY109" fmla="*/ 623888 h 3000375"/>
              <a:gd name="connsiteX110" fmla="*/ 4872038 w 5348300"/>
              <a:gd name="connsiteY110" fmla="*/ 609600 h 3000375"/>
              <a:gd name="connsiteX111" fmla="*/ 4857750 w 5348300"/>
              <a:gd name="connsiteY111" fmla="*/ 600075 h 3000375"/>
              <a:gd name="connsiteX112" fmla="*/ 4862513 w 5348300"/>
              <a:gd name="connsiteY112" fmla="*/ 585788 h 3000375"/>
              <a:gd name="connsiteX113" fmla="*/ 4886325 w 5348300"/>
              <a:gd name="connsiteY113" fmla="*/ 581025 h 3000375"/>
              <a:gd name="connsiteX114" fmla="*/ 4900613 w 5348300"/>
              <a:gd name="connsiteY114" fmla="*/ 576263 h 3000375"/>
              <a:gd name="connsiteX115" fmla="*/ 4919663 w 5348300"/>
              <a:gd name="connsiteY115" fmla="*/ 533400 h 3000375"/>
              <a:gd name="connsiteX116" fmla="*/ 4943475 w 5348300"/>
              <a:gd name="connsiteY116" fmla="*/ 519113 h 3000375"/>
              <a:gd name="connsiteX117" fmla="*/ 4962525 w 5348300"/>
              <a:gd name="connsiteY117" fmla="*/ 500063 h 3000375"/>
              <a:gd name="connsiteX118" fmla="*/ 4995863 w 5348300"/>
              <a:gd name="connsiteY118" fmla="*/ 476250 h 3000375"/>
              <a:gd name="connsiteX119" fmla="*/ 5024438 w 5348300"/>
              <a:gd name="connsiteY119" fmla="*/ 447675 h 3000375"/>
              <a:gd name="connsiteX120" fmla="*/ 5038725 w 5348300"/>
              <a:gd name="connsiteY120" fmla="*/ 433388 h 3000375"/>
              <a:gd name="connsiteX121" fmla="*/ 5048250 w 5348300"/>
              <a:gd name="connsiteY121" fmla="*/ 414338 h 3000375"/>
              <a:gd name="connsiteX122" fmla="*/ 5057775 w 5348300"/>
              <a:gd name="connsiteY122" fmla="*/ 390525 h 3000375"/>
              <a:gd name="connsiteX123" fmla="*/ 5067300 w 5348300"/>
              <a:gd name="connsiteY123" fmla="*/ 376238 h 3000375"/>
              <a:gd name="connsiteX124" fmla="*/ 5072063 w 5348300"/>
              <a:gd name="connsiteY124" fmla="*/ 361950 h 3000375"/>
              <a:gd name="connsiteX125" fmla="*/ 5086350 w 5348300"/>
              <a:gd name="connsiteY125" fmla="*/ 347663 h 3000375"/>
              <a:gd name="connsiteX126" fmla="*/ 5095875 w 5348300"/>
              <a:gd name="connsiteY126" fmla="*/ 333375 h 3000375"/>
              <a:gd name="connsiteX127" fmla="*/ 5129213 w 5348300"/>
              <a:gd name="connsiteY127" fmla="*/ 314325 h 3000375"/>
              <a:gd name="connsiteX128" fmla="*/ 5157788 w 5348300"/>
              <a:gd name="connsiteY128" fmla="*/ 300038 h 3000375"/>
              <a:gd name="connsiteX129" fmla="*/ 5172075 w 5348300"/>
              <a:gd name="connsiteY129" fmla="*/ 285750 h 3000375"/>
              <a:gd name="connsiteX130" fmla="*/ 5191125 w 5348300"/>
              <a:gd name="connsiteY130" fmla="*/ 271463 h 3000375"/>
              <a:gd name="connsiteX131" fmla="*/ 5219700 w 5348300"/>
              <a:gd name="connsiteY131" fmla="*/ 242888 h 3000375"/>
              <a:gd name="connsiteX132" fmla="*/ 5229225 w 5348300"/>
              <a:gd name="connsiteY132" fmla="*/ 228600 h 3000375"/>
              <a:gd name="connsiteX133" fmla="*/ 5238750 w 5348300"/>
              <a:gd name="connsiteY133" fmla="*/ 185738 h 3000375"/>
              <a:gd name="connsiteX134" fmla="*/ 5253038 w 5348300"/>
              <a:gd name="connsiteY134" fmla="*/ 142875 h 3000375"/>
              <a:gd name="connsiteX135" fmla="*/ 5257800 w 5348300"/>
              <a:gd name="connsiteY135" fmla="*/ 128588 h 3000375"/>
              <a:gd name="connsiteX136" fmla="*/ 5267325 w 5348300"/>
              <a:gd name="connsiteY136" fmla="*/ 85725 h 3000375"/>
              <a:gd name="connsiteX137" fmla="*/ 5324475 w 5348300"/>
              <a:gd name="connsiteY137" fmla="*/ 19050 h 3000375"/>
              <a:gd name="connsiteX138" fmla="*/ 5343525 w 5348300"/>
              <a:gd name="connsiteY138" fmla="*/ 0 h 3000375"/>
              <a:gd name="connsiteX139" fmla="*/ 5348288 w 5348300"/>
              <a:gd name="connsiteY139"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519113 w 5348300"/>
              <a:gd name="connsiteY5" fmla="*/ 2833688 h 3000375"/>
              <a:gd name="connsiteX6" fmla="*/ 542925 w 5348300"/>
              <a:gd name="connsiteY6" fmla="*/ 2824163 h 3000375"/>
              <a:gd name="connsiteX7" fmla="*/ 585788 w 5348300"/>
              <a:gd name="connsiteY7" fmla="*/ 2809875 h 3000375"/>
              <a:gd name="connsiteX8" fmla="*/ 600075 w 5348300"/>
              <a:gd name="connsiteY8" fmla="*/ 2805113 h 3000375"/>
              <a:gd name="connsiteX9" fmla="*/ 614363 w 5348300"/>
              <a:gd name="connsiteY9" fmla="*/ 2800350 h 3000375"/>
              <a:gd name="connsiteX10" fmla="*/ 666750 w 5348300"/>
              <a:gd name="connsiteY10" fmla="*/ 2790825 h 3000375"/>
              <a:gd name="connsiteX11" fmla="*/ 695325 w 5348300"/>
              <a:gd name="connsiteY11" fmla="*/ 2781300 h 3000375"/>
              <a:gd name="connsiteX12" fmla="*/ 709613 w 5348300"/>
              <a:gd name="connsiteY12" fmla="*/ 2776538 h 3000375"/>
              <a:gd name="connsiteX13" fmla="*/ 728663 w 5348300"/>
              <a:gd name="connsiteY13" fmla="*/ 2771775 h 3000375"/>
              <a:gd name="connsiteX14" fmla="*/ 971550 w 5348300"/>
              <a:gd name="connsiteY14" fmla="*/ 2767013 h 3000375"/>
              <a:gd name="connsiteX15" fmla="*/ 995363 w 5348300"/>
              <a:gd name="connsiteY15" fmla="*/ 2762250 h 3000375"/>
              <a:gd name="connsiteX16" fmla="*/ 1009650 w 5348300"/>
              <a:gd name="connsiteY16" fmla="*/ 2757488 h 3000375"/>
              <a:gd name="connsiteX17" fmla="*/ 1114425 w 5348300"/>
              <a:gd name="connsiteY17" fmla="*/ 2747963 h 3000375"/>
              <a:gd name="connsiteX18" fmla="*/ 1162050 w 5348300"/>
              <a:gd name="connsiteY18" fmla="*/ 2743200 h 3000375"/>
              <a:gd name="connsiteX19" fmla="*/ 1185863 w 5348300"/>
              <a:gd name="connsiteY19" fmla="*/ 2738438 h 3000375"/>
              <a:gd name="connsiteX20" fmla="*/ 1371600 w 5348300"/>
              <a:gd name="connsiteY20" fmla="*/ 2686050 h 3000375"/>
              <a:gd name="connsiteX21" fmla="*/ 1585913 w 5348300"/>
              <a:gd name="connsiteY21" fmla="*/ 2624138 h 3000375"/>
              <a:gd name="connsiteX22" fmla="*/ 1619250 w 5348300"/>
              <a:gd name="connsiteY22" fmla="*/ 2614613 h 3000375"/>
              <a:gd name="connsiteX23" fmla="*/ 1685925 w 5348300"/>
              <a:gd name="connsiteY23" fmla="*/ 2605088 h 3000375"/>
              <a:gd name="connsiteX24" fmla="*/ 1719263 w 5348300"/>
              <a:gd name="connsiteY24" fmla="*/ 2600325 h 3000375"/>
              <a:gd name="connsiteX25" fmla="*/ 1762125 w 5348300"/>
              <a:gd name="connsiteY25" fmla="*/ 2590800 h 3000375"/>
              <a:gd name="connsiteX26" fmla="*/ 1781175 w 5348300"/>
              <a:gd name="connsiteY26" fmla="*/ 2586038 h 3000375"/>
              <a:gd name="connsiteX27" fmla="*/ 1814513 w 5348300"/>
              <a:gd name="connsiteY27" fmla="*/ 2581275 h 3000375"/>
              <a:gd name="connsiteX28" fmla="*/ 1862138 w 5348300"/>
              <a:gd name="connsiteY28" fmla="*/ 2566988 h 3000375"/>
              <a:gd name="connsiteX29" fmla="*/ 1876425 w 5348300"/>
              <a:gd name="connsiteY29" fmla="*/ 2562225 h 3000375"/>
              <a:gd name="connsiteX30" fmla="*/ 1900238 w 5348300"/>
              <a:gd name="connsiteY30" fmla="*/ 2557463 h 3000375"/>
              <a:gd name="connsiteX31" fmla="*/ 1919288 w 5348300"/>
              <a:gd name="connsiteY31" fmla="*/ 2547938 h 3000375"/>
              <a:gd name="connsiteX32" fmla="*/ 1962150 w 5348300"/>
              <a:gd name="connsiteY32" fmla="*/ 2533650 h 3000375"/>
              <a:gd name="connsiteX33" fmla="*/ 1976438 w 5348300"/>
              <a:gd name="connsiteY33" fmla="*/ 2528888 h 3000375"/>
              <a:gd name="connsiteX34" fmla="*/ 2009775 w 5348300"/>
              <a:gd name="connsiteY34" fmla="*/ 2514600 h 3000375"/>
              <a:gd name="connsiteX35" fmla="*/ 2043113 w 5348300"/>
              <a:gd name="connsiteY35" fmla="*/ 2500313 h 3000375"/>
              <a:gd name="connsiteX36" fmla="*/ 2071688 w 5348300"/>
              <a:gd name="connsiteY36" fmla="*/ 2481263 h 3000375"/>
              <a:gd name="connsiteX37" fmla="*/ 2100263 w 5348300"/>
              <a:gd name="connsiteY37" fmla="*/ 2462213 h 3000375"/>
              <a:gd name="connsiteX38" fmla="*/ 2114550 w 5348300"/>
              <a:gd name="connsiteY38" fmla="*/ 2447925 h 3000375"/>
              <a:gd name="connsiteX39" fmla="*/ 2128838 w 5348300"/>
              <a:gd name="connsiteY39" fmla="*/ 2438400 h 3000375"/>
              <a:gd name="connsiteX40" fmla="*/ 2147888 w 5348300"/>
              <a:gd name="connsiteY40" fmla="*/ 2424113 h 3000375"/>
              <a:gd name="connsiteX41" fmla="*/ 2176463 w 5348300"/>
              <a:gd name="connsiteY41" fmla="*/ 2405063 h 3000375"/>
              <a:gd name="connsiteX42" fmla="*/ 2209800 w 5348300"/>
              <a:gd name="connsiteY42" fmla="*/ 2376488 h 3000375"/>
              <a:gd name="connsiteX43" fmla="*/ 2243138 w 5348300"/>
              <a:gd name="connsiteY43" fmla="*/ 2347913 h 3000375"/>
              <a:gd name="connsiteX44" fmla="*/ 2257425 w 5348300"/>
              <a:gd name="connsiteY44" fmla="*/ 2343150 h 3000375"/>
              <a:gd name="connsiteX45" fmla="*/ 2286000 w 5348300"/>
              <a:gd name="connsiteY45" fmla="*/ 2314575 h 3000375"/>
              <a:gd name="connsiteX46" fmla="*/ 2319338 w 5348300"/>
              <a:gd name="connsiteY46" fmla="*/ 2290763 h 3000375"/>
              <a:gd name="connsiteX47" fmla="*/ 2357438 w 5348300"/>
              <a:gd name="connsiteY47" fmla="*/ 2266950 h 3000375"/>
              <a:gd name="connsiteX48" fmla="*/ 2371725 w 5348300"/>
              <a:gd name="connsiteY48" fmla="*/ 2252663 h 3000375"/>
              <a:gd name="connsiteX49" fmla="*/ 2414588 w 5348300"/>
              <a:gd name="connsiteY49" fmla="*/ 2224088 h 3000375"/>
              <a:gd name="connsiteX50" fmla="*/ 2428875 w 5348300"/>
              <a:gd name="connsiteY50" fmla="*/ 2214563 h 3000375"/>
              <a:gd name="connsiteX51" fmla="*/ 2476500 w 5348300"/>
              <a:gd name="connsiteY51" fmla="*/ 2176463 h 3000375"/>
              <a:gd name="connsiteX52" fmla="*/ 2486025 w 5348300"/>
              <a:gd name="connsiteY52" fmla="*/ 2162175 h 3000375"/>
              <a:gd name="connsiteX53" fmla="*/ 2514600 w 5348300"/>
              <a:gd name="connsiteY53" fmla="*/ 2133600 h 3000375"/>
              <a:gd name="connsiteX54" fmla="*/ 2524125 w 5348300"/>
              <a:gd name="connsiteY54" fmla="*/ 2119313 h 3000375"/>
              <a:gd name="connsiteX55" fmla="*/ 2543175 w 5348300"/>
              <a:gd name="connsiteY55" fmla="*/ 2105025 h 3000375"/>
              <a:gd name="connsiteX56" fmla="*/ 2571750 w 5348300"/>
              <a:gd name="connsiteY56" fmla="*/ 2076450 h 3000375"/>
              <a:gd name="connsiteX57" fmla="*/ 2581275 w 5348300"/>
              <a:gd name="connsiteY57" fmla="*/ 2062163 h 3000375"/>
              <a:gd name="connsiteX58" fmla="*/ 2595563 w 5348300"/>
              <a:gd name="connsiteY58" fmla="*/ 2057400 h 3000375"/>
              <a:gd name="connsiteX59" fmla="*/ 2628900 w 5348300"/>
              <a:gd name="connsiteY59" fmla="*/ 2028825 h 3000375"/>
              <a:gd name="connsiteX60" fmla="*/ 2667000 w 5348300"/>
              <a:gd name="connsiteY60" fmla="*/ 1985963 h 3000375"/>
              <a:gd name="connsiteX61" fmla="*/ 2690813 w 5348300"/>
              <a:gd name="connsiteY61" fmla="*/ 1971675 h 3000375"/>
              <a:gd name="connsiteX62" fmla="*/ 2714625 w 5348300"/>
              <a:gd name="connsiteY62" fmla="*/ 1947863 h 3000375"/>
              <a:gd name="connsiteX63" fmla="*/ 2738438 w 5348300"/>
              <a:gd name="connsiteY63" fmla="*/ 1924050 h 3000375"/>
              <a:gd name="connsiteX64" fmla="*/ 2752725 w 5348300"/>
              <a:gd name="connsiteY64" fmla="*/ 1905000 h 3000375"/>
              <a:gd name="connsiteX65" fmla="*/ 2771775 w 5348300"/>
              <a:gd name="connsiteY65" fmla="*/ 1876425 h 3000375"/>
              <a:gd name="connsiteX66" fmla="*/ 2786063 w 5348300"/>
              <a:gd name="connsiteY66" fmla="*/ 1862138 h 3000375"/>
              <a:gd name="connsiteX67" fmla="*/ 2805113 w 5348300"/>
              <a:gd name="connsiteY67" fmla="*/ 1847850 h 3000375"/>
              <a:gd name="connsiteX68" fmla="*/ 2828925 w 5348300"/>
              <a:gd name="connsiteY68" fmla="*/ 1819275 h 3000375"/>
              <a:gd name="connsiteX69" fmla="*/ 2847975 w 5348300"/>
              <a:gd name="connsiteY69" fmla="*/ 1809750 h 3000375"/>
              <a:gd name="connsiteX70" fmla="*/ 2876550 w 5348300"/>
              <a:gd name="connsiteY70" fmla="*/ 1795463 h 3000375"/>
              <a:gd name="connsiteX71" fmla="*/ 2890838 w 5348300"/>
              <a:gd name="connsiteY71" fmla="*/ 1781175 h 3000375"/>
              <a:gd name="connsiteX72" fmla="*/ 2905125 w 5348300"/>
              <a:gd name="connsiteY72" fmla="*/ 1771650 h 3000375"/>
              <a:gd name="connsiteX73" fmla="*/ 2938463 w 5348300"/>
              <a:gd name="connsiteY73" fmla="*/ 1738313 h 3000375"/>
              <a:gd name="connsiteX74" fmla="*/ 2952750 w 5348300"/>
              <a:gd name="connsiteY74" fmla="*/ 1728788 h 3000375"/>
              <a:gd name="connsiteX75" fmla="*/ 2967038 w 5348300"/>
              <a:gd name="connsiteY75" fmla="*/ 1709738 h 3000375"/>
              <a:gd name="connsiteX76" fmla="*/ 2995613 w 5348300"/>
              <a:gd name="connsiteY76" fmla="*/ 1695450 h 3000375"/>
              <a:gd name="connsiteX77" fmla="*/ 3009900 w 5348300"/>
              <a:gd name="connsiteY77" fmla="*/ 1681163 h 3000375"/>
              <a:gd name="connsiteX78" fmla="*/ 3038475 w 5348300"/>
              <a:gd name="connsiteY78" fmla="*/ 1662113 h 3000375"/>
              <a:gd name="connsiteX79" fmla="*/ 3262313 w 5348300"/>
              <a:gd name="connsiteY79" fmla="*/ 1552576 h 3000375"/>
              <a:gd name="connsiteX80" fmla="*/ 3619501 w 5348300"/>
              <a:gd name="connsiteY80" fmla="*/ 1412081 h 3000375"/>
              <a:gd name="connsiteX81" fmla="*/ 3879056 w 5348300"/>
              <a:gd name="connsiteY81" fmla="*/ 1309688 h 3000375"/>
              <a:gd name="connsiteX82" fmla="*/ 4086225 w 5348300"/>
              <a:gd name="connsiteY82" fmla="*/ 1228725 h 3000375"/>
              <a:gd name="connsiteX83" fmla="*/ 4252913 w 5348300"/>
              <a:gd name="connsiteY83" fmla="*/ 1162050 h 3000375"/>
              <a:gd name="connsiteX84" fmla="*/ 4305300 w 5348300"/>
              <a:gd name="connsiteY84" fmla="*/ 1123950 h 3000375"/>
              <a:gd name="connsiteX85" fmla="*/ 4333875 w 5348300"/>
              <a:gd name="connsiteY85" fmla="*/ 1095375 h 3000375"/>
              <a:gd name="connsiteX86" fmla="*/ 4338638 w 5348300"/>
              <a:gd name="connsiteY86" fmla="*/ 1081088 h 3000375"/>
              <a:gd name="connsiteX87" fmla="*/ 4367213 w 5348300"/>
              <a:gd name="connsiteY87" fmla="*/ 1042988 h 3000375"/>
              <a:gd name="connsiteX88" fmla="*/ 4381500 w 5348300"/>
              <a:gd name="connsiteY88" fmla="*/ 1028700 h 3000375"/>
              <a:gd name="connsiteX89" fmla="*/ 4410075 w 5348300"/>
              <a:gd name="connsiteY89" fmla="*/ 1009650 h 3000375"/>
              <a:gd name="connsiteX90" fmla="*/ 4433888 w 5348300"/>
              <a:gd name="connsiteY90" fmla="*/ 990600 h 3000375"/>
              <a:gd name="connsiteX91" fmla="*/ 4462463 w 5348300"/>
              <a:gd name="connsiteY91" fmla="*/ 971550 h 3000375"/>
              <a:gd name="connsiteX92" fmla="*/ 4519613 w 5348300"/>
              <a:gd name="connsiteY92" fmla="*/ 919163 h 3000375"/>
              <a:gd name="connsiteX93" fmla="*/ 4538663 w 5348300"/>
              <a:gd name="connsiteY93" fmla="*/ 900113 h 3000375"/>
              <a:gd name="connsiteX94" fmla="*/ 4576763 w 5348300"/>
              <a:gd name="connsiteY94" fmla="*/ 871538 h 3000375"/>
              <a:gd name="connsiteX95" fmla="*/ 4605338 w 5348300"/>
              <a:gd name="connsiteY95" fmla="*/ 847725 h 3000375"/>
              <a:gd name="connsiteX96" fmla="*/ 4643438 w 5348300"/>
              <a:gd name="connsiteY96" fmla="*/ 804863 h 3000375"/>
              <a:gd name="connsiteX97" fmla="*/ 4643438 w 5348300"/>
              <a:gd name="connsiteY97" fmla="*/ 804863 h 3000375"/>
              <a:gd name="connsiteX98" fmla="*/ 4657725 w 5348300"/>
              <a:gd name="connsiteY98" fmla="*/ 785813 h 3000375"/>
              <a:gd name="connsiteX99" fmla="*/ 4710113 w 5348300"/>
              <a:gd name="connsiteY99" fmla="*/ 738188 h 3000375"/>
              <a:gd name="connsiteX100" fmla="*/ 4738688 w 5348300"/>
              <a:gd name="connsiteY100" fmla="*/ 700088 h 3000375"/>
              <a:gd name="connsiteX101" fmla="*/ 4748213 w 5348300"/>
              <a:gd name="connsiteY101" fmla="*/ 685800 h 3000375"/>
              <a:gd name="connsiteX102" fmla="*/ 4776788 w 5348300"/>
              <a:gd name="connsiteY102" fmla="*/ 676275 h 3000375"/>
              <a:gd name="connsiteX103" fmla="*/ 4791075 w 5348300"/>
              <a:gd name="connsiteY103" fmla="*/ 671513 h 3000375"/>
              <a:gd name="connsiteX104" fmla="*/ 4814888 w 5348300"/>
              <a:gd name="connsiteY104" fmla="*/ 657225 h 3000375"/>
              <a:gd name="connsiteX105" fmla="*/ 4833938 w 5348300"/>
              <a:gd name="connsiteY105" fmla="*/ 647700 h 3000375"/>
              <a:gd name="connsiteX106" fmla="*/ 4848225 w 5348300"/>
              <a:gd name="connsiteY106" fmla="*/ 638175 h 3000375"/>
              <a:gd name="connsiteX107" fmla="*/ 4862513 w 5348300"/>
              <a:gd name="connsiteY107" fmla="*/ 633413 h 3000375"/>
              <a:gd name="connsiteX108" fmla="*/ 4881563 w 5348300"/>
              <a:gd name="connsiteY108" fmla="*/ 623888 h 3000375"/>
              <a:gd name="connsiteX109" fmla="*/ 4872038 w 5348300"/>
              <a:gd name="connsiteY109" fmla="*/ 609600 h 3000375"/>
              <a:gd name="connsiteX110" fmla="*/ 4857750 w 5348300"/>
              <a:gd name="connsiteY110" fmla="*/ 600075 h 3000375"/>
              <a:gd name="connsiteX111" fmla="*/ 4862513 w 5348300"/>
              <a:gd name="connsiteY111" fmla="*/ 585788 h 3000375"/>
              <a:gd name="connsiteX112" fmla="*/ 4886325 w 5348300"/>
              <a:gd name="connsiteY112" fmla="*/ 581025 h 3000375"/>
              <a:gd name="connsiteX113" fmla="*/ 4900613 w 5348300"/>
              <a:gd name="connsiteY113" fmla="*/ 576263 h 3000375"/>
              <a:gd name="connsiteX114" fmla="*/ 4919663 w 5348300"/>
              <a:gd name="connsiteY114" fmla="*/ 533400 h 3000375"/>
              <a:gd name="connsiteX115" fmla="*/ 4943475 w 5348300"/>
              <a:gd name="connsiteY115" fmla="*/ 519113 h 3000375"/>
              <a:gd name="connsiteX116" fmla="*/ 4962525 w 5348300"/>
              <a:gd name="connsiteY116" fmla="*/ 500063 h 3000375"/>
              <a:gd name="connsiteX117" fmla="*/ 4995863 w 5348300"/>
              <a:gd name="connsiteY117" fmla="*/ 476250 h 3000375"/>
              <a:gd name="connsiteX118" fmla="*/ 5024438 w 5348300"/>
              <a:gd name="connsiteY118" fmla="*/ 447675 h 3000375"/>
              <a:gd name="connsiteX119" fmla="*/ 5038725 w 5348300"/>
              <a:gd name="connsiteY119" fmla="*/ 433388 h 3000375"/>
              <a:gd name="connsiteX120" fmla="*/ 5048250 w 5348300"/>
              <a:gd name="connsiteY120" fmla="*/ 414338 h 3000375"/>
              <a:gd name="connsiteX121" fmla="*/ 5057775 w 5348300"/>
              <a:gd name="connsiteY121" fmla="*/ 390525 h 3000375"/>
              <a:gd name="connsiteX122" fmla="*/ 5067300 w 5348300"/>
              <a:gd name="connsiteY122" fmla="*/ 376238 h 3000375"/>
              <a:gd name="connsiteX123" fmla="*/ 5072063 w 5348300"/>
              <a:gd name="connsiteY123" fmla="*/ 361950 h 3000375"/>
              <a:gd name="connsiteX124" fmla="*/ 5086350 w 5348300"/>
              <a:gd name="connsiteY124" fmla="*/ 347663 h 3000375"/>
              <a:gd name="connsiteX125" fmla="*/ 5095875 w 5348300"/>
              <a:gd name="connsiteY125" fmla="*/ 333375 h 3000375"/>
              <a:gd name="connsiteX126" fmla="*/ 5129213 w 5348300"/>
              <a:gd name="connsiteY126" fmla="*/ 314325 h 3000375"/>
              <a:gd name="connsiteX127" fmla="*/ 5157788 w 5348300"/>
              <a:gd name="connsiteY127" fmla="*/ 300038 h 3000375"/>
              <a:gd name="connsiteX128" fmla="*/ 5172075 w 5348300"/>
              <a:gd name="connsiteY128" fmla="*/ 285750 h 3000375"/>
              <a:gd name="connsiteX129" fmla="*/ 5191125 w 5348300"/>
              <a:gd name="connsiteY129" fmla="*/ 271463 h 3000375"/>
              <a:gd name="connsiteX130" fmla="*/ 5219700 w 5348300"/>
              <a:gd name="connsiteY130" fmla="*/ 242888 h 3000375"/>
              <a:gd name="connsiteX131" fmla="*/ 5229225 w 5348300"/>
              <a:gd name="connsiteY131" fmla="*/ 228600 h 3000375"/>
              <a:gd name="connsiteX132" fmla="*/ 5238750 w 5348300"/>
              <a:gd name="connsiteY132" fmla="*/ 185738 h 3000375"/>
              <a:gd name="connsiteX133" fmla="*/ 5253038 w 5348300"/>
              <a:gd name="connsiteY133" fmla="*/ 142875 h 3000375"/>
              <a:gd name="connsiteX134" fmla="*/ 5257800 w 5348300"/>
              <a:gd name="connsiteY134" fmla="*/ 128588 h 3000375"/>
              <a:gd name="connsiteX135" fmla="*/ 5267325 w 5348300"/>
              <a:gd name="connsiteY135" fmla="*/ 85725 h 3000375"/>
              <a:gd name="connsiteX136" fmla="*/ 5324475 w 5348300"/>
              <a:gd name="connsiteY136" fmla="*/ 19050 h 3000375"/>
              <a:gd name="connsiteX137" fmla="*/ 5343525 w 5348300"/>
              <a:gd name="connsiteY137" fmla="*/ 0 h 3000375"/>
              <a:gd name="connsiteX138" fmla="*/ 5348288 w 5348300"/>
              <a:gd name="connsiteY138"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542925 w 5348300"/>
              <a:gd name="connsiteY5" fmla="*/ 2824163 h 3000375"/>
              <a:gd name="connsiteX6" fmla="*/ 585788 w 5348300"/>
              <a:gd name="connsiteY6" fmla="*/ 2809875 h 3000375"/>
              <a:gd name="connsiteX7" fmla="*/ 600075 w 5348300"/>
              <a:gd name="connsiteY7" fmla="*/ 2805113 h 3000375"/>
              <a:gd name="connsiteX8" fmla="*/ 614363 w 5348300"/>
              <a:gd name="connsiteY8" fmla="*/ 2800350 h 3000375"/>
              <a:gd name="connsiteX9" fmla="*/ 666750 w 5348300"/>
              <a:gd name="connsiteY9" fmla="*/ 2790825 h 3000375"/>
              <a:gd name="connsiteX10" fmla="*/ 695325 w 5348300"/>
              <a:gd name="connsiteY10" fmla="*/ 2781300 h 3000375"/>
              <a:gd name="connsiteX11" fmla="*/ 709613 w 5348300"/>
              <a:gd name="connsiteY11" fmla="*/ 2776538 h 3000375"/>
              <a:gd name="connsiteX12" fmla="*/ 728663 w 5348300"/>
              <a:gd name="connsiteY12" fmla="*/ 2771775 h 3000375"/>
              <a:gd name="connsiteX13" fmla="*/ 971550 w 5348300"/>
              <a:gd name="connsiteY13" fmla="*/ 2767013 h 3000375"/>
              <a:gd name="connsiteX14" fmla="*/ 995363 w 5348300"/>
              <a:gd name="connsiteY14" fmla="*/ 2762250 h 3000375"/>
              <a:gd name="connsiteX15" fmla="*/ 1009650 w 5348300"/>
              <a:gd name="connsiteY15" fmla="*/ 2757488 h 3000375"/>
              <a:gd name="connsiteX16" fmla="*/ 1114425 w 5348300"/>
              <a:gd name="connsiteY16" fmla="*/ 2747963 h 3000375"/>
              <a:gd name="connsiteX17" fmla="*/ 1162050 w 5348300"/>
              <a:gd name="connsiteY17" fmla="*/ 2743200 h 3000375"/>
              <a:gd name="connsiteX18" fmla="*/ 1185863 w 5348300"/>
              <a:gd name="connsiteY18" fmla="*/ 2738438 h 3000375"/>
              <a:gd name="connsiteX19" fmla="*/ 1371600 w 5348300"/>
              <a:gd name="connsiteY19" fmla="*/ 2686050 h 3000375"/>
              <a:gd name="connsiteX20" fmla="*/ 1585913 w 5348300"/>
              <a:gd name="connsiteY20" fmla="*/ 2624138 h 3000375"/>
              <a:gd name="connsiteX21" fmla="*/ 1619250 w 5348300"/>
              <a:gd name="connsiteY21" fmla="*/ 2614613 h 3000375"/>
              <a:gd name="connsiteX22" fmla="*/ 1685925 w 5348300"/>
              <a:gd name="connsiteY22" fmla="*/ 2605088 h 3000375"/>
              <a:gd name="connsiteX23" fmla="*/ 1719263 w 5348300"/>
              <a:gd name="connsiteY23" fmla="*/ 2600325 h 3000375"/>
              <a:gd name="connsiteX24" fmla="*/ 1762125 w 5348300"/>
              <a:gd name="connsiteY24" fmla="*/ 2590800 h 3000375"/>
              <a:gd name="connsiteX25" fmla="*/ 1781175 w 5348300"/>
              <a:gd name="connsiteY25" fmla="*/ 2586038 h 3000375"/>
              <a:gd name="connsiteX26" fmla="*/ 1814513 w 5348300"/>
              <a:gd name="connsiteY26" fmla="*/ 2581275 h 3000375"/>
              <a:gd name="connsiteX27" fmla="*/ 1862138 w 5348300"/>
              <a:gd name="connsiteY27" fmla="*/ 2566988 h 3000375"/>
              <a:gd name="connsiteX28" fmla="*/ 1876425 w 5348300"/>
              <a:gd name="connsiteY28" fmla="*/ 2562225 h 3000375"/>
              <a:gd name="connsiteX29" fmla="*/ 1900238 w 5348300"/>
              <a:gd name="connsiteY29" fmla="*/ 2557463 h 3000375"/>
              <a:gd name="connsiteX30" fmla="*/ 1919288 w 5348300"/>
              <a:gd name="connsiteY30" fmla="*/ 2547938 h 3000375"/>
              <a:gd name="connsiteX31" fmla="*/ 1962150 w 5348300"/>
              <a:gd name="connsiteY31" fmla="*/ 2533650 h 3000375"/>
              <a:gd name="connsiteX32" fmla="*/ 1976438 w 5348300"/>
              <a:gd name="connsiteY32" fmla="*/ 2528888 h 3000375"/>
              <a:gd name="connsiteX33" fmla="*/ 2009775 w 5348300"/>
              <a:gd name="connsiteY33" fmla="*/ 2514600 h 3000375"/>
              <a:gd name="connsiteX34" fmla="*/ 2043113 w 5348300"/>
              <a:gd name="connsiteY34" fmla="*/ 2500313 h 3000375"/>
              <a:gd name="connsiteX35" fmla="*/ 2071688 w 5348300"/>
              <a:gd name="connsiteY35" fmla="*/ 2481263 h 3000375"/>
              <a:gd name="connsiteX36" fmla="*/ 2100263 w 5348300"/>
              <a:gd name="connsiteY36" fmla="*/ 2462213 h 3000375"/>
              <a:gd name="connsiteX37" fmla="*/ 2114550 w 5348300"/>
              <a:gd name="connsiteY37" fmla="*/ 2447925 h 3000375"/>
              <a:gd name="connsiteX38" fmla="*/ 2128838 w 5348300"/>
              <a:gd name="connsiteY38" fmla="*/ 2438400 h 3000375"/>
              <a:gd name="connsiteX39" fmla="*/ 2147888 w 5348300"/>
              <a:gd name="connsiteY39" fmla="*/ 2424113 h 3000375"/>
              <a:gd name="connsiteX40" fmla="*/ 2176463 w 5348300"/>
              <a:gd name="connsiteY40" fmla="*/ 2405063 h 3000375"/>
              <a:gd name="connsiteX41" fmla="*/ 2209800 w 5348300"/>
              <a:gd name="connsiteY41" fmla="*/ 2376488 h 3000375"/>
              <a:gd name="connsiteX42" fmla="*/ 2243138 w 5348300"/>
              <a:gd name="connsiteY42" fmla="*/ 2347913 h 3000375"/>
              <a:gd name="connsiteX43" fmla="*/ 2257425 w 5348300"/>
              <a:gd name="connsiteY43" fmla="*/ 2343150 h 3000375"/>
              <a:gd name="connsiteX44" fmla="*/ 2286000 w 5348300"/>
              <a:gd name="connsiteY44" fmla="*/ 2314575 h 3000375"/>
              <a:gd name="connsiteX45" fmla="*/ 2319338 w 5348300"/>
              <a:gd name="connsiteY45" fmla="*/ 2290763 h 3000375"/>
              <a:gd name="connsiteX46" fmla="*/ 2357438 w 5348300"/>
              <a:gd name="connsiteY46" fmla="*/ 2266950 h 3000375"/>
              <a:gd name="connsiteX47" fmla="*/ 2371725 w 5348300"/>
              <a:gd name="connsiteY47" fmla="*/ 2252663 h 3000375"/>
              <a:gd name="connsiteX48" fmla="*/ 2414588 w 5348300"/>
              <a:gd name="connsiteY48" fmla="*/ 2224088 h 3000375"/>
              <a:gd name="connsiteX49" fmla="*/ 2428875 w 5348300"/>
              <a:gd name="connsiteY49" fmla="*/ 2214563 h 3000375"/>
              <a:gd name="connsiteX50" fmla="*/ 2476500 w 5348300"/>
              <a:gd name="connsiteY50" fmla="*/ 2176463 h 3000375"/>
              <a:gd name="connsiteX51" fmla="*/ 2486025 w 5348300"/>
              <a:gd name="connsiteY51" fmla="*/ 2162175 h 3000375"/>
              <a:gd name="connsiteX52" fmla="*/ 2514600 w 5348300"/>
              <a:gd name="connsiteY52" fmla="*/ 2133600 h 3000375"/>
              <a:gd name="connsiteX53" fmla="*/ 2524125 w 5348300"/>
              <a:gd name="connsiteY53" fmla="*/ 2119313 h 3000375"/>
              <a:gd name="connsiteX54" fmla="*/ 2543175 w 5348300"/>
              <a:gd name="connsiteY54" fmla="*/ 2105025 h 3000375"/>
              <a:gd name="connsiteX55" fmla="*/ 2571750 w 5348300"/>
              <a:gd name="connsiteY55" fmla="*/ 2076450 h 3000375"/>
              <a:gd name="connsiteX56" fmla="*/ 2581275 w 5348300"/>
              <a:gd name="connsiteY56" fmla="*/ 2062163 h 3000375"/>
              <a:gd name="connsiteX57" fmla="*/ 2595563 w 5348300"/>
              <a:gd name="connsiteY57" fmla="*/ 2057400 h 3000375"/>
              <a:gd name="connsiteX58" fmla="*/ 2628900 w 5348300"/>
              <a:gd name="connsiteY58" fmla="*/ 2028825 h 3000375"/>
              <a:gd name="connsiteX59" fmla="*/ 2667000 w 5348300"/>
              <a:gd name="connsiteY59" fmla="*/ 1985963 h 3000375"/>
              <a:gd name="connsiteX60" fmla="*/ 2690813 w 5348300"/>
              <a:gd name="connsiteY60" fmla="*/ 1971675 h 3000375"/>
              <a:gd name="connsiteX61" fmla="*/ 2714625 w 5348300"/>
              <a:gd name="connsiteY61" fmla="*/ 1947863 h 3000375"/>
              <a:gd name="connsiteX62" fmla="*/ 2738438 w 5348300"/>
              <a:gd name="connsiteY62" fmla="*/ 1924050 h 3000375"/>
              <a:gd name="connsiteX63" fmla="*/ 2752725 w 5348300"/>
              <a:gd name="connsiteY63" fmla="*/ 1905000 h 3000375"/>
              <a:gd name="connsiteX64" fmla="*/ 2771775 w 5348300"/>
              <a:gd name="connsiteY64" fmla="*/ 1876425 h 3000375"/>
              <a:gd name="connsiteX65" fmla="*/ 2786063 w 5348300"/>
              <a:gd name="connsiteY65" fmla="*/ 1862138 h 3000375"/>
              <a:gd name="connsiteX66" fmla="*/ 2805113 w 5348300"/>
              <a:gd name="connsiteY66" fmla="*/ 1847850 h 3000375"/>
              <a:gd name="connsiteX67" fmla="*/ 2828925 w 5348300"/>
              <a:gd name="connsiteY67" fmla="*/ 1819275 h 3000375"/>
              <a:gd name="connsiteX68" fmla="*/ 2847975 w 5348300"/>
              <a:gd name="connsiteY68" fmla="*/ 1809750 h 3000375"/>
              <a:gd name="connsiteX69" fmla="*/ 2876550 w 5348300"/>
              <a:gd name="connsiteY69" fmla="*/ 1795463 h 3000375"/>
              <a:gd name="connsiteX70" fmla="*/ 2890838 w 5348300"/>
              <a:gd name="connsiteY70" fmla="*/ 1781175 h 3000375"/>
              <a:gd name="connsiteX71" fmla="*/ 2905125 w 5348300"/>
              <a:gd name="connsiteY71" fmla="*/ 1771650 h 3000375"/>
              <a:gd name="connsiteX72" fmla="*/ 2938463 w 5348300"/>
              <a:gd name="connsiteY72" fmla="*/ 1738313 h 3000375"/>
              <a:gd name="connsiteX73" fmla="*/ 2952750 w 5348300"/>
              <a:gd name="connsiteY73" fmla="*/ 1728788 h 3000375"/>
              <a:gd name="connsiteX74" fmla="*/ 2967038 w 5348300"/>
              <a:gd name="connsiteY74" fmla="*/ 1709738 h 3000375"/>
              <a:gd name="connsiteX75" fmla="*/ 2995613 w 5348300"/>
              <a:gd name="connsiteY75" fmla="*/ 1695450 h 3000375"/>
              <a:gd name="connsiteX76" fmla="*/ 3009900 w 5348300"/>
              <a:gd name="connsiteY76" fmla="*/ 1681163 h 3000375"/>
              <a:gd name="connsiteX77" fmla="*/ 3038475 w 5348300"/>
              <a:gd name="connsiteY77" fmla="*/ 1662113 h 3000375"/>
              <a:gd name="connsiteX78" fmla="*/ 3262313 w 5348300"/>
              <a:gd name="connsiteY78" fmla="*/ 1552576 h 3000375"/>
              <a:gd name="connsiteX79" fmla="*/ 3619501 w 5348300"/>
              <a:gd name="connsiteY79" fmla="*/ 1412081 h 3000375"/>
              <a:gd name="connsiteX80" fmla="*/ 3879056 w 5348300"/>
              <a:gd name="connsiteY80" fmla="*/ 1309688 h 3000375"/>
              <a:gd name="connsiteX81" fmla="*/ 4086225 w 5348300"/>
              <a:gd name="connsiteY81" fmla="*/ 1228725 h 3000375"/>
              <a:gd name="connsiteX82" fmla="*/ 4252913 w 5348300"/>
              <a:gd name="connsiteY82" fmla="*/ 1162050 h 3000375"/>
              <a:gd name="connsiteX83" fmla="*/ 4305300 w 5348300"/>
              <a:gd name="connsiteY83" fmla="*/ 1123950 h 3000375"/>
              <a:gd name="connsiteX84" fmla="*/ 4333875 w 5348300"/>
              <a:gd name="connsiteY84" fmla="*/ 1095375 h 3000375"/>
              <a:gd name="connsiteX85" fmla="*/ 4338638 w 5348300"/>
              <a:gd name="connsiteY85" fmla="*/ 1081088 h 3000375"/>
              <a:gd name="connsiteX86" fmla="*/ 4367213 w 5348300"/>
              <a:gd name="connsiteY86" fmla="*/ 1042988 h 3000375"/>
              <a:gd name="connsiteX87" fmla="*/ 4381500 w 5348300"/>
              <a:gd name="connsiteY87" fmla="*/ 1028700 h 3000375"/>
              <a:gd name="connsiteX88" fmla="*/ 4410075 w 5348300"/>
              <a:gd name="connsiteY88" fmla="*/ 1009650 h 3000375"/>
              <a:gd name="connsiteX89" fmla="*/ 4433888 w 5348300"/>
              <a:gd name="connsiteY89" fmla="*/ 990600 h 3000375"/>
              <a:gd name="connsiteX90" fmla="*/ 4462463 w 5348300"/>
              <a:gd name="connsiteY90" fmla="*/ 971550 h 3000375"/>
              <a:gd name="connsiteX91" fmla="*/ 4519613 w 5348300"/>
              <a:gd name="connsiteY91" fmla="*/ 919163 h 3000375"/>
              <a:gd name="connsiteX92" fmla="*/ 4538663 w 5348300"/>
              <a:gd name="connsiteY92" fmla="*/ 900113 h 3000375"/>
              <a:gd name="connsiteX93" fmla="*/ 4576763 w 5348300"/>
              <a:gd name="connsiteY93" fmla="*/ 871538 h 3000375"/>
              <a:gd name="connsiteX94" fmla="*/ 4605338 w 5348300"/>
              <a:gd name="connsiteY94" fmla="*/ 847725 h 3000375"/>
              <a:gd name="connsiteX95" fmla="*/ 4643438 w 5348300"/>
              <a:gd name="connsiteY95" fmla="*/ 804863 h 3000375"/>
              <a:gd name="connsiteX96" fmla="*/ 4643438 w 5348300"/>
              <a:gd name="connsiteY96" fmla="*/ 804863 h 3000375"/>
              <a:gd name="connsiteX97" fmla="*/ 4657725 w 5348300"/>
              <a:gd name="connsiteY97" fmla="*/ 785813 h 3000375"/>
              <a:gd name="connsiteX98" fmla="*/ 4710113 w 5348300"/>
              <a:gd name="connsiteY98" fmla="*/ 738188 h 3000375"/>
              <a:gd name="connsiteX99" fmla="*/ 4738688 w 5348300"/>
              <a:gd name="connsiteY99" fmla="*/ 700088 h 3000375"/>
              <a:gd name="connsiteX100" fmla="*/ 4748213 w 5348300"/>
              <a:gd name="connsiteY100" fmla="*/ 685800 h 3000375"/>
              <a:gd name="connsiteX101" fmla="*/ 4776788 w 5348300"/>
              <a:gd name="connsiteY101" fmla="*/ 676275 h 3000375"/>
              <a:gd name="connsiteX102" fmla="*/ 4791075 w 5348300"/>
              <a:gd name="connsiteY102" fmla="*/ 671513 h 3000375"/>
              <a:gd name="connsiteX103" fmla="*/ 4814888 w 5348300"/>
              <a:gd name="connsiteY103" fmla="*/ 657225 h 3000375"/>
              <a:gd name="connsiteX104" fmla="*/ 4833938 w 5348300"/>
              <a:gd name="connsiteY104" fmla="*/ 647700 h 3000375"/>
              <a:gd name="connsiteX105" fmla="*/ 4848225 w 5348300"/>
              <a:gd name="connsiteY105" fmla="*/ 638175 h 3000375"/>
              <a:gd name="connsiteX106" fmla="*/ 4862513 w 5348300"/>
              <a:gd name="connsiteY106" fmla="*/ 633413 h 3000375"/>
              <a:gd name="connsiteX107" fmla="*/ 4881563 w 5348300"/>
              <a:gd name="connsiteY107" fmla="*/ 623888 h 3000375"/>
              <a:gd name="connsiteX108" fmla="*/ 4872038 w 5348300"/>
              <a:gd name="connsiteY108" fmla="*/ 609600 h 3000375"/>
              <a:gd name="connsiteX109" fmla="*/ 4857750 w 5348300"/>
              <a:gd name="connsiteY109" fmla="*/ 600075 h 3000375"/>
              <a:gd name="connsiteX110" fmla="*/ 4862513 w 5348300"/>
              <a:gd name="connsiteY110" fmla="*/ 585788 h 3000375"/>
              <a:gd name="connsiteX111" fmla="*/ 4886325 w 5348300"/>
              <a:gd name="connsiteY111" fmla="*/ 581025 h 3000375"/>
              <a:gd name="connsiteX112" fmla="*/ 4900613 w 5348300"/>
              <a:gd name="connsiteY112" fmla="*/ 576263 h 3000375"/>
              <a:gd name="connsiteX113" fmla="*/ 4919663 w 5348300"/>
              <a:gd name="connsiteY113" fmla="*/ 533400 h 3000375"/>
              <a:gd name="connsiteX114" fmla="*/ 4943475 w 5348300"/>
              <a:gd name="connsiteY114" fmla="*/ 519113 h 3000375"/>
              <a:gd name="connsiteX115" fmla="*/ 4962525 w 5348300"/>
              <a:gd name="connsiteY115" fmla="*/ 500063 h 3000375"/>
              <a:gd name="connsiteX116" fmla="*/ 4995863 w 5348300"/>
              <a:gd name="connsiteY116" fmla="*/ 476250 h 3000375"/>
              <a:gd name="connsiteX117" fmla="*/ 5024438 w 5348300"/>
              <a:gd name="connsiteY117" fmla="*/ 447675 h 3000375"/>
              <a:gd name="connsiteX118" fmla="*/ 5038725 w 5348300"/>
              <a:gd name="connsiteY118" fmla="*/ 433388 h 3000375"/>
              <a:gd name="connsiteX119" fmla="*/ 5048250 w 5348300"/>
              <a:gd name="connsiteY119" fmla="*/ 414338 h 3000375"/>
              <a:gd name="connsiteX120" fmla="*/ 5057775 w 5348300"/>
              <a:gd name="connsiteY120" fmla="*/ 390525 h 3000375"/>
              <a:gd name="connsiteX121" fmla="*/ 5067300 w 5348300"/>
              <a:gd name="connsiteY121" fmla="*/ 376238 h 3000375"/>
              <a:gd name="connsiteX122" fmla="*/ 5072063 w 5348300"/>
              <a:gd name="connsiteY122" fmla="*/ 361950 h 3000375"/>
              <a:gd name="connsiteX123" fmla="*/ 5086350 w 5348300"/>
              <a:gd name="connsiteY123" fmla="*/ 347663 h 3000375"/>
              <a:gd name="connsiteX124" fmla="*/ 5095875 w 5348300"/>
              <a:gd name="connsiteY124" fmla="*/ 333375 h 3000375"/>
              <a:gd name="connsiteX125" fmla="*/ 5129213 w 5348300"/>
              <a:gd name="connsiteY125" fmla="*/ 314325 h 3000375"/>
              <a:gd name="connsiteX126" fmla="*/ 5157788 w 5348300"/>
              <a:gd name="connsiteY126" fmla="*/ 300038 h 3000375"/>
              <a:gd name="connsiteX127" fmla="*/ 5172075 w 5348300"/>
              <a:gd name="connsiteY127" fmla="*/ 285750 h 3000375"/>
              <a:gd name="connsiteX128" fmla="*/ 5191125 w 5348300"/>
              <a:gd name="connsiteY128" fmla="*/ 271463 h 3000375"/>
              <a:gd name="connsiteX129" fmla="*/ 5219700 w 5348300"/>
              <a:gd name="connsiteY129" fmla="*/ 242888 h 3000375"/>
              <a:gd name="connsiteX130" fmla="*/ 5229225 w 5348300"/>
              <a:gd name="connsiteY130" fmla="*/ 228600 h 3000375"/>
              <a:gd name="connsiteX131" fmla="*/ 5238750 w 5348300"/>
              <a:gd name="connsiteY131" fmla="*/ 185738 h 3000375"/>
              <a:gd name="connsiteX132" fmla="*/ 5253038 w 5348300"/>
              <a:gd name="connsiteY132" fmla="*/ 142875 h 3000375"/>
              <a:gd name="connsiteX133" fmla="*/ 5257800 w 5348300"/>
              <a:gd name="connsiteY133" fmla="*/ 128588 h 3000375"/>
              <a:gd name="connsiteX134" fmla="*/ 5267325 w 5348300"/>
              <a:gd name="connsiteY134" fmla="*/ 85725 h 3000375"/>
              <a:gd name="connsiteX135" fmla="*/ 5324475 w 5348300"/>
              <a:gd name="connsiteY135" fmla="*/ 19050 h 3000375"/>
              <a:gd name="connsiteX136" fmla="*/ 5343525 w 5348300"/>
              <a:gd name="connsiteY136" fmla="*/ 0 h 3000375"/>
              <a:gd name="connsiteX137" fmla="*/ 5348288 w 5348300"/>
              <a:gd name="connsiteY137"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585788 w 5348300"/>
              <a:gd name="connsiteY5" fmla="*/ 2809875 h 3000375"/>
              <a:gd name="connsiteX6" fmla="*/ 600075 w 5348300"/>
              <a:gd name="connsiteY6" fmla="*/ 2805113 h 3000375"/>
              <a:gd name="connsiteX7" fmla="*/ 614363 w 5348300"/>
              <a:gd name="connsiteY7" fmla="*/ 2800350 h 3000375"/>
              <a:gd name="connsiteX8" fmla="*/ 666750 w 5348300"/>
              <a:gd name="connsiteY8" fmla="*/ 2790825 h 3000375"/>
              <a:gd name="connsiteX9" fmla="*/ 695325 w 5348300"/>
              <a:gd name="connsiteY9" fmla="*/ 2781300 h 3000375"/>
              <a:gd name="connsiteX10" fmla="*/ 709613 w 5348300"/>
              <a:gd name="connsiteY10" fmla="*/ 2776538 h 3000375"/>
              <a:gd name="connsiteX11" fmla="*/ 728663 w 5348300"/>
              <a:gd name="connsiteY11" fmla="*/ 2771775 h 3000375"/>
              <a:gd name="connsiteX12" fmla="*/ 971550 w 5348300"/>
              <a:gd name="connsiteY12" fmla="*/ 2767013 h 3000375"/>
              <a:gd name="connsiteX13" fmla="*/ 995363 w 5348300"/>
              <a:gd name="connsiteY13" fmla="*/ 2762250 h 3000375"/>
              <a:gd name="connsiteX14" fmla="*/ 1009650 w 5348300"/>
              <a:gd name="connsiteY14" fmla="*/ 2757488 h 3000375"/>
              <a:gd name="connsiteX15" fmla="*/ 1114425 w 5348300"/>
              <a:gd name="connsiteY15" fmla="*/ 2747963 h 3000375"/>
              <a:gd name="connsiteX16" fmla="*/ 1162050 w 5348300"/>
              <a:gd name="connsiteY16" fmla="*/ 2743200 h 3000375"/>
              <a:gd name="connsiteX17" fmla="*/ 1185863 w 5348300"/>
              <a:gd name="connsiteY17" fmla="*/ 2738438 h 3000375"/>
              <a:gd name="connsiteX18" fmla="*/ 1371600 w 5348300"/>
              <a:gd name="connsiteY18" fmla="*/ 2686050 h 3000375"/>
              <a:gd name="connsiteX19" fmla="*/ 1585913 w 5348300"/>
              <a:gd name="connsiteY19" fmla="*/ 2624138 h 3000375"/>
              <a:gd name="connsiteX20" fmla="*/ 1619250 w 5348300"/>
              <a:gd name="connsiteY20" fmla="*/ 2614613 h 3000375"/>
              <a:gd name="connsiteX21" fmla="*/ 1685925 w 5348300"/>
              <a:gd name="connsiteY21" fmla="*/ 2605088 h 3000375"/>
              <a:gd name="connsiteX22" fmla="*/ 1719263 w 5348300"/>
              <a:gd name="connsiteY22" fmla="*/ 2600325 h 3000375"/>
              <a:gd name="connsiteX23" fmla="*/ 1762125 w 5348300"/>
              <a:gd name="connsiteY23" fmla="*/ 2590800 h 3000375"/>
              <a:gd name="connsiteX24" fmla="*/ 1781175 w 5348300"/>
              <a:gd name="connsiteY24" fmla="*/ 2586038 h 3000375"/>
              <a:gd name="connsiteX25" fmla="*/ 1814513 w 5348300"/>
              <a:gd name="connsiteY25" fmla="*/ 2581275 h 3000375"/>
              <a:gd name="connsiteX26" fmla="*/ 1862138 w 5348300"/>
              <a:gd name="connsiteY26" fmla="*/ 2566988 h 3000375"/>
              <a:gd name="connsiteX27" fmla="*/ 1876425 w 5348300"/>
              <a:gd name="connsiteY27" fmla="*/ 2562225 h 3000375"/>
              <a:gd name="connsiteX28" fmla="*/ 1900238 w 5348300"/>
              <a:gd name="connsiteY28" fmla="*/ 2557463 h 3000375"/>
              <a:gd name="connsiteX29" fmla="*/ 1919288 w 5348300"/>
              <a:gd name="connsiteY29" fmla="*/ 2547938 h 3000375"/>
              <a:gd name="connsiteX30" fmla="*/ 1962150 w 5348300"/>
              <a:gd name="connsiteY30" fmla="*/ 2533650 h 3000375"/>
              <a:gd name="connsiteX31" fmla="*/ 1976438 w 5348300"/>
              <a:gd name="connsiteY31" fmla="*/ 2528888 h 3000375"/>
              <a:gd name="connsiteX32" fmla="*/ 2009775 w 5348300"/>
              <a:gd name="connsiteY32" fmla="*/ 2514600 h 3000375"/>
              <a:gd name="connsiteX33" fmla="*/ 2043113 w 5348300"/>
              <a:gd name="connsiteY33" fmla="*/ 2500313 h 3000375"/>
              <a:gd name="connsiteX34" fmla="*/ 2071688 w 5348300"/>
              <a:gd name="connsiteY34" fmla="*/ 2481263 h 3000375"/>
              <a:gd name="connsiteX35" fmla="*/ 2100263 w 5348300"/>
              <a:gd name="connsiteY35" fmla="*/ 2462213 h 3000375"/>
              <a:gd name="connsiteX36" fmla="*/ 2114550 w 5348300"/>
              <a:gd name="connsiteY36" fmla="*/ 2447925 h 3000375"/>
              <a:gd name="connsiteX37" fmla="*/ 2128838 w 5348300"/>
              <a:gd name="connsiteY37" fmla="*/ 2438400 h 3000375"/>
              <a:gd name="connsiteX38" fmla="*/ 2147888 w 5348300"/>
              <a:gd name="connsiteY38" fmla="*/ 2424113 h 3000375"/>
              <a:gd name="connsiteX39" fmla="*/ 2176463 w 5348300"/>
              <a:gd name="connsiteY39" fmla="*/ 2405063 h 3000375"/>
              <a:gd name="connsiteX40" fmla="*/ 2209800 w 5348300"/>
              <a:gd name="connsiteY40" fmla="*/ 2376488 h 3000375"/>
              <a:gd name="connsiteX41" fmla="*/ 2243138 w 5348300"/>
              <a:gd name="connsiteY41" fmla="*/ 2347913 h 3000375"/>
              <a:gd name="connsiteX42" fmla="*/ 2257425 w 5348300"/>
              <a:gd name="connsiteY42" fmla="*/ 2343150 h 3000375"/>
              <a:gd name="connsiteX43" fmla="*/ 2286000 w 5348300"/>
              <a:gd name="connsiteY43" fmla="*/ 2314575 h 3000375"/>
              <a:gd name="connsiteX44" fmla="*/ 2319338 w 5348300"/>
              <a:gd name="connsiteY44" fmla="*/ 2290763 h 3000375"/>
              <a:gd name="connsiteX45" fmla="*/ 2357438 w 5348300"/>
              <a:gd name="connsiteY45" fmla="*/ 2266950 h 3000375"/>
              <a:gd name="connsiteX46" fmla="*/ 2371725 w 5348300"/>
              <a:gd name="connsiteY46" fmla="*/ 2252663 h 3000375"/>
              <a:gd name="connsiteX47" fmla="*/ 2414588 w 5348300"/>
              <a:gd name="connsiteY47" fmla="*/ 2224088 h 3000375"/>
              <a:gd name="connsiteX48" fmla="*/ 2428875 w 5348300"/>
              <a:gd name="connsiteY48" fmla="*/ 2214563 h 3000375"/>
              <a:gd name="connsiteX49" fmla="*/ 2476500 w 5348300"/>
              <a:gd name="connsiteY49" fmla="*/ 2176463 h 3000375"/>
              <a:gd name="connsiteX50" fmla="*/ 2486025 w 5348300"/>
              <a:gd name="connsiteY50" fmla="*/ 2162175 h 3000375"/>
              <a:gd name="connsiteX51" fmla="*/ 2514600 w 5348300"/>
              <a:gd name="connsiteY51" fmla="*/ 2133600 h 3000375"/>
              <a:gd name="connsiteX52" fmla="*/ 2524125 w 5348300"/>
              <a:gd name="connsiteY52" fmla="*/ 2119313 h 3000375"/>
              <a:gd name="connsiteX53" fmla="*/ 2543175 w 5348300"/>
              <a:gd name="connsiteY53" fmla="*/ 2105025 h 3000375"/>
              <a:gd name="connsiteX54" fmla="*/ 2571750 w 5348300"/>
              <a:gd name="connsiteY54" fmla="*/ 2076450 h 3000375"/>
              <a:gd name="connsiteX55" fmla="*/ 2581275 w 5348300"/>
              <a:gd name="connsiteY55" fmla="*/ 2062163 h 3000375"/>
              <a:gd name="connsiteX56" fmla="*/ 2595563 w 5348300"/>
              <a:gd name="connsiteY56" fmla="*/ 2057400 h 3000375"/>
              <a:gd name="connsiteX57" fmla="*/ 2628900 w 5348300"/>
              <a:gd name="connsiteY57" fmla="*/ 2028825 h 3000375"/>
              <a:gd name="connsiteX58" fmla="*/ 2667000 w 5348300"/>
              <a:gd name="connsiteY58" fmla="*/ 1985963 h 3000375"/>
              <a:gd name="connsiteX59" fmla="*/ 2690813 w 5348300"/>
              <a:gd name="connsiteY59" fmla="*/ 1971675 h 3000375"/>
              <a:gd name="connsiteX60" fmla="*/ 2714625 w 5348300"/>
              <a:gd name="connsiteY60" fmla="*/ 1947863 h 3000375"/>
              <a:gd name="connsiteX61" fmla="*/ 2738438 w 5348300"/>
              <a:gd name="connsiteY61" fmla="*/ 1924050 h 3000375"/>
              <a:gd name="connsiteX62" fmla="*/ 2752725 w 5348300"/>
              <a:gd name="connsiteY62" fmla="*/ 1905000 h 3000375"/>
              <a:gd name="connsiteX63" fmla="*/ 2771775 w 5348300"/>
              <a:gd name="connsiteY63" fmla="*/ 1876425 h 3000375"/>
              <a:gd name="connsiteX64" fmla="*/ 2786063 w 5348300"/>
              <a:gd name="connsiteY64" fmla="*/ 1862138 h 3000375"/>
              <a:gd name="connsiteX65" fmla="*/ 2805113 w 5348300"/>
              <a:gd name="connsiteY65" fmla="*/ 1847850 h 3000375"/>
              <a:gd name="connsiteX66" fmla="*/ 2828925 w 5348300"/>
              <a:gd name="connsiteY66" fmla="*/ 1819275 h 3000375"/>
              <a:gd name="connsiteX67" fmla="*/ 2847975 w 5348300"/>
              <a:gd name="connsiteY67" fmla="*/ 1809750 h 3000375"/>
              <a:gd name="connsiteX68" fmla="*/ 2876550 w 5348300"/>
              <a:gd name="connsiteY68" fmla="*/ 1795463 h 3000375"/>
              <a:gd name="connsiteX69" fmla="*/ 2890838 w 5348300"/>
              <a:gd name="connsiteY69" fmla="*/ 1781175 h 3000375"/>
              <a:gd name="connsiteX70" fmla="*/ 2905125 w 5348300"/>
              <a:gd name="connsiteY70" fmla="*/ 1771650 h 3000375"/>
              <a:gd name="connsiteX71" fmla="*/ 2938463 w 5348300"/>
              <a:gd name="connsiteY71" fmla="*/ 1738313 h 3000375"/>
              <a:gd name="connsiteX72" fmla="*/ 2952750 w 5348300"/>
              <a:gd name="connsiteY72" fmla="*/ 1728788 h 3000375"/>
              <a:gd name="connsiteX73" fmla="*/ 2967038 w 5348300"/>
              <a:gd name="connsiteY73" fmla="*/ 1709738 h 3000375"/>
              <a:gd name="connsiteX74" fmla="*/ 2995613 w 5348300"/>
              <a:gd name="connsiteY74" fmla="*/ 1695450 h 3000375"/>
              <a:gd name="connsiteX75" fmla="*/ 3009900 w 5348300"/>
              <a:gd name="connsiteY75" fmla="*/ 1681163 h 3000375"/>
              <a:gd name="connsiteX76" fmla="*/ 3038475 w 5348300"/>
              <a:gd name="connsiteY76" fmla="*/ 1662113 h 3000375"/>
              <a:gd name="connsiteX77" fmla="*/ 3262313 w 5348300"/>
              <a:gd name="connsiteY77" fmla="*/ 1552576 h 3000375"/>
              <a:gd name="connsiteX78" fmla="*/ 3619501 w 5348300"/>
              <a:gd name="connsiteY78" fmla="*/ 1412081 h 3000375"/>
              <a:gd name="connsiteX79" fmla="*/ 3879056 w 5348300"/>
              <a:gd name="connsiteY79" fmla="*/ 1309688 h 3000375"/>
              <a:gd name="connsiteX80" fmla="*/ 4086225 w 5348300"/>
              <a:gd name="connsiteY80" fmla="*/ 1228725 h 3000375"/>
              <a:gd name="connsiteX81" fmla="*/ 4252913 w 5348300"/>
              <a:gd name="connsiteY81" fmla="*/ 1162050 h 3000375"/>
              <a:gd name="connsiteX82" fmla="*/ 4305300 w 5348300"/>
              <a:gd name="connsiteY82" fmla="*/ 1123950 h 3000375"/>
              <a:gd name="connsiteX83" fmla="*/ 4333875 w 5348300"/>
              <a:gd name="connsiteY83" fmla="*/ 1095375 h 3000375"/>
              <a:gd name="connsiteX84" fmla="*/ 4338638 w 5348300"/>
              <a:gd name="connsiteY84" fmla="*/ 1081088 h 3000375"/>
              <a:gd name="connsiteX85" fmla="*/ 4367213 w 5348300"/>
              <a:gd name="connsiteY85" fmla="*/ 1042988 h 3000375"/>
              <a:gd name="connsiteX86" fmla="*/ 4381500 w 5348300"/>
              <a:gd name="connsiteY86" fmla="*/ 1028700 h 3000375"/>
              <a:gd name="connsiteX87" fmla="*/ 4410075 w 5348300"/>
              <a:gd name="connsiteY87" fmla="*/ 1009650 h 3000375"/>
              <a:gd name="connsiteX88" fmla="*/ 4433888 w 5348300"/>
              <a:gd name="connsiteY88" fmla="*/ 990600 h 3000375"/>
              <a:gd name="connsiteX89" fmla="*/ 4462463 w 5348300"/>
              <a:gd name="connsiteY89" fmla="*/ 971550 h 3000375"/>
              <a:gd name="connsiteX90" fmla="*/ 4519613 w 5348300"/>
              <a:gd name="connsiteY90" fmla="*/ 919163 h 3000375"/>
              <a:gd name="connsiteX91" fmla="*/ 4538663 w 5348300"/>
              <a:gd name="connsiteY91" fmla="*/ 900113 h 3000375"/>
              <a:gd name="connsiteX92" fmla="*/ 4576763 w 5348300"/>
              <a:gd name="connsiteY92" fmla="*/ 871538 h 3000375"/>
              <a:gd name="connsiteX93" fmla="*/ 4605338 w 5348300"/>
              <a:gd name="connsiteY93" fmla="*/ 847725 h 3000375"/>
              <a:gd name="connsiteX94" fmla="*/ 4643438 w 5348300"/>
              <a:gd name="connsiteY94" fmla="*/ 804863 h 3000375"/>
              <a:gd name="connsiteX95" fmla="*/ 4643438 w 5348300"/>
              <a:gd name="connsiteY95" fmla="*/ 804863 h 3000375"/>
              <a:gd name="connsiteX96" fmla="*/ 4657725 w 5348300"/>
              <a:gd name="connsiteY96" fmla="*/ 785813 h 3000375"/>
              <a:gd name="connsiteX97" fmla="*/ 4710113 w 5348300"/>
              <a:gd name="connsiteY97" fmla="*/ 738188 h 3000375"/>
              <a:gd name="connsiteX98" fmla="*/ 4738688 w 5348300"/>
              <a:gd name="connsiteY98" fmla="*/ 700088 h 3000375"/>
              <a:gd name="connsiteX99" fmla="*/ 4748213 w 5348300"/>
              <a:gd name="connsiteY99" fmla="*/ 685800 h 3000375"/>
              <a:gd name="connsiteX100" fmla="*/ 4776788 w 5348300"/>
              <a:gd name="connsiteY100" fmla="*/ 676275 h 3000375"/>
              <a:gd name="connsiteX101" fmla="*/ 4791075 w 5348300"/>
              <a:gd name="connsiteY101" fmla="*/ 671513 h 3000375"/>
              <a:gd name="connsiteX102" fmla="*/ 4814888 w 5348300"/>
              <a:gd name="connsiteY102" fmla="*/ 657225 h 3000375"/>
              <a:gd name="connsiteX103" fmla="*/ 4833938 w 5348300"/>
              <a:gd name="connsiteY103" fmla="*/ 647700 h 3000375"/>
              <a:gd name="connsiteX104" fmla="*/ 4848225 w 5348300"/>
              <a:gd name="connsiteY104" fmla="*/ 638175 h 3000375"/>
              <a:gd name="connsiteX105" fmla="*/ 4862513 w 5348300"/>
              <a:gd name="connsiteY105" fmla="*/ 633413 h 3000375"/>
              <a:gd name="connsiteX106" fmla="*/ 4881563 w 5348300"/>
              <a:gd name="connsiteY106" fmla="*/ 623888 h 3000375"/>
              <a:gd name="connsiteX107" fmla="*/ 4872038 w 5348300"/>
              <a:gd name="connsiteY107" fmla="*/ 609600 h 3000375"/>
              <a:gd name="connsiteX108" fmla="*/ 4857750 w 5348300"/>
              <a:gd name="connsiteY108" fmla="*/ 600075 h 3000375"/>
              <a:gd name="connsiteX109" fmla="*/ 4862513 w 5348300"/>
              <a:gd name="connsiteY109" fmla="*/ 585788 h 3000375"/>
              <a:gd name="connsiteX110" fmla="*/ 4886325 w 5348300"/>
              <a:gd name="connsiteY110" fmla="*/ 581025 h 3000375"/>
              <a:gd name="connsiteX111" fmla="*/ 4900613 w 5348300"/>
              <a:gd name="connsiteY111" fmla="*/ 576263 h 3000375"/>
              <a:gd name="connsiteX112" fmla="*/ 4919663 w 5348300"/>
              <a:gd name="connsiteY112" fmla="*/ 533400 h 3000375"/>
              <a:gd name="connsiteX113" fmla="*/ 4943475 w 5348300"/>
              <a:gd name="connsiteY113" fmla="*/ 519113 h 3000375"/>
              <a:gd name="connsiteX114" fmla="*/ 4962525 w 5348300"/>
              <a:gd name="connsiteY114" fmla="*/ 500063 h 3000375"/>
              <a:gd name="connsiteX115" fmla="*/ 4995863 w 5348300"/>
              <a:gd name="connsiteY115" fmla="*/ 476250 h 3000375"/>
              <a:gd name="connsiteX116" fmla="*/ 5024438 w 5348300"/>
              <a:gd name="connsiteY116" fmla="*/ 447675 h 3000375"/>
              <a:gd name="connsiteX117" fmla="*/ 5038725 w 5348300"/>
              <a:gd name="connsiteY117" fmla="*/ 433388 h 3000375"/>
              <a:gd name="connsiteX118" fmla="*/ 5048250 w 5348300"/>
              <a:gd name="connsiteY118" fmla="*/ 414338 h 3000375"/>
              <a:gd name="connsiteX119" fmla="*/ 5057775 w 5348300"/>
              <a:gd name="connsiteY119" fmla="*/ 390525 h 3000375"/>
              <a:gd name="connsiteX120" fmla="*/ 5067300 w 5348300"/>
              <a:gd name="connsiteY120" fmla="*/ 376238 h 3000375"/>
              <a:gd name="connsiteX121" fmla="*/ 5072063 w 5348300"/>
              <a:gd name="connsiteY121" fmla="*/ 361950 h 3000375"/>
              <a:gd name="connsiteX122" fmla="*/ 5086350 w 5348300"/>
              <a:gd name="connsiteY122" fmla="*/ 347663 h 3000375"/>
              <a:gd name="connsiteX123" fmla="*/ 5095875 w 5348300"/>
              <a:gd name="connsiteY123" fmla="*/ 333375 h 3000375"/>
              <a:gd name="connsiteX124" fmla="*/ 5129213 w 5348300"/>
              <a:gd name="connsiteY124" fmla="*/ 314325 h 3000375"/>
              <a:gd name="connsiteX125" fmla="*/ 5157788 w 5348300"/>
              <a:gd name="connsiteY125" fmla="*/ 300038 h 3000375"/>
              <a:gd name="connsiteX126" fmla="*/ 5172075 w 5348300"/>
              <a:gd name="connsiteY126" fmla="*/ 285750 h 3000375"/>
              <a:gd name="connsiteX127" fmla="*/ 5191125 w 5348300"/>
              <a:gd name="connsiteY127" fmla="*/ 271463 h 3000375"/>
              <a:gd name="connsiteX128" fmla="*/ 5219700 w 5348300"/>
              <a:gd name="connsiteY128" fmla="*/ 242888 h 3000375"/>
              <a:gd name="connsiteX129" fmla="*/ 5229225 w 5348300"/>
              <a:gd name="connsiteY129" fmla="*/ 228600 h 3000375"/>
              <a:gd name="connsiteX130" fmla="*/ 5238750 w 5348300"/>
              <a:gd name="connsiteY130" fmla="*/ 185738 h 3000375"/>
              <a:gd name="connsiteX131" fmla="*/ 5253038 w 5348300"/>
              <a:gd name="connsiteY131" fmla="*/ 142875 h 3000375"/>
              <a:gd name="connsiteX132" fmla="*/ 5257800 w 5348300"/>
              <a:gd name="connsiteY132" fmla="*/ 128588 h 3000375"/>
              <a:gd name="connsiteX133" fmla="*/ 5267325 w 5348300"/>
              <a:gd name="connsiteY133" fmla="*/ 85725 h 3000375"/>
              <a:gd name="connsiteX134" fmla="*/ 5324475 w 5348300"/>
              <a:gd name="connsiteY134" fmla="*/ 19050 h 3000375"/>
              <a:gd name="connsiteX135" fmla="*/ 5343525 w 5348300"/>
              <a:gd name="connsiteY135" fmla="*/ 0 h 3000375"/>
              <a:gd name="connsiteX136" fmla="*/ 5348288 w 5348300"/>
              <a:gd name="connsiteY136"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585788 w 5348300"/>
              <a:gd name="connsiteY5" fmla="*/ 2809875 h 3000375"/>
              <a:gd name="connsiteX6" fmla="*/ 614363 w 5348300"/>
              <a:gd name="connsiteY6" fmla="*/ 2800350 h 3000375"/>
              <a:gd name="connsiteX7" fmla="*/ 666750 w 5348300"/>
              <a:gd name="connsiteY7" fmla="*/ 2790825 h 3000375"/>
              <a:gd name="connsiteX8" fmla="*/ 695325 w 5348300"/>
              <a:gd name="connsiteY8" fmla="*/ 2781300 h 3000375"/>
              <a:gd name="connsiteX9" fmla="*/ 709613 w 5348300"/>
              <a:gd name="connsiteY9" fmla="*/ 2776538 h 3000375"/>
              <a:gd name="connsiteX10" fmla="*/ 728663 w 5348300"/>
              <a:gd name="connsiteY10" fmla="*/ 2771775 h 3000375"/>
              <a:gd name="connsiteX11" fmla="*/ 971550 w 5348300"/>
              <a:gd name="connsiteY11" fmla="*/ 2767013 h 3000375"/>
              <a:gd name="connsiteX12" fmla="*/ 995363 w 5348300"/>
              <a:gd name="connsiteY12" fmla="*/ 2762250 h 3000375"/>
              <a:gd name="connsiteX13" fmla="*/ 1009650 w 5348300"/>
              <a:gd name="connsiteY13" fmla="*/ 2757488 h 3000375"/>
              <a:gd name="connsiteX14" fmla="*/ 1114425 w 5348300"/>
              <a:gd name="connsiteY14" fmla="*/ 2747963 h 3000375"/>
              <a:gd name="connsiteX15" fmla="*/ 1162050 w 5348300"/>
              <a:gd name="connsiteY15" fmla="*/ 2743200 h 3000375"/>
              <a:gd name="connsiteX16" fmla="*/ 1185863 w 5348300"/>
              <a:gd name="connsiteY16" fmla="*/ 2738438 h 3000375"/>
              <a:gd name="connsiteX17" fmla="*/ 1371600 w 5348300"/>
              <a:gd name="connsiteY17" fmla="*/ 2686050 h 3000375"/>
              <a:gd name="connsiteX18" fmla="*/ 1585913 w 5348300"/>
              <a:gd name="connsiteY18" fmla="*/ 2624138 h 3000375"/>
              <a:gd name="connsiteX19" fmla="*/ 1619250 w 5348300"/>
              <a:gd name="connsiteY19" fmla="*/ 2614613 h 3000375"/>
              <a:gd name="connsiteX20" fmla="*/ 1685925 w 5348300"/>
              <a:gd name="connsiteY20" fmla="*/ 2605088 h 3000375"/>
              <a:gd name="connsiteX21" fmla="*/ 1719263 w 5348300"/>
              <a:gd name="connsiteY21" fmla="*/ 2600325 h 3000375"/>
              <a:gd name="connsiteX22" fmla="*/ 1762125 w 5348300"/>
              <a:gd name="connsiteY22" fmla="*/ 2590800 h 3000375"/>
              <a:gd name="connsiteX23" fmla="*/ 1781175 w 5348300"/>
              <a:gd name="connsiteY23" fmla="*/ 2586038 h 3000375"/>
              <a:gd name="connsiteX24" fmla="*/ 1814513 w 5348300"/>
              <a:gd name="connsiteY24" fmla="*/ 2581275 h 3000375"/>
              <a:gd name="connsiteX25" fmla="*/ 1862138 w 5348300"/>
              <a:gd name="connsiteY25" fmla="*/ 2566988 h 3000375"/>
              <a:gd name="connsiteX26" fmla="*/ 1876425 w 5348300"/>
              <a:gd name="connsiteY26" fmla="*/ 2562225 h 3000375"/>
              <a:gd name="connsiteX27" fmla="*/ 1900238 w 5348300"/>
              <a:gd name="connsiteY27" fmla="*/ 2557463 h 3000375"/>
              <a:gd name="connsiteX28" fmla="*/ 1919288 w 5348300"/>
              <a:gd name="connsiteY28" fmla="*/ 2547938 h 3000375"/>
              <a:gd name="connsiteX29" fmla="*/ 1962150 w 5348300"/>
              <a:gd name="connsiteY29" fmla="*/ 2533650 h 3000375"/>
              <a:gd name="connsiteX30" fmla="*/ 1976438 w 5348300"/>
              <a:gd name="connsiteY30" fmla="*/ 2528888 h 3000375"/>
              <a:gd name="connsiteX31" fmla="*/ 2009775 w 5348300"/>
              <a:gd name="connsiteY31" fmla="*/ 2514600 h 3000375"/>
              <a:gd name="connsiteX32" fmla="*/ 2043113 w 5348300"/>
              <a:gd name="connsiteY32" fmla="*/ 2500313 h 3000375"/>
              <a:gd name="connsiteX33" fmla="*/ 2071688 w 5348300"/>
              <a:gd name="connsiteY33" fmla="*/ 2481263 h 3000375"/>
              <a:gd name="connsiteX34" fmla="*/ 2100263 w 5348300"/>
              <a:gd name="connsiteY34" fmla="*/ 2462213 h 3000375"/>
              <a:gd name="connsiteX35" fmla="*/ 2114550 w 5348300"/>
              <a:gd name="connsiteY35" fmla="*/ 2447925 h 3000375"/>
              <a:gd name="connsiteX36" fmla="*/ 2128838 w 5348300"/>
              <a:gd name="connsiteY36" fmla="*/ 2438400 h 3000375"/>
              <a:gd name="connsiteX37" fmla="*/ 2147888 w 5348300"/>
              <a:gd name="connsiteY37" fmla="*/ 2424113 h 3000375"/>
              <a:gd name="connsiteX38" fmla="*/ 2176463 w 5348300"/>
              <a:gd name="connsiteY38" fmla="*/ 2405063 h 3000375"/>
              <a:gd name="connsiteX39" fmla="*/ 2209800 w 5348300"/>
              <a:gd name="connsiteY39" fmla="*/ 2376488 h 3000375"/>
              <a:gd name="connsiteX40" fmla="*/ 2243138 w 5348300"/>
              <a:gd name="connsiteY40" fmla="*/ 2347913 h 3000375"/>
              <a:gd name="connsiteX41" fmla="*/ 2257425 w 5348300"/>
              <a:gd name="connsiteY41" fmla="*/ 2343150 h 3000375"/>
              <a:gd name="connsiteX42" fmla="*/ 2286000 w 5348300"/>
              <a:gd name="connsiteY42" fmla="*/ 2314575 h 3000375"/>
              <a:gd name="connsiteX43" fmla="*/ 2319338 w 5348300"/>
              <a:gd name="connsiteY43" fmla="*/ 2290763 h 3000375"/>
              <a:gd name="connsiteX44" fmla="*/ 2357438 w 5348300"/>
              <a:gd name="connsiteY44" fmla="*/ 2266950 h 3000375"/>
              <a:gd name="connsiteX45" fmla="*/ 2371725 w 5348300"/>
              <a:gd name="connsiteY45" fmla="*/ 2252663 h 3000375"/>
              <a:gd name="connsiteX46" fmla="*/ 2414588 w 5348300"/>
              <a:gd name="connsiteY46" fmla="*/ 2224088 h 3000375"/>
              <a:gd name="connsiteX47" fmla="*/ 2428875 w 5348300"/>
              <a:gd name="connsiteY47" fmla="*/ 2214563 h 3000375"/>
              <a:gd name="connsiteX48" fmla="*/ 2476500 w 5348300"/>
              <a:gd name="connsiteY48" fmla="*/ 2176463 h 3000375"/>
              <a:gd name="connsiteX49" fmla="*/ 2486025 w 5348300"/>
              <a:gd name="connsiteY49" fmla="*/ 2162175 h 3000375"/>
              <a:gd name="connsiteX50" fmla="*/ 2514600 w 5348300"/>
              <a:gd name="connsiteY50" fmla="*/ 2133600 h 3000375"/>
              <a:gd name="connsiteX51" fmla="*/ 2524125 w 5348300"/>
              <a:gd name="connsiteY51" fmla="*/ 2119313 h 3000375"/>
              <a:gd name="connsiteX52" fmla="*/ 2543175 w 5348300"/>
              <a:gd name="connsiteY52" fmla="*/ 2105025 h 3000375"/>
              <a:gd name="connsiteX53" fmla="*/ 2571750 w 5348300"/>
              <a:gd name="connsiteY53" fmla="*/ 2076450 h 3000375"/>
              <a:gd name="connsiteX54" fmla="*/ 2581275 w 5348300"/>
              <a:gd name="connsiteY54" fmla="*/ 2062163 h 3000375"/>
              <a:gd name="connsiteX55" fmla="*/ 2595563 w 5348300"/>
              <a:gd name="connsiteY55" fmla="*/ 2057400 h 3000375"/>
              <a:gd name="connsiteX56" fmla="*/ 2628900 w 5348300"/>
              <a:gd name="connsiteY56" fmla="*/ 2028825 h 3000375"/>
              <a:gd name="connsiteX57" fmla="*/ 2667000 w 5348300"/>
              <a:gd name="connsiteY57" fmla="*/ 1985963 h 3000375"/>
              <a:gd name="connsiteX58" fmla="*/ 2690813 w 5348300"/>
              <a:gd name="connsiteY58" fmla="*/ 1971675 h 3000375"/>
              <a:gd name="connsiteX59" fmla="*/ 2714625 w 5348300"/>
              <a:gd name="connsiteY59" fmla="*/ 1947863 h 3000375"/>
              <a:gd name="connsiteX60" fmla="*/ 2738438 w 5348300"/>
              <a:gd name="connsiteY60" fmla="*/ 1924050 h 3000375"/>
              <a:gd name="connsiteX61" fmla="*/ 2752725 w 5348300"/>
              <a:gd name="connsiteY61" fmla="*/ 1905000 h 3000375"/>
              <a:gd name="connsiteX62" fmla="*/ 2771775 w 5348300"/>
              <a:gd name="connsiteY62" fmla="*/ 1876425 h 3000375"/>
              <a:gd name="connsiteX63" fmla="*/ 2786063 w 5348300"/>
              <a:gd name="connsiteY63" fmla="*/ 1862138 h 3000375"/>
              <a:gd name="connsiteX64" fmla="*/ 2805113 w 5348300"/>
              <a:gd name="connsiteY64" fmla="*/ 1847850 h 3000375"/>
              <a:gd name="connsiteX65" fmla="*/ 2828925 w 5348300"/>
              <a:gd name="connsiteY65" fmla="*/ 1819275 h 3000375"/>
              <a:gd name="connsiteX66" fmla="*/ 2847975 w 5348300"/>
              <a:gd name="connsiteY66" fmla="*/ 1809750 h 3000375"/>
              <a:gd name="connsiteX67" fmla="*/ 2876550 w 5348300"/>
              <a:gd name="connsiteY67" fmla="*/ 1795463 h 3000375"/>
              <a:gd name="connsiteX68" fmla="*/ 2890838 w 5348300"/>
              <a:gd name="connsiteY68" fmla="*/ 1781175 h 3000375"/>
              <a:gd name="connsiteX69" fmla="*/ 2905125 w 5348300"/>
              <a:gd name="connsiteY69" fmla="*/ 1771650 h 3000375"/>
              <a:gd name="connsiteX70" fmla="*/ 2938463 w 5348300"/>
              <a:gd name="connsiteY70" fmla="*/ 1738313 h 3000375"/>
              <a:gd name="connsiteX71" fmla="*/ 2952750 w 5348300"/>
              <a:gd name="connsiteY71" fmla="*/ 1728788 h 3000375"/>
              <a:gd name="connsiteX72" fmla="*/ 2967038 w 5348300"/>
              <a:gd name="connsiteY72" fmla="*/ 1709738 h 3000375"/>
              <a:gd name="connsiteX73" fmla="*/ 2995613 w 5348300"/>
              <a:gd name="connsiteY73" fmla="*/ 1695450 h 3000375"/>
              <a:gd name="connsiteX74" fmla="*/ 3009900 w 5348300"/>
              <a:gd name="connsiteY74" fmla="*/ 1681163 h 3000375"/>
              <a:gd name="connsiteX75" fmla="*/ 3038475 w 5348300"/>
              <a:gd name="connsiteY75" fmla="*/ 1662113 h 3000375"/>
              <a:gd name="connsiteX76" fmla="*/ 3262313 w 5348300"/>
              <a:gd name="connsiteY76" fmla="*/ 1552576 h 3000375"/>
              <a:gd name="connsiteX77" fmla="*/ 3619501 w 5348300"/>
              <a:gd name="connsiteY77" fmla="*/ 1412081 h 3000375"/>
              <a:gd name="connsiteX78" fmla="*/ 3879056 w 5348300"/>
              <a:gd name="connsiteY78" fmla="*/ 1309688 h 3000375"/>
              <a:gd name="connsiteX79" fmla="*/ 4086225 w 5348300"/>
              <a:gd name="connsiteY79" fmla="*/ 1228725 h 3000375"/>
              <a:gd name="connsiteX80" fmla="*/ 4252913 w 5348300"/>
              <a:gd name="connsiteY80" fmla="*/ 1162050 h 3000375"/>
              <a:gd name="connsiteX81" fmla="*/ 4305300 w 5348300"/>
              <a:gd name="connsiteY81" fmla="*/ 1123950 h 3000375"/>
              <a:gd name="connsiteX82" fmla="*/ 4333875 w 5348300"/>
              <a:gd name="connsiteY82" fmla="*/ 1095375 h 3000375"/>
              <a:gd name="connsiteX83" fmla="*/ 4338638 w 5348300"/>
              <a:gd name="connsiteY83" fmla="*/ 1081088 h 3000375"/>
              <a:gd name="connsiteX84" fmla="*/ 4367213 w 5348300"/>
              <a:gd name="connsiteY84" fmla="*/ 1042988 h 3000375"/>
              <a:gd name="connsiteX85" fmla="*/ 4381500 w 5348300"/>
              <a:gd name="connsiteY85" fmla="*/ 1028700 h 3000375"/>
              <a:gd name="connsiteX86" fmla="*/ 4410075 w 5348300"/>
              <a:gd name="connsiteY86" fmla="*/ 1009650 h 3000375"/>
              <a:gd name="connsiteX87" fmla="*/ 4433888 w 5348300"/>
              <a:gd name="connsiteY87" fmla="*/ 990600 h 3000375"/>
              <a:gd name="connsiteX88" fmla="*/ 4462463 w 5348300"/>
              <a:gd name="connsiteY88" fmla="*/ 971550 h 3000375"/>
              <a:gd name="connsiteX89" fmla="*/ 4519613 w 5348300"/>
              <a:gd name="connsiteY89" fmla="*/ 919163 h 3000375"/>
              <a:gd name="connsiteX90" fmla="*/ 4538663 w 5348300"/>
              <a:gd name="connsiteY90" fmla="*/ 900113 h 3000375"/>
              <a:gd name="connsiteX91" fmla="*/ 4576763 w 5348300"/>
              <a:gd name="connsiteY91" fmla="*/ 871538 h 3000375"/>
              <a:gd name="connsiteX92" fmla="*/ 4605338 w 5348300"/>
              <a:gd name="connsiteY92" fmla="*/ 847725 h 3000375"/>
              <a:gd name="connsiteX93" fmla="*/ 4643438 w 5348300"/>
              <a:gd name="connsiteY93" fmla="*/ 804863 h 3000375"/>
              <a:gd name="connsiteX94" fmla="*/ 4643438 w 5348300"/>
              <a:gd name="connsiteY94" fmla="*/ 804863 h 3000375"/>
              <a:gd name="connsiteX95" fmla="*/ 4657725 w 5348300"/>
              <a:gd name="connsiteY95" fmla="*/ 785813 h 3000375"/>
              <a:gd name="connsiteX96" fmla="*/ 4710113 w 5348300"/>
              <a:gd name="connsiteY96" fmla="*/ 738188 h 3000375"/>
              <a:gd name="connsiteX97" fmla="*/ 4738688 w 5348300"/>
              <a:gd name="connsiteY97" fmla="*/ 700088 h 3000375"/>
              <a:gd name="connsiteX98" fmla="*/ 4748213 w 5348300"/>
              <a:gd name="connsiteY98" fmla="*/ 685800 h 3000375"/>
              <a:gd name="connsiteX99" fmla="*/ 4776788 w 5348300"/>
              <a:gd name="connsiteY99" fmla="*/ 676275 h 3000375"/>
              <a:gd name="connsiteX100" fmla="*/ 4791075 w 5348300"/>
              <a:gd name="connsiteY100" fmla="*/ 671513 h 3000375"/>
              <a:gd name="connsiteX101" fmla="*/ 4814888 w 5348300"/>
              <a:gd name="connsiteY101" fmla="*/ 657225 h 3000375"/>
              <a:gd name="connsiteX102" fmla="*/ 4833938 w 5348300"/>
              <a:gd name="connsiteY102" fmla="*/ 647700 h 3000375"/>
              <a:gd name="connsiteX103" fmla="*/ 4848225 w 5348300"/>
              <a:gd name="connsiteY103" fmla="*/ 638175 h 3000375"/>
              <a:gd name="connsiteX104" fmla="*/ 4862513 w 5348300"/>
              <a:gd name="connsiteY104" fmla="*/ 633413 h 3000375"/>
              <a:gd name="connsiteX105" fmla="*/ 4881563 w 5348300"/>
              <a:gd name="connsiteY105" fmla="*/ 623888 h 3000375"/>
              <a:gd name="connsiteX106" fmla="*/ 4872038 w 5348300"/>
              <a:gd name="connsiteY106" fmla="*/ 609600 h 3000375"/>
              <a:gd name="connsiteX107" fmla="*/ 4857750 w 5348300"/>
              <a:gd name="connsiteY107" fmla="*/ 600075 h 3000375"/>
              <a:gd name="connsiteX108" fmla="*/ 4862513 w 5348300"/>
              <a:gd name="connsiteY108" fmla="*/ 585788 h 3000375"/>
              <a:gd name="connsiteX109" fmla="*/ 4886325 w 5348300"/>
              <a:gd name="connsiteY109" fmla="*/ 581025 h 3000375"/>
              <a:gd name="connsiteX110" fmla="*/ 4900613 w 5348300"/>
              <a:gd name="connsiteY110" fmla="*/ 576263 h 3000375"/>
              <a:gd name="connsiteX111" fmla="*/ 4919663 w 5348300"/>
              <a:gd name="connsiteY111" fmla="*/ 533400 h 3000375"/>
              <a:gd name="connsiteX112" fmla="*/ 4943475 w 5348300"/>
              <a:gd name="connsiteY112" fmla="*/ 519113 h 3000375"/>
              <a:gd name="connsiteX113" fmla="*/ 4962525 w 5348300"/>
              <a:gd name="connsiteY113" fmla="*/ 500063 h 3000375"/>
              <a:gd name="connsiteX114" fmla="*/ 4995863 w 5348300"/>
              <a:gd name="connsiteY114" fmla="*/ 476250 h 3000375"/>
              <a:gd name="connsiteX115" fmla="*/ 5024438 w 5348300"/>
              <a:gd name="connsiteY115" fmla="*/ 447675 h 3000375"/>
              <a:gd name="connsiteX116" fmla="*/ 5038725 w 5348300"/>
              <a:gd name="connsiteY116" fmla="*/ 433388 h 3000375"/>
              <a:gd name="connsiteX117" fmla="*/ 5048250 w 5348300"/>
              <a:gd name="connsiteY117" fmla="*/ 414338 h 3000375"/>
              <a:gd name="connsiteX118" fmla="*/ 5057775 w 5348300"/>
              <a:gd name="connsiteY118" fmla="*/ 390525 h 3000375"/>
              <a:gd name="connsiteX119" fmla="*/ 5067300 w 5348300"/>
              <a:gd name="connsiteY119" fmla="*/ 376238 h 3000375"/>
              <a:gd name="connsiteX120" fmla="*/ 5072063 w 5348300"/>
              <a:gd name="connsiteY120" fmla="*/ 361950 h 3000375"/>
              <a:gd name="connsiteX121" fmla="*/ 5086350 w 5348300"/>
              <a:gd name="connsiteY121" fmla="*/ 347663 h 3000375"/>
              <a:gd name="connsiteX122" fmla="*/ 5095875 w 5348300"/>
              <a:gd name="connsiteY122" fmla="*/ 333375 h 3000375"/>
              <a:gd name="connsiteX123" fmla="*/ 5129213 w 5348300"/>
              <a:gd name="connsiteY123" fmla="*/ 314325 h 3000375"/>
              <a:gd name="connsiteX124" fmla="*/ 5157788 w 5348300"/>
              <a:gd name="connsiteY124" fmla="*/ 300038 h 3000375"/>
              <a:gd name="connsiteX125" fmla="*/ 5172075 w 5348300"/>
              <a:gd name="connsiteY125" fmla="*/ 285750 h 3000375"/>
              <a:gd name="connsiteX126" fmla="*/ 5191125 w 5348300"/>
              <a:gd name="connsiteY126" fmla="*/ 271463 h 3000375"/>
              <a:gd name="connsiteX127" fmla="*/ 5219700 w 5348300"/>
              <a:gd name="connsiteY127" fmla="*/ 242888 h 3000375"/>
              <a:gd name="connsiteX128" fmla="*/ 5229225 w 5348300"/>
              <a:gd name="connsiteY128" fmla="*/ 228600 h 3000375"/>
              <a:gd name="connsiteX129" fmla="*/ 5238750 w 5348300"/>
              <a:gd name="connsiteY129" fmla="*/ 185738 h 3000375"/>
              <a:gd name="connsiteX130" fmla="*/ 5253038 w 5348300"/>
              <a:gd name="connsiteY130" fmla="*/ 142875 h 3000375"/>
              <a:gd name="connsiteX131" fmla="*/ 5257800 w 5348300"/>
              <a:gd name="connsiteY131" fmla="*/ 128588 h 3000375"/>
              <a:gd name="connsiteX132" fmla="*/ 5267325 w 5348300"/>
              <a:gd name="connsiteY132" fmla="*/ 85725 h 3000375"/>
              <a:gd name="connsiteX133" fmla="*/ 5324475 w 5348300"/>
              <a:gd name="connsiteY133" fmla="*/ 19050 h 3000375"/>
              <a:gd name="connsiteX134" fmla="*/ 5343525 w 5348300"/>
              <a:gd name="connsiteY134" fmla="*/ 0 h 3000375"/>
              <a:gd name="connsiteX135" fmla="*/ 5348288 w 5348300"/>
              <a:gd name="connsiteY135"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614363 w 5348300"/>
              <a:gd name="connsiteY5" fmla="*/ 2800350 h 3000375"/>
              <a:gd name="connsiteX6" fmla="*/ 666750 w 5348300"/>
              <a:gd name="connsiteY6" fmla="*/ 2790825 h 3000375"/>
              <a:gd name="connsiteX7" fmla="*/ 695325 w 5348300"/>
              <a:gd name="connsiteY7" fmla="*/ 2781300 h 3000375"/>
              <a:gd name="connsiteX8" fmla="*/ 709613 w 5348300"/>
              <a:gd name="connsiteY8" fmla="*/ 2776538 h 3000375"/>
              <a:gd name="connsiteX9" fmla="*/ 728663 w 5348300"/>
              <a:gd name="connsiteY9" fmla="*/ 2771775 h 3000375"/>
              <a:gd name="connsiteX10" fmla="*/ 971550 w 5348300"/>
              <a:gd name="connsiteY10" fmla="*/ 2767013 h 3000375"/>
              <a:gd name="connsiteX11" fmla="*/ 995363 w 5348300"/>
              <a:gd name="connsiteY11" fmla="*/ 2762250 h 3000375"/>
              <a:gd name="connsiteX12" fmla="*/ 1009650 w 5348300"/>
              <a:gd name="connsiteY12" fmla="*/ 2757488 h 3000375"/>
              <a:gd name="connsiteX13" fmla="*/ 1114425 w 5348300"/>
              <a:gd name="connsiteY13" fmla="*/ 2747963 h 3000375"/>
              <a:gd name="connsiteX14" fmla="*/ 1162050 w 5348300"/>
              <a:gd name="connsiteY14" fmla="*/ 2743200 h 3000375"/>
              <a:gd name="connsiteX15" fmla="*/ 1185863 w 5348300"/>
              <a:gd name="connsiteY15" fmla="*/ 2738438 h 3000375"/>
              <a:gd name="connsiteX16" fmla="*/ 1371600 w 5348300"/>
              <a:gd name="connsiteY16" fmla="*/ 2686050 h 3000375"/>
              <a:gd name="connsiteX17" fmla="*/ 1585913 w 5348300"/>
              <a:gd name="connsiteY17" fmla="*/ 2624138 h 3000375"/>
              <a:gd name="connsiteX18" fmla="*/ 1619250 w 5348300"/>
              <a:gd name="connsiteY18" fmla="*/ 2614613 h 3000375"/>
              <a:gd name="connsiteX19" fmla="*/ 1685925 w 5348300"/>
              <a:gd name="connsiteY19" fmla="*/ 2605088 h 3000375"/>
              <a:gd name="connsiteX20" fmla="*/ 1719263 w 5348300"/>
              <a:gd name="connsiteY20" fmla="*/ 2600325 h 3000375"/>
              <a:gd name="connsiteX21" fmla="*/ 1762125 w 5348300"/>
              <a:gd name="connsiteY21" fmla="*/ 2590800 h 3000375"/>
              <a:gd name="connsiteX22" fmla="*/ 1781175 w 5348300"/>
              <a:gd name="connsiteY22" fmla="*/ 2586038 h 3000375"/>
              <a:gd name="connsiteX23" fmla="*/ 1814513 w 5348300"/>
              <a:gd name="connsiteY23" fmla="*/ 2581275 h 3000375"/>
              <a:gd name="connsiteX24" fmla="*/ 1862138 w 5348300"/>
              <a:gd name="connsiteY24" fmla="*/ 2566988 h 3000375"/>
              <a:gd name="connsiteX25" fmla="*/ 1876425 w 5348300"/>
              <a:gd name="connsiteY25" fmla="*/ 2562225 h 3000375"/>
              <a:gd name="connsiteX26" fmla="*/ 1900238 w 5348300"/>
              <a:gd name="connsiteY26" fmla="*/ 2557463 h 3000375"/>
              <a:gd name="connsiteX27" fmla="*/ 1919288 w 5348300"/>
              <a:gd name="connsiteY27" fmla="*/ 2547938 h 3000375"/>
              <a:gd name="connsiteX28" fmla="*/ 1962150 w 5348300"/>
              <a:gd name="connsiteY28" fmla="*/ 2533650 h 3000375"/>
              <a:gd name="connsiteX29" fmla="*/ 1976438 w 5348300"/>
              <a:gd name="connsiteY29" fmla="*/ 2528888 h 3000375"/>
              <a:gd name="connsiteX30" fmla="*/ 2009775 w 5348300"/>
              <a:gd name="connsiteY30" fmla="*/ 2514600 h 3000375"/>
              <a:gd name="connsiteX31" fmla="*/ 2043113 w 5348300"/>
              <a:gd name="connsiteY31" fmla="*/ 2500313 h 3000375"/>
              <a:gd name="connsiteX32" fmla="*/ 2071688 w 5348300"/>
              <a:gd name="connsiteY32" fmla="*/ 2481263 h 3000375"/>
              <a:gd name="connsiteX33" fmla="*/ 2100263 w 5348300"/>
              <a:gd name="connsiteY33" fmla="*/ 2462213 h 3000375"/>
              <a:gd name="connsiteX34" fmla="*/ 2114550 w 5348300"/>
              <a:gd name="connsiteY34" fmla="*/ 2447925 h 3000375"/>
              <a:gd name="connsiteX35" fmla="*/ 2128838 w 5348300"/>
              <a:gd name="connsiteY35" fmla="*/ 2438400 h 3000375"/>
              <a:gd name="connsiteX36" fmla="*/ 2147888 w 5348300"/>
              <a:gd name="connsiteY36" fmla="*/ 2424113 h 3000375"/>
              <a:gd name="connsiteX37" fmla="*/ 2176463 w 5348300"/>
              <a:gd name="connsiteY37" fmla="*/ 2405063 h 3000375"/>
              <a:gd name="connsiteX38" fmla="*/ 2209800 w 5348300"/>
              <a:gd name="connsiteY38" fmla="*/ 2376488 h 3000375"/>
              <a:gd name="connsiteX39" fmla="*/ 2243138 w 5348300"/>
              <a:gd name="connsiteY39" fmla="*/ 2347913 h 3000375"/>
              <a:gd name="connsiteX40" fmla="*/ 2257425 w 5348300"/>
              <a:gd name="connsiteY40" fmla="*/ 2343150 h 3000375"/>
              <a:gd name="connsiteX41" fmla="*/ 2286000 w 5348300"/>
              <a:gd name="connsiteY41" fmla="*/ 2314575 h 3000375"/>
              <a:gd name="connsiteX42" fmla="*/ 2319338 w 5348300"/>
              <a:gd name="connsiteY42" fmla="*/ 2290763 h 3000375"/>
              <a:gd name="connsiteX43" fmla="*/ 2357438 w 5348300"/>
              <a:gd name="connsiteY43" fmla="*/ 2266950 h 3000375"/>
              <a:gd name="connsiteX44" fmla="*/ 2371725 w 5348300"/>
              <a:gd name="connsiteY44" fmla="*/ 2252663 h 3000375"/>
              <a:gd name="connsiteX45" fmla="*/ 2414588 w 5348300"/>
              <a:gd name="connsiteY45" fmla="*/ 2224088 h 3000375"/>
              <a:gd name="connsiteX46" fmla="*/ 2428875 w 5348300"/>
              <a:gd name="connsiteY46" fmla="*/ 2214563 h 3000375"/>
              <a:gd name="connsiteX47" fmla="*/ 2476500 w 5348300"/>
              <a:gd name="connsiteY47" fmla="*/ 2176463 h 3000375"/>
              <a:gd name="connsiteX48" fmla="*/ 2486025 w 5348300"/>
              <a:gd name="connsiteY48" fmla="*/ 2162175 h 3000375"/>
              <a:gd name="connsiteX49" fmla="*/ 2514600 w 5348300"/>
              <a:gd name="connsiteY49" fmla="*/ 2133600 h 3000375"/>
              <a:gd name="connsiteX50" fmla="*/ 2524125 w 5348300"/>
              <a:gd name="connsiteY50" fmla="*/ 2119313 h 3000375"/>
              <a:gd name="connsiteX51" fmla="*/ 2543175 w 5348300"/>
              <a:gd name="connsiteY51" fmla="*/ 2105025 h 3000375"/>
              <a:gd name="connsiteX52" fmla="*/ 2571750 w 5348300"/>
              <a:gd name="connsiteY52" fmla="*/ 2076450 h 3000375"/>
              <a:gd name="connsiteX53" fmla="*/ 2581275 w 5348300"/>
              <a:gd name="connsiteY53" fmla="*/ 2062163 h 3000375"/>
              <a:gd name="connsiteX54" fmla="*/ 2595563 w 5348300"/>
              <a:gd name="connsiteY54" fmla="*/ 2057400 h 3000375"/>
              <a:gd name="connsiteX55" fmla="*/ 2628900 w 5348300"/>
              <a:gd name="connsiteY55" fmla="*/ 2028825 h 3000375"/>
              <a:gd name="connsiteX56" fmla="*/ 2667000 w 5348300"/>
              <a:gd name="connsiteY56" fmla="*/ 1985963 h 3000375"/>
              <a:gd name="connsiteX57" fmla="*/ 2690813 w 5348300"/>
              <a:gd name="connsiteY57" fmla="*/ 1971675 h 3000375"/>
              <a:gd name="connsiteX58" fmla="*/ 2714625 w 5348300"/>
              <a:gd name="connsiteY58" fmla="*/ 1947863 h 3000375"/>
              <a:gd name="connsiteX59" fmla="*/ 2738438 w 5348300"/>
              <a:gd name="connsiteY59" fmla="*/ 1924050 h 3000375"/>
              <a:gd name="connsiteX60" fmla="*/ 2752725 w 5348300"/>
              <a:gd name="connsiteY60" fmla="*/ 1905000 h 3000375"/>
              <a:gd name="connsiteX61" fmla="*/ 2771775 w 5348300"/>
              <a:gd name="connsiteY61" fmla="*/ 1876425 h 3000375"/>
              <a:gd name="connsiteX62" fmla="*/ 2786063 w 5348300"/>
              <a:gd name="connsiteY62" fmla="*/ 1862138 h 3000375"/>
              <a:gd name="connsiteX63" fmla="*/ 2805113 w 5348300"/>
              <a:gd name="connsiteY63" fmla="*/ 1847850 h 3000375"/>
              <a:gd name="connsiteX64" fmla="*/ 2828925 w 5348300"/>
              <a:gd name="connsiteY64" fmla="*/ 1819275 h 3000375"/>
              <a:gd name="connsiteX65" fmla="*/ 2847975 w 5348300"/>
              <a:gd name="connsiteY65" fmla="*/ 1809750 h 3000375"/>
              <a:gd name="connsiteX66" fmla="*/ 2876550 w 5348300"/>
              <a:gd name="connsiteY66" fmla="*/ 1795463 h 3000375"/>
              <a:gd name="connsiteX67" fmla="*/ 2890838 w 5348300"/>
              <a:gd name="connsiteY67" fmla="*/ 1781175 h 3000375"/>
              <a:gd name="connsiteX68" fmla="*/ 2905125 w 5348300"/>
              <a:gd name="connsiteY68" fmla="*/ 1771650 h 3000375"/>
              <a:gd name="connsiteX69" fmla="*/ 2938463 w 5348300"/>
              <a:gd name="connsiteY69" fmla="*/ 1738313 h 3000375"/>
              <a:gd name="connsiteX70" fmla="*/ 2952750 w 5348300"/>
              <a:gd name="connsiteY70" fmla="*/ 1728788 h 3000375"/>
              <a:gd name="connsiteX71" fmla="*/ 2967038 w 5348300"/>
              <a:gd name="connsiteY71" fmla="*/ 1709738 h 3000375"/>
              <a:gd name="connsiteX72" fmla="*/ 2995613 w 5348300"/>
              <a:gd name="connsiteY72" fmla="*/ 1695450 h 3000375"/>
              <a:gd name="connsiteX73" fmla="*/ 3009900 w 5348300"/>
              <a:gd name="connsiteY73" fmla="*/ 1681163 h 3000375"/>
              <a:gd name="connsiteX74" fmla="*/ 3038475 w 5348300"/>
              <a:gd name="connsiteY74" fmla="*/ 1662113 h 3000375"/>
              <a:gd name="connsiteX75" fmla="*/ 3262313 w 5348300"/>
              <a:gd name="connsiteY75" fmla="*/ 1552576 h 3000375"/>
              <a:gd name="connsiteX76" fmla="*/ 3619501 w 5348300"/>
              <a:gd name="connsiteY76" fmla="*/ 1412081 h 3000375"/>
              <a:gd name="connsiteX77" fmla="*/ 3879056 w 5348300"/>
              <a:gd name="connsiteY77" fmla="*/ 1309688 h 3000375"/>
              <a:gd name="connsiteX78" fmla="*/ 4086225 w 5348300"/>
              <a:gd name="connsiteY78" fmla="*/ 1228725 h 3000375"/>
              <a:gd name="connsiteX79" fmla="*/ 4252913 w 5348300"/>
              <a:gd name="connsiteY79" fmla="*/ 1162050 h 3000375"/>
              <a:gd name="connsiteX80" fmla="*/ 4305300 w 5348300"/>
              <a:gd name="connsiteY80" fmla="*/ 1123950 h 3000375"/>
              <a:gd name="connsiteX81" fmla="*/ 4333875 w 5348300"/>
              <a:gd name="connsiteY81" fmla="*/ 1095375 h 3000375"/>
              <a:gd name="connsiteX82" fmla="*/ 4338638 w 5348300"/>
              <a:gd name="connsiteY82" fmla="*/ 1081088 h 3000375"/>
              <a:gd name="connsiteX83" fmla="*/ 4367213 w 5348300"/>
              <a:gd name="connsiteY83" fmla="*/ 1042988 h 3000375"/>
              <a:gd name="connsiteX84" fmla="*/ 4381500 w 5348300"/>
              <a:gd name="connsiteY84" fmla="*/ 1028700 h 3000375"/>
              <a:gd name="connsiteX85" fmla="*/ 4410075 w 5348300"/>
              <a:gd name="connsiteY85" fmla="*/ 1009650 h 3000375"/>
              <a:gd name="connsiteX86" fmla="*/ 4433888 w 5348300"/>
              <a:gd name="connsiteY86" fmla="*/ 990600 h 3000375"/>
              <a:gd name="connsiteX87" fmla="*/ 4462463 w 5348300"/>
              <a:gd name="connsiteY87" fmla="*/ 971550 h 3000375"/>
              <a:gd name="connsiteX88" fmla="*/ 4519613 w 5348300"/>
              <a:gd name="connsiteY88" fmla="*/ 919163 h 3000375"/>
              <a:gd name="connsiteX89" fmla="*/ 4538663 w 5348300"/>
              <a:gd name="connsiteY89" fmla="*/ 900113 h 3000375"/>
              <a:gd name="connsiteX90" fmla="*/ 4576763 w 5348300"/>
              <a:gd name="connsiteY90" fmla="*/ 871538 h 3000375"/>
              <a:gd name="connsiteX91" fmla="*/ 4605338 w 5348300"/>
              <a:gd name="connsiteY91" fmla="*/ 847725 h 3000375"/>
              <a:gd name="connsiteX92" fmla="*/ 4643438 w 5348300"/>
              <a:gd name="connsiteY92" fmla="*/ 804863 h 3000375"/>
              <a:gd name="connsiteX93" fmla="*/ 4643438 w 5348300"/>
              <a:gd name="connsiteY93" fmla="*/ 804863 h 3000375"/>
              <a:gd name="connsiteX94" fmla="*/ 4657725 w 5348300"/>
              <a:gd name="connsiteY94" fmla="*/ 785813 h 3000375"/>
              <a:gd name="connsiteX95" fmla="*/ 4710113 w 5348300"/>
              <a:gd name="connsiteY95" fmla="*/ 738188 h 3000375"/>
              <a:gd name="connsiteX96" fmla="*/ 4738688 w 5348300"/>
              <a:gd name="connsiteY96" fmla="*/ 700088 h 3000375"/>
              <a:gd name="connsiteX97" fmla="*/ 4748213 w 5348300"/>
              <a:gd name="connsiteY97" fmla="*/ 685800 h 3000375"/>
              <a:gd name="connsiteX98" fmla="*/ 4776788 w 5348300"/>
              <a:gd name="connsiteY98" fmla="*/ 676275 h 3000375"/>
              <a:gd name="connsiteX99" fmla="*/ 4791075 w 5348300"/>
              <a:gd name="connsiteY99" fmla="*/ 671513 h 3000375"/>
              <a:gd name="connsiteX100" fmla="*/ 4814888 w 5348300"/>
              <a:gd name="connsiteY100" fmla="*/ 657225 h 3000375"/>
              <a:gd name="connsiteX101" fmla="*/ 4833938 w 5348300"/>
              <a:gd name="connsiteY101" fmla="*/ 647700 h 3000375"/>
              <a:gd name="connsiteX102" fmla="*/ 4848225 w 5348300"/>
              <a:gd name="connsiteY102" fmla="*/ 638175 h 3000375"/>
              <a:gd name="connsiteX103" fmla="*/ 4862513 w 5348300"/>
              <a:gd name="connsiteY103" fmla="*/ 633413 h 3000375"/>
              <a:gd name="connsiteX104" fmla="*/ 4881563 w 5348300"/>
              <a:gd name="connsiteY104" fmla="*/ 623888 h 3000375"/>
              <a:gd name="connsiteX105" fmla="*/ 4872038 w 5348300"/>
              <a:gd name="connsiteY105" fmla="*/ 609600 h 3000375"/>
              <a:gd name="connsiteX106" fmla="*/ 4857750 w 5348300"/>
              <a:gd name="connsiteY106" fmla="*/ 600075 h 3000375"/>
              <a:gd name="connsiteX107" fmla="*/ 4862513 w 5348300"/>
              <a:gd name="connsiteY107" fmla="*/ 585788 h 3000375"/>
              <a:gd name="connsiteX108" fmla="*/ 4886325 w 5348300"/>
              <a:gd name="connsiteY108" fmla="*/ 581025 h 3000375"/>
              <a:gd name="connsiteX109" fmla="*/ 4900613 w 5348300"/>
              <a:gd name="connsiteY109" fmla="*/ 576263 h 3000375"/>
              <a:gd name="connsiteX110" fmla="*/ 4919663 w 5348300"/>
              <a:gd name="connsiteY110" fmla="*/ 533400 h 3000375"/>
              <a:gd name="connsiteX111" fmla="*/ 4943475 w 5348300"/>
              <a:gd name="connsiteY111" fmla="*/ 519113 h 3000375"/>
              <a:gd name="connsiteX112" fmla="*/ 4962525 w 5348300"/>
              <a:gd name="connsiteY112" fmla="*/ 500063 h 3000375"/>
              <a:gd name="connsiteX113" fmla="*/ 4995863 w 5348300"/>
              <a:gd name="connsiteY113" fmla="*/ 476250 h 3000375"/>
              <a:gd name="connsiteX114" fmla="*/ 5024438 w 5348300"/>
              <a:gd name="connsiteY114" fmla="*/ 447675 h 3000375"/>
              <a:gd name="connsiteX115" fmla="*/ 5038725 w 5348300"/>
              <a:gd name="connsiteY115" fmla="*/ 433388 h 3000375"/>
              <a:gd name="connsiteX116" fmla="*/ 5048250 w 5348300"/>
              <a:gd name="connsiteY116" fmla="*/ 414338 h 3000375"/>
              <a:gd name="connsiteX117" fmla="*/ 5057775 w 5348300"/>
              <a:gd name="connsiteY117" fmla="*/ 390525 h 3000375"/>
              <a:gd name="connsiteX118" fmla="*/ 5067300 w 5348300"/>
              <a:gd name="connsiteY118" fmla="*/ 376238 h 3000375"/>
              <a:gd name="connsiteX119" fmla="*/ 5072063 w 5348300"/>
              <a:gd name="connsiteY119" fmla="*/ 361950 h 3000375"/>
              <a:gd name="connsiteX120" fmla="*/ 5086350 w 5348300"/>
              <a:gd name="connsiteY120" fmla="*/ 347663 h 3000375"/>
              <a:gd name="connsiteX121" fmla="*/ 5095875 w 5348300"/>
              <a:gd name="connsiteY121" fmla="*/ 333375 h 3000375"/>
              <a:gd name="connsiteX122" fmla="*/ 5129213 w 5348300"/>
              <a:gd name="connsiteY122" fmla="*/ 314325 h 3000375"/>
              <a:gd name="connsiteX123" fmla="*/ 5157788 w 5348300"/>
              <a:gd name="connsiteY123" fmla="*/ 300038 h 3000375"/>
              <a:gd name="connsiteX124" fmla="*/ 5172075 w 5348300"/>
              <a:gd name="connsiteY124" fmla="*/ 285750 h 3000375"/>
              <a:gd name="connsiteX125" fmla="*/ 5191125 w 5348300"/>
              <a:gd name="connsiteY125" fmla="*/ 271463 h 3000375"/>
              <a:gd name="connsiteX126" fmla="*/ 5219700 w 5348300"/>
              <a:gd name="connsiteY126" fmla="*/ 242888 h 3000375"/>
              <a:gd name="connsiteX127" fmla="*/ 5229225 w 5348300"/>
              <a:gd name="connsiteY127" fmla="*/ 228600 h 3000375"/>
              <a:gd name="connsiteX128" fmla="*/ 5238750 w 5348300"/>
              <a:gd name="connsiteY128" fmla="*/ 185738 h 3000375"/>
              <a:gd name="connsiteX129" fmla="*/ 5253038 w 5348300"/>
              <a:gd name="connsiteY129" fmla="*/ 142875 h 3000375"/>
              <a:gd name="connsiteX130" fmla="*/ 5257800 w 5348300"/>
              <a:gd name="connsiteY130" fmla="*/ 128588 h 3000375"/>
              <a:gd name="connsiteX131" fmla="*/ 5267325 w 5348300"/>
              <a:gd name="connsiteY131" fmla="*/ 85725 h 3000375"/>
              <a:gd name="connsiteX132" fmla="*/ 5324475 w 5348300"/>
              <a:gd name="connsiteY132" fmla="*/ 19050 h 3000375"/>
              <a:gd name="connsiteX133" fmla="*/ 5343525 w 5348300"/>
              <a:gd name="connsiteY133" fmla="*/ 0 h 3000375"/>
              <a:gd name="connsiteX134" fmla="*/ 5348288 w 5348300"/>
              <a:gd name="connsiteY134"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666750 w 5348300"/>
              <a:gd name="connsiteY5" fmla="*/ 2790825 h 3000375"/>
              <a:gd name="connsiteX6" fmla="*/ 695325 w 5348300"/>
              <a:gd name="connsiteY6" fmla="*/ 2781300 h 3000375"/>
              <a:gd name="connsiteX7" fmla="*/ 709613 w 5348300"/>
              <a:gd name="connsiteY7" fmla="*/ 2776538 h 3000375"/>
              <a:gd name="connsiteX8" fmla="*/ 728663 w 5348300"/>
              <a:gd name="connsiteY8" fmla="*/ 2771775 h 3000375"/>
              <a:gd name="connsiteX9" fmla="*/ 971550 w 5348300"/>
              <a:gd name="connsiteY9" fmla="*/ 2767013 h 3000375"/>
              <a:gd name="connsiteX10" fmla="*/ 995363 w 5348300"/>
              <a:gd name="connsiteY10" fmla="*/ 2762250 h 3000375"/>
              <a:gd name="connsiteX11" fmla="*/ 1009650 w 5348300"/>
              <a:gd name="connsiteY11" fmla="*/ 2757488 h 3000375"/>
              <a:gd name="connsiteX12" fmla="*/ 1114425 w 5348300"/>
              <a:gd name="connsiteY12" fmla="*/ 2747963 h 3000375"/>
              <a:gd name="connsiteX13" fmla="*/ 1162050 w 5348300"/>
              <a:gd name="connsiteY13" fmla="*/ 2743200 h 3000375"/>
              <a:gd name="connsiteX14" fmla="*/ 1185863 w 5348300"/>
              <a:gd name="connsiteY14" fmla="*/ 2738438 h 3000375"/>
              <a:gd name="connsiteX15" fmla="*/ 1371600 w 5348300"/>
              <a:gd name="connsiteY15" fmla="*/ 2686050 h 3000375"/>
              <a:gd name="connsiteX16" fmla="*/ 1585913 w 5348300"/>
              <a:gd name="connsiteY16" fmla="*/ 2624138 h 3000375"/>
              <a:gd name="connsiteX17" fmla="*/ 1619250 w 5348300"/>
              <a:gd name="connsiteY17" fmla="*/ 2614613 h 3000375"/>
              <a:gd name="connsiteX18" fmla="*/ 1685925 w 5348300"/>
              <a:gd name="connsiteY18" fmla="*/ 2605088 h 3000375"/>
              <a:gd name="connsiteX19" fmla="*/ 1719263 w 5348300"/>
              <a:gd name="connsiteY19" fmla="*/ 2600325 h 3000375"/>
              <a:gd name="connsiteX20" fmla="*/ 1762125 w 5348300"/>
              <a:gd name="connsiteY20" fmla="*/ 2590800 h 3000375"/>
              <a:gd name="connsiteX21" fmla="*/ 1781175 w 5348300"/>
              <a:gd name="connsiteY21" fmla="*/ 2586038 h 3000375"/>
              <a:gd name="connsiteX22" fmla="*/ 1814513 w 5348300"/>
              <a:gd name="connsiteY22" fmla="*/ 2581275 h 3000375"/>
              <a:gd name="connsiteX23" fmla="*/ 1862138 w 5348300"/>
              <a:gd name="connsiteY23" fmla="*/ 2566988 h 3000375"/>
              <a:gd name="connsiteX24" fmla="*/ 1876425 w 5348300"/>
              <a:gd name="connsiteY24" fmla="*/ 2562225 h 3000375"/>
              <a:gd name="connsiteX25" fmla="*/ 1900238 w 5348300"/>
              <a:gd name="connsiteY25" fmla="*/ 2557463 h 3000375"/>
              <a:gd name="connsiteX26" fmla="*/ 1919288 w 5348300"/>
              <a:gd name="connsiteY26" fmla="*/ 2547938 h 3000375"/>
              <a:gd name="connsiteX27" fmla="*/ 1962150 w 5348300"/>
              <a:gd name="connsiteY27" fmla="*/ 2533650 h 3000375"/>
              <a:gd name="connsiteX28" fmla="*/ 1976438 w 5348300"/>
              <a:gd name="connsiteY28" fmla="*/ 2528888 h 3000375"/>
              <a:gd name="connsiteX29" fmla="*/ 2009775 w 5348300"/>
              <a:gd name="connsiteY29" fmla="*/ 2514600 h 3000375"/>
              <a:gd name="connsiteX30" fmla="*/ 2043113 w 5348300"/>
              <a:gd name="connsiteY30" fmla="*/ 2500313 h 3000375"/>
              <a:gd name="connsiteX31" fmla="*/ 2071688 w 5348300"/>
              <a:gd name="connsiteY31" fmla="*/ 2481263 h 3000375"/>
              <a:gd name="connsiteX32" fmla="*/ 2100263 w 5348300"/>
              <a:gd name="connsiteY32" fmla="*/ 2462213 h 3000375"/>
              <a:gd name="connsiteX33" fmla="*/ 2114550 w 5348300"/>
              <a:gd name="connsiteY33" fmla="*/ 2447925 h 3000375"/>
              <a:gd name="connsiteX34" fmla="*/ 2128838 w 5348300"/>
              <a:gd name="connsiteY34" fmla="*/ 2438400 h 3000375"/>
              <a:gd name="connsiteX35" fmla="*/ 2147888 w 5348300"/>
              <a:gd name="connsiteY35" fmla="*/ 2424113 h 3000375"/>
              <a:gd name="connsiteX36" fmla="*/ 2176463 w 5348300"/>
              <a:gd name="connsiteY36" fmla="*/ 2405063 h 3000375"/>
              <a:gd name="connsiteX37" fmla="*/ 2209800 w 5348300"/>
              <a:gd name="connsiteY37" fmla="*/ 2376488 h 3000375"/>
              <a:gd name="connsiteX38" fmla="*/ 2243138 w 5348300"/>
              <a:gd name="connsiteY38" fmla="*/ 2347913 h 3000375"/>
              <a:gd name="connsiteX39" fmla="*/ 2257425 w 5348300"/>
              <a:gd name="connsiteY39" fmla="*/ 2343150 h 3000375"/>
              <a:gd name="connsiteX40" fmla="*/ 2286000 w 5348300"/>
              <a:gd name="connsiteY40" fmla="*/ 2314575 h 3000375"/>
              <a:gd name="connsiteX41" fmla="*/ 2319338 w 5348300"/>
              <a:gd name="connsiteY41" fmla="*/ 2290763 h 3000375"/>
              <a:gd name="connsiteX42" fmla="*/ 2357438 w 5348300"/>
              <a:gd name="connsiteY42" fmla="*/ 2266950 h 3000375"/>
              <a:gd name="connsiteX43" fmla="*/ 2371725 w 5348300"/>
              <a:gd name="connsiteY43" fmla="*/ 2252663 h 3000375"/>
              <a:gd name="connsiteX44" fmla="*/ 2414588 w 5348300"/>
              <a:gd name="connsiteY44" fmla="*/ 2224088 h 3000375"/>
              <a:gd name="connsiteX45" fmla="*/ 2428875 w 5348300"/>
              <a:gd name="connsiteY45" fmla="*/ 2214563 h 3000375"/>
              <a:gd name="connsiteX46" fmla="*/ 2476500 w 5348300"/>
              <a:gd name="connsiteY46" fmla="*/ 2176463 h 3000375"/>
              <a:gd name="connsiteX47" fmla="*/ 2486025 w 5348300"/>
              <a:gd name="connsiteY47" fmla="*/ 2162175 h 3000375"/>
              <a:gd name="connsiteX48" fmla="*/ 2514600 w 5348300"/>
              <a:gd name="connsiteY48" fmla="*/ 2133600 h 3000375"/>
              <a:gd name="connsiteX49" fmla="*/ 2524125 w 5348300"/>
              <a:gd name="connsiteY49" fmla="*/ 2119313 h 3000375"/>
              <a:gd name="connsiteX50" fmla="*/ 2543175 w 5348300"/>
              <a:gd name="connsiteY50" fmla="*/ 2105025 h 3000375"/>
              <a:gd name="connsiteX51" fmla="*/ 2571750 w 5348300"/>
              <a:gd name="connsiteY51" fmla="*/ 2076450 h 3000375"/>
              <a:gd name="connsiteX52" fmla="*/ 2581275 w 5348300"/>
              <a:gd name="connsiteY52" fmla="*/ 2062163 h 3000375"/>
              <a:gd name="connsiteX53" fmla="*/ 2595563 w 5348300"/>
              <a:gd name="connsiteY53" fmla="*/ 2057400 h 3000375"/>
              <a:gd name="connsiteX54" fmla="*/ 2628900 w 5348300"/>
              <a:gd name="connsiteY54" fmla="*/ 2028825 h 3000375"/>
              <a:gd name="connsiteX55" fmla="*/ 2667000 w 5348300"/>
              <a:gd name="connsiteY55" fmla="*/ 1985963 h 3000375"/>
              <a:gd name="connsiteX56" fmla="*/ 2690813 w 5348300"/>
              <a:gd name="connsiteY56" fmla="*/ 1971675 h 3000375"/>
              <a:gd name="connsiteX57" fmla="*/ 2714625 w 5348300"/>
              <a:gd name="connsiteY57" fmla="*/ 1947863 h 3000375"/>
              <a:gd name="connsiteX58" fmla="*/ 2738438 w 5348300"/>
              <a:gd name="connsiteY58" fmla="*/ 1924050 h 3000375"/>
              <a:gd name="connsiteX59" fmla="*/ 2752725 w 5348300"/>
              <a:gd name="connsiteY59" fmla="*/ 1905000 h 3000375"/>
              <a:gd name="connsiteX60" fmla="*/ 2771775 w 5348300"/>
              <a:gd name="connsiteY60" fmla="*/ 1876425 h 3000375"/>
              <a:gd name="connsiteX61" fmla="*/ 2786063 w 5348300"/>
              <a:gd name="connsiteY61" fmla="*/ 1862138 h 3000375"/>
              <a:gd name="connsiteX62" fmla="*/ 2805113 w 5348300"/>
              <a:gd name="connsiteY62" fmla="*/ 1847850 h 3000375"/>
              <a:gd name="connsiteX63" fmla="*/ 2828925 w 5348300"/>
              <a:gd name="connsiteY63" fmla="*/ 1819275 h 3000375"/>
              <a:gd name="connsiteX64" fmla="*/ 2847975 w 5348300"/>
              <a:gd name="connsiteY64" fmla="*/ 1809750 h 3000375"/>
              <a:gd name="connsiteX65" fmla="*/ 2876550 w 5348300"/>
              <a:gd name="connsiteY65" fmla="*/ 1795463 h 3000375"/>
              <a:gd name="connsiteX66" fmla="*/ 2890838 w 5348300"/>
              <a:gd name="connsiteY66" fmla="*/ 1781175 h 3000375"/>
              <a:gd name="connsiteX67" fmla="*/ 2905125 w 5348300"/>
              <a:gd name="connsiteY67" fmla="*/ 1771650 h 3000375"/>
              <a:gd name="connsiteX68" fmla="*/ 2938463 w 5348300"/>
              <a:gd name="connsiteY68" fmla="*/ 1738313 h 3000375"/>
              <a:gd name="connsiteX69" fmla="*/ 2952750 w 5348300"/>
              <a:gd name="connsiteY69" fmla="*/ 1728788 h 3000375"/>
              <a:gd name="connsiteX70" fmla="*/ 2967038 w 5348300"/>
              <a:gd name="connsiteY70" fmla="*/ 1709738 h 3000375"/>
              <a:gd name="connsiteX71" fmla="*/ 2995613 w 5348300"/>
              <a:gd name="connsiteY71" fmla="*/ 1695450 h 3000375"/>
              <a:gd name="connsiteX72" fmla="*/ 3009900 w 5348300"/>
              <a:gd name="connsiteY72" fmla="*/ 1681163 h 3000375"/>
              <a:gd name="connsiteX73" fmla="*/ 3038475 w 5348300"/>
              <a:gd name="connsiteY73" fmla="*/ 1662113 h 3000375"/>
              <a:gd name="connsiteX74" fmla="*/ 3262313 w 5348300"/>
              <a:gd name="connsiteY74" fmla="*/ 1552576 h 3000375"/>
              <a:gd name="connsiteX75" fmla="*/ 3619501 w 5348300"/>
              <a:gd name="connsiteY75" fmla="*/ 1412081 h 3000375"/>
              <a:gd name="connsiteX76" fmla="*/ 3879056 w 5348300"/>
              <a:gd name="connsiteY76" fmla="*/ 1309688 h 3000375"/>
              <a:gd name="connsiteX77" fmla="*/ 4086225 w 5348300"/>
              <a:gd name="connsiteY77" fmla="*/ 1228725 h 3000375"/>
              <a:gd name="connsiteX78" fmla="*/ 4252913 w 5348300"/>
              <a:gd name="connsiteY78" fmla="*/ 1162050 h 3000375"/>
              <a:gd name="connsiteX79" fmla="*/ 4305300 w 5348300"/>
              <a:gd name="connsiteY79" fmla="*/ 1123950 h 3000375"/>
              <a:gd name="connsiteX80" fmla="*/ 4333875 w 5348300"/>
              <a:gd name="connsiteY80" fmla="*/ 1095375 h 3000375"/>
              <a:gd name="connsiteX81" fmla="*/ 4338638 w 5348300"/>
              <a:gd name="connsiteY81" fmla="*/ 1081088 h 3000375"/>
              <a:gd name="connsiteX82" fmla="*/ 4367213 w 5348300"/>
              <a:gd name="connsiteY82" fmla="*/ 1042988 h 3000375"/>
              <a:gd name="connsiteX83" fmla="*/ 4381500 w 5348300"/>
              <a:gd name="connsiteY83" fmla="*/ 1028700 h 3000375"/>
              <a:gd name="connsiteX84" fmla="*/ 4410075 w 5348300"/>
              <a:gd name="connsiteY84" fmla="*/ 1009650 h 3000375"/>
              <a:gd name="connsiteX85" fmla="*/ 4433888 w 5348300"/>
              <a:gd name="connsiteY85" fmla="*/ 990600 h 3000375"/>
              <a:gd name="connsiteX86" fmla="*/ 4462463 w 5348300"/>
              <a:gd name="connsiteY86" fmla="*/ 971550 h 3000375"/>
              <a:gd name="connsiteX87" fmla="*/ 4519613 w 5348300"/>
              <a:gd name="connsiteY87" fmla="*/ 919163 h 3000375"/>
              <a:gd name="connsiteX88" fmla="*/ 4538663 w 5348300"/>
              <a:gd name="connsiteY88" fmla="*/ 900113 h 3000375"/>
              <a:gd name="connsiteX89" fmla="*/ 4576763 w 5348300"/>
              <a:gd name="connsiteY89" fmla="*/ 871538 h 3000375"/>
              <a:gd name="connsiteX90" fmla="*/ 4605338 w 5348300"/>
              <a:gd name="connsiteY90" fmla="*/ 847725 h 3000375"/>
              <a:gd name="connsiteX91" fmla="*/ 4643438 w 5348300"/>
              <a:gd name="connsiteY91" fmla="*/ 804863 h 3000375"/>
              <a:gd name="connsiteX92" fmla="*/ 4643438 w 5348300"/>
              <a:gd name="connsiteY92" fmla="*/ 804863 h 3000375"/>
              <a:gd name="connsiteX93" fmla="*/ 4657725 w 5348300"/>
              <a:gd name="connsiteY93" fmla="*/ 785813 h 3000375"/>
              <a:gd name="connsiteX94" fmla="*/ 4710113 w 5348300"/>
              <a:gd name="connsiteY94" fmla="*/ 738188 h 3000375"/>
              <a:gd name="connsiteX95" fmla="*/ 4738688 w 5348300"/>
              <a:gd name="connsiteY95" fmla="*/ 700088 h 3000375"/>
              <a:gd name="connsiteX96" fmla="*/ 4748213 w 5348300"/>
              <a:gd name="connsiteY96" fmla="*/ 685800 h 3000375"/>
              <a:gd name="connsiteX97" fmla="*/ 4776788 w 5348300"/>
              <a:gd name="connsiteY97" fmla="*/ 676275 h 3000375"/>
              <a:gd name="connsiteX98" fmla="*/ 4791075 w 5348300"/>
              <a:gd name="connsiteY98" fmla="*/ 671513 h 3000375"/>
              <a:gd name="connsiteX99" fmla="*/ 4814888 w 5348300"/>
              <a:gd name="connsiteY99" fmla="*/ 657225 h 3000375"/>
              <a:gd name="connsiteX100" fmla="*/ 4833938 w 5348300"/>
              <a:gd name="connsiteY100" fmla="*/ 647700 h 3000375"/>
              <a:gd name="connsiteX101" fmla="*/ 4848225 w 5348300"/>
              <a:gd name="connsiteY101" fmla="*/ 638175 h 3000375"/>
              <a:gd name="connsiteX102" fmla="*/ 4862513 w 5348300"/>
              <a:gd name="connsiteY102" fmla="*/ 633413 h 3000375"/>
              <a:gd name="connsiteX103" fmla="*/ 4881563 w 5348300"/>
              <a:gd name="connsiteY103" fmla="*/ 623888 h 3000375"/>
              <a:gd name="connsiteX104" fmla="*/ 4872038 w 5348300"/>
              <a:gd name="connsiteY104" fmla="*/ 609600 h 3000375"/>
              <a:gd name="connsiteX105" fmla="*/ 4857750 w 5348300"/>
              <a:gd name="connsiteY105" fmla="*/ 600075 h 3000375"/>
              <a:gd name="connsiteX106" fmla="*/ 4862513 w 5348300"/>
              <a:gd name="connsiteY106" fmla="*/ 585788 h 3000375"/>
              <a:gd name="connsiteX107" fmla="*/ 4886325 w 5348300"/>
              <a:gd name="connsiteY107" fmla="*/ 581025 h 3000375"/>
              <a:gd name="connsiteX108" fmla="*/ 4900613 w 5348300"/>
              <a:gd name="connsiteY108" fmla="*/ 576263 h 3000375"/>
              <a:gd name="connsiteX109" fmla="*/ 4919663 w 5348300"/>
              <a:gd name="connsiteY109" fmla="*/ 533400 h 3000375"/>
              <a:gd name="connsiteX110" fmla="*/ 4943475 w 5348300"/>
              <a:gd name="connsiteY110" fmla="*/ 519113 h 3000375"/>
              <a:gd name="connsiteX111" fmla="*/ 4962525 w 5348300"/>
              <a:gd name="connsiteY111" fmla="*/ 500063 h 3000375"/>
              <a:gd name="connsiteX112" fmla="*/ 4995863 w 5348300"/>
              <a:gd name="connsiteY112" fmla="*/ 476250 h 3000375"/>
              <a:gd name="connsiteX113" fmla="*/ 5024438 w 5348300"/>
              <a:gd name="connsiteY113" fmla="*/ 447675 h 3000375"/>
              <a:gd name="connsiteX114" fmla="*/ 5038725 w 5348300"/>
              <a:gd name="connsiteY114" fmla="*/ 433388 h 3000375"/>
              <a:gd name="connsiteX115" fmla="*/ 5048250 w 5348300"/>
              <a:gd name="connsiteY115" fmla="*/ 414338 h 3000375"/>
              <a:gd name="connsiteX116" fmla="*/ 5057775 w 5348300"/>
              <a:gd name="connsiteY116" fmla="*/ 390525 h 3000375"/>
              <a:gd name="connsiteX117" fmla="*/ 5067300 w 5348300"/>
              <a:gd name="connsiteY117" fmla="*/ 376238 h 3000375"/>
              <a:gd name="connsiteX118" fmla="*/ 5072063 w 5348300"/>
              <a:gd name="connsiteY118" fmla="*/ 361950 h 3000375"/>
              <a:gd name="connsiteX119" fmla="*/ 5086350 w 5348300"/>
              <a:gd name="connsiteY119" fmla="*/ 347663 h 3000375"/>
              <a:gd name="connsiteX120" fmla="*/ 5095875 w 5348300"/>
              <a:gd name="connsiteY120" fmla="*/ 333375 h 3000375"/>
              <a:gd name="connsiteX121" fmla="*/ 5129213 w 5348300"/>
              <a:gd name="connsiteY121" fmla="*/ 314325 h 3000375"/>
              <a:gd name="connsiteX122" fmla="*/ 5157788 w 5348300"/>
              <a:gd name="connsiteY122" fmla="*/ 300038 h 3000375"/>
              <a:gd name="connsiteX123" fmla="*/ 5172075 w 5348300"/>
              <a:gd name="connsiteY123" fmla="*/ 285750 h 3000375"/>
              <a:gd name="connsiteX124" fmla="*/ 5191125 w 5348300"/>
              <a:gd name="connsiteY124" fmla="*/ 271463 h 3000375"/>
              <a:gd name="connsiteX125" fmla="*/ 5219700 w 5348300"/>
              <a:gd name="connsiteY125" fmla="*/ 242888 h 3000375"/>
              <a:gd name="connsiteX126" fmla="*/ 5229225 w 5348300"/>
              <a:gd name="connsiteY126" fmla="*/ 228600 h 3000375"/>
              <a:gd name="connsiteX127" fmla="*/ 5238750 w 5348300"/>
              <a:gd name="connsiteY127" fmla="*/ 185738 h 3000375"/>
              <a:gd name="connsiteX128" fmla="*/ 5253038 w 5348300"/>
              <a:gd name="connsiteY128" fmla="*/ 142875 h 3000375"/>
              <a:gd name="connsiteX129" fmla="*/ 5257800 w 5348300"/>
              <a:gd name="connsiteY129" fmla="*/ 128588 h 3000375"/>
              <a:gd name="connsiteX130" fmla="*/ 5267325 w 5348300"/>
              <a:gd name="connsiteY130" fmla="*/ 85725 h 3000375"/>
              <a:gd name="connsiteX131" fmla="*/ 5324475 w 5348300"/>
              <a:gd name="connsiteY131" fmla="*/ 19050 h 3000375"/>
              <a:gd name="connsiteX132" fmla="*/ 5343525 w 5348300"/>
              <a:gd name="connsiteY132" fmla="*/ 0 h 3000375"/>
              <a:gd name="connsiteX133" fmla="*/ 5348288 w 5348300"/>
              <a:gd name="connsiteY133"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666750 w 5348300"/>
              <a:gd name="connsiteY5" fmla="*/ 2790825 h 3000375"/>
              <a:gd name="connsiteX6" fmla="*/ 709613 w 5348300"/>
              <a:gd name="connsiteY6" fmla="*/ 2776538 h 3000375"/>
              <a:gd name="connsiteX7" fmla="*/ 728663 w 5348300"/>
              <a:gd name="connsiteY7" fmla="*/ 2771775 h 3000375"/>
              <a:gd name="connsiteX8" fmla="*/ 971550 w 5348300"/>
              <a:gd name="connsiteY8" fmla="*/ 2767013 h 3000375"/>
              <a:gd name="connsiteX9" fmla="*/ 995363 w 5348300"/>
              <a:gd name="connsiteY9" fmla="*/ 2762250 h 3000375"/>
              <a:gd name="connsiteX10" fmla="*/ 1009650 w 5348300"/>
              <a:gd name="connsiteY10" fmla="*/ 2757488 h 3000375"/>
              <a:gd name="connsiteX11" fmla="*/ 1114425 w 5348300"/>
              <a:gd name="connsiteY11" fmla="*/ 2747963 h 3000375"/>
              <a:gd name="connsiteX12" fmla="*/ 1162050 w 5348300"/>
              <a:gd name="connsiteY12" fmla="*/ 2743200 h 3000375"/>
              <a:gd name="connsiteX13" fmla="*/ 1185863 w 5348300"/>
              <a:gd name="connsiteY13" fmla="*/ 2738438 h 3000375"/>
              <a:gd name="connsiteX14" fmla="*/ 1371600 w 5348300"/>
              <a:gd name="connsiteY14" fmla="*/ 2686050 h 3000375"/>
              <a:gd name="connsiteX15" fmla="*/ 1585913 w 5348300"/>
              <a:gd name="connsiteY15" fmla="*/ 2624138 h 3000375"/>
              <a:gd name="connsiteX16" fmla="*/ 1619250 w 5348300"/>
              <a:gd name="connsiteY16" fmla="*/ 2614613 h 3000375"/>
              <a:gd name="connsiteX17" fmla="*/ 1685925 w 5348300"/>
              <a:gd name="connsiteY17" fmla="*/ 2605088 h 3000375"/>
              <a:gd name="connsiteX18" fmla="*/ 1719263 w 5348300"/>
              <a:gd name="connsiteY18" fmla="*/ 2600325 h 3000375"/>
              <a:gd name="connsiteX19" fmla="*/ 1762125 w 5348300"/>
              <a:gd name="connsiteY19" fmla="*/ 2590800 h 3000375"/>
              <a:gd name="connsiteX20" fmla="*/ 1781175 w 5348300"/>
              <a:gd name="connsiteY20" fmla="*/ 2586038 h 3000375"/>
              <a:gd name="connsiteX21" fmla="*/ 1814513 w 5348300"/>
              <a:gd name="connsiteY21" fmla="*/ 2581275 h 3000375"/>
              <a:gd name="connsiteX22" fmla="*/ 1862138 w 5348300"/>
              <a:gd name="connsiteY22" fmla="*/ 2566988 h 3000375"/>
              <a:gd name="connsiteX23" fmla="*/ 1876425 w 5348300"/>
              <a:gd name="connsiteY23" fmla="*/ 2562225 h 3000375"/>
              <a:gd name="connsiteX24" fmla="*/ 1900238 w 5348300"/>
              <a:gd name="connsiteY24" fmla="*/ 2557463 h 3000375"/>
              <a:gd name="connsiteX25" fmla="*/ 1919288 w 5348300"/>
              <a:gd name="connsiteY25" fmla="*/ 2547938 h 3000375"/>
              <a:gd name="connsiteX26" fmla="*/ 1962150 w 5348300"/>
              <a:gd name="connsiteY26" fmla="*/ 2533650 h 3000375"/>
              <a:gd name="connsiteX27" fmla="*/ 1976438 w 5348300"/>
              <a:gd name="connsiteY27" fmla="*/ 2528888 h 3000375"/>
              <a:gd name="connsiteX28" fmla="*/ 2009775 w 5348300"/>
              <a:gd name="connsiteY28" fmla="*/ 2514600 h 3000375"/>
              <a:gd name="connsiteX29" fmla="*/ 2043113 w 5348300"/>
              <a:gd name="connsiteY29" fmla="*/ 2500313 h 3000375"/>
              <a:gd name="connsiteX30" fmla="*/ 2071688 w 5348300"/>
              <a:gd name="connsiteY30" fmla="*/ 2481263 h 3000375"/>
              <a:gd name="connsiteX31" fmla="*/ 2100263 w 5348300"/>
              <a:gd name="connsiteY31" fmla="*/ 2462213 h 3000375"/>
              <a:gd name="connsiteX32" fmla="*/ 2114550 w 5348300"/>
              <a:gd name="connsiteY32" fmla="*/ 2447925 h 3000375"/>
              <a:gd name="connsiteX33" fmla="*/ 2128838 w 5348300"/>
              <a:gd name="connsiteY33" fmla="*/ 2438400 h 3000375"/>
              <a:gd name="connsiteX34" fmla="*/ 2147888 w 5348300"/>
              <a:gd name="connsiteY34" fmla="*/ 2424113 h 3000375"/>
              <a:gd name="connsiteX35" fmla="*/ 2176463 w 5348300"/>
              <a:gd name="connsiteY35" fmla="*/ 2405063 h 3000375"/>
              <a:gd name="connsiteX36" fmla="*/ 2209800 w 5348300"/>
              <a:gd name="connsiteY36" fmla="*/ 2376488 h 3000375"/>
              <a:gd name="connsiteX37" fmla="*/ 2243138 w 5348300"/>
              <a:gd name="connsiteY37" fmla="*/ 2347913 h 3000375"/>
              <a:gd name="connsiteX38" fmla="*/ 2257425 w 5348300"/>
              <a:gd name="connsiteY38" fmla="*/ 2343150 h 3000375"/>
              <a:gd name="connsiteX39" fmla="*/ 2286000 w 5348300"/>
              <a:gd name="connsiteY39" fmla="*/ 2314575 h 3000375"/>
              <a:gd name="connsiteX40" fmla="*/ 2319338 w 5348300"/>
              <a:gd name="connsiteY40" fmla="*/ 2290763 h 3000375"/>
              <a:gd name="connsiteX41" fmla="*/ 2357438 w 5348300"/>
              <a:gd name="connsiteY41" fmla="*/ 2266950 h 3000375"/>
              <a:gd name="connsiteX42" fmla="*/ 2371725 w 5348300"/>
              <a:gd name="connsiteY42" fmla="*/ 2252663 h 3000375"/>
              <a:gd name="connsiteX43" fmla="*/ 2414588 w 5348300"/>
              <a:gd name="connsiteY43" fmla="*/ 2224088 h 3000375"/>
              <a:gd name="connsiteX44" fmla="*/ 2428875 w 5348300"/>
              <a:gd name="connsiteY44" fmla="*/ 2214563 h 3000375"/>
              <a:gd name="connsiteX45" fmla="*/ 2476500 w 5348300"/>
              <a:gd name="connsiteY45" fmla="*/ 2176463 h 3000375"/>
              <a:gd name="connsiteX46" fmla="*/ 2486025 w 5348300"/>
              <a:gd name="connsiteY46" fmla="*/ 2162175 h 3000375"/>
              <a:gd name="connsiteX47" fmla="*/ 2514600 w 5348300"/>
              <a:gd name="connsiteY47" fmla="*/ 2133600 h 3000375"/>
              <a:gd name="connsiteX48" fmla="*/ 2524125 w 5348300"/>
              <a:gd name="connsiteY48" fmla="*/ 2119313 h 3000375"/>
              <a:gd name="connsiteX49" fmla="*/ 2543175 w 5348300"/>
              <a:gd name="connsiteY49" fmla="*/ 2105025 h 3000375"/>
              <a:gd name="connsiteX50" fmla="*/ 2571750 w 5348300"/>
              <a:gd name="connsiteY50" fmla="*/ 2076450 h 3000375"/>
              <a:gd name="connsiteX51" fmla="*/ 2581275 w 5348300"/>
              <a:gd name="connsiteY51" fmla="*/ 2062163 h 3000375"/>
              <a:gd name="connsiteX52" fmla="*/ 2595563 w 5348300"/>
              <a:gd name="connsiteY52" fmla="*/ 2057400 h 3000375"/>
              <a:gd name="connsiteX53" fmla="*/ 2628900 w 5348300"/>
              <a:gd name="connsiteY53" fmla="*/ 2028825 h 3000375"/>
              <a:gd name="connsiteX54" fmla="*/ 2667000 w 5348300"/>
              <a:gd name="connsiteY54" fmla="*/ 1985963 h 3000375"/>
              <a:gd name="connsiteX55" fmla="*/ 2690813 w 5348300"/>
              <a:gd name="connsiteY55" fmla="*/ 1971675 h 3000375"/>
              <a:gd name="connsiteX56" fmla="*/ 2714625 w 5348300"/>
              <a:gd name="connsiteY56" fmla="*/ 1947863 h 3000375"/>
              <a:gd name="connsiteX57" fmla="*/ 2738438 w 5348300"/>
              <a:gd name="connsiteY57" fmla="*/ 1924050 h 3000375"/>
              <a:gd name="connsiteX58" fmla="*/ 2752725 w 5348300"/>
              <a:gd name="connsiteY58" fmla="*/ 1905000 h 3000375"/>
              <a:gd name="connsiteX59" fmla="*/ 2771775 w 5348300"/>
              <a:gd name="connsiteY59" fmla="*/ 1876425 h 3000375"/>
              <a:gd name="connsiteX60" fmla="*/ 2786063 w 5348300"/>
              <a:gd name="connsiteY60" fmla="*/ 1862138 h 3000375"/>
              <a:gd name="connsiteX61" fmla="*/ 2805113 w 5348300"/>
              <a:gd name="connsiteY61" fmla="*/ 1847850 h 3000375"/>
              <a:gd name="connsiteX62" fmla="*/ 2828925 w 5348300"/>
              <a:gd name="connsiteY62" fmla="*/ 1819275 h 3000375"/>
              <a:gd name="connsiteX63" fmla="*/ 2847975 w 5348300"/>
              <a:gd name="connsiteY63" fmla="*/ 1809750 h 3000375"/>
              <a:gd name="connsiteX64" fmla="*/ 2876550 w 5348300"/>
              <a:gd name="connsiteY64" fmla="*/ 1795463 h 3000375"/>
              <a:gd name="connsiteX65" fmla="*/ 2890838 w 5348300"/>
              <a:gd name="connsiteY65" fmla="*/ 1781175 h 3000375"/>
              <a:gd name="connsiteX66" fmla="*/ 2905125 w 5348300"/>
              <a:gd name="connsiteY66" fmla="*/ 1771650 h 3000375"/>
              <a:gd name="connsiteX67" fmla="*/ 2938463 w 5348300"/>
              <a:gd name="connsiteY67" fmla="*/ 1738313 h 3000375"/>
              <a:gd name="connsiteX68" fmla="*/ 2952750 w 5348300"/>
              <a:gd name="connsiteY68" fmla="*/ 1728788 h 3000375"/>
              <a:gd name="connsiteX69" fmla="*/ 2967038 w 5348300"/>
              <a:gd name="connsiteY69" fmla="*/ 1709738 h 3000375"/>
              <a:gd name="connsiteX70" fmla="*/ 2995613 w 5348300"/>
              <a:gd name="connsiteY70" fmla="*/ 1695450 h 3000375"/>
              <a:gd name="connsiteX71" fmla="*/ 3009900 w 5348300"/>
              <a:gd name="connsiteY71" fmla="*/ 1681163 h 3000375"/>
              <a:gd name="connsiteX72" fmla="*/ 3038475 w 5348300"/>
              <a:gd name="connsiteY72" fmla="*/ 1662113 h 3000375"/>
              <a:gd name="connsiteX73" fmla="*/ 3262313 w 5348300"/>
              <a:gd name="connsiteY73" fmla="*/ 1552576 h 3000375"/>
              <a:gd name="connsiteX74" fmla="*/ 3619501 w 5348300"/>
              <a:gd name="connsiteY74" fmla="*/ 1412081 h 3000375"/>
              <a:gd name="connsiteX75" fmla="*/ 3879056 w 5348300"/>
              <a:gd name="connsiteY75" fmla="*/ 1309688 h 3000375"/>
              <a:gd name="connsiteX76" fmla="*/ 4086225 w 5348300"/>
              <a:gd name="connsiteY76" fmla="*/ 1228725 h 3000375"/>
              <a:gd name="connsiteX77" fmla="*/ 4252913 w 5348300"/>
              <a:gd name="connsiteY77" fmla="*/ 1162050 h 3000375"/>
              <a:gd name="connsiteX78" fmla="*/ 4305300 w 5348300"/>
              <a:gd name="connsiteY78" fmla="*/ 1123950 h 3000375"/>
              <a:gd name="connsiteX79" fmla="*/ 4333875 w 5348300"/>
              <a:gd name="connsiteY79" fmla="*/ 1095375 h 3000375"/>
              <a:gd name="connsiteX80" fmla="*/ 4338638 w 5348300"/>
              <a:gd name="connsiteY80" fmla="*/ 1081088 h 3000375"/>
              <a:gd name="connsiteX81" fmla="*/ 4367213 w 5348300"/>
              <a:gd name="connsiteY81" fmla="*/ 1042988 h 3000375"/>
              <a:gd name="connsiteX82" fmla="*/ 4381500 w 5348300"/>
              <a:gd name="connsiteY82" fmla="*/ 1028700 h 3000375"/>
              <a:gd name="connsiteX83" fmla="*/ 4410075 w 5348300"/>
              <a:gd name="connsiteY83" fmla="*/ 1009650 h 3000375"/>
              <a:gd name="connsiteX84" fmla="*/ 4433888 w 5348300"/>
              <a:gd name="connsiteY84" fmla="*/ 990600 h 3000375"/>
              <a:gd name="connsiteX85" fmla="*/ 4462463 w 5348300"/>
              <a:gd name="connsiteY85" fmla="*/ 971550 h 3000375"/>
              <a:gd name="connsiteX86" fmla="*/ 4519613 w 5348300"/>
              <a:gd name="connsiteY86" fmla="*/ 919163 h 3000375"/>
              <a:gd name="connsiteX87" fmla="*/ 4538663 w 5348300"/>
              <a:gd name="connsiteY87" fmla="*/ 900113 h 3000375"/>
              <a:gd name="connsiteX88" fmla="*/ 4576763 w 5348300"/>
              <a:gd name="connsiteY88" fmla="*/ 871538 h 3000375"/>
              <a:gd name="connsiteX89" fmla="*/ 4605338 w 5348300"/>
              <a:gd name="connsiteY89" fmla="*/ 847725 h 3000375"/>
              <a:gd name="connsiteX90" fmla="*/ 4643438 w 5348300"/>
              <a:gd name="connsiteY90" fmla="*/ 804863 h 3000375"/>
              <a:gd name="connsiteX91" fmla="*/ 4643438 w 5348300"/>
              <a:gd name="connsiteY91" fmla="*/ 804863 h 3000375"/>
              <a:gd name="connsiteX92" fmla="*/ 4657725 w 5348300"/>
              <a:gd name="connsiteY92" fmla="*/ 785813 h 3000375"/>
              <a:gd name="connsiteX93" fmla="*/ 4710113 w 5348300"/>
              <a:gd name="connsiteY93" fmla="*/ 738188 h 3000375"/>
              <a:gd name="connsiteX94" fmla="*/ 4738688 w 5348300"/>
              <a:gd name="connsiteY94" fmla="*/ 700088 h 3000375"/>
              <a:gd name="connsiteX95" fmla="*/ 4748213 w 5348300"/>
              <a:gd name="connsiteY95" fmla="*/ 685800 h 3000375"/>
              <a:gd name="connsiteX96" fmla="*/ 4776788 w 5348300"/>
              <a:gd name="connsiteY96" fmla="*/ 676275 h 3000375"/>
              <a:gd name="connsiteX97" fmla="*/ 4791075 w 5348300"/>
              <a:gd name="connsiteY97" fmla="*/ 671513 h 3000375"/>
              <a:gd name="connsiteX98" fmla="*/ 4814888 w 5348300"/>
              <a:gd name="connsiteY98" fmla="*/ 657225 h 3000375"/>
              <a:gd name="connsiteX99" fmla="*/ 4833938 w 5348300"/>
              <a:gd name="connsiteY99" fmla="*/ 647700 h 3000375"/>
              <a:gd name="connsiteX100" fmla="*/ 4848225 w 5348300"/>
              <a:gd name="connsiteY100" fmla="*/ 638175 h 3000375"/>
              <a:gd name="connsiteX101" fmla="*/ 4862513 w 5348300"/>
              <a:gd name="connsiteY101" fmla="*/ 633413 h 3000375"/>
              <a:gd name="connsiteX102" fmla="*/ 4881563 w 5348300"/>
              <a:gd name="connsiteY102" fmla="*/ 623888 h 3000375"/>
              <a:gd name="connsiteX103" fmla="*/ 4872038 w 5348300"/>
              <a:gd name="connsiteY103" fmla="*/ 609600 h 3000375"/>
              <a:gd name="connsiteX104" fmla="*/ 4857750 w 5348300"/>
              <a:gd name="connsiteY104" fmla="*/ 600075 h 3000375"/>
              <a:gd name="connsiteX105" fmla="*/ 4862513 w 5348300"/>
              <a:gd name="connsiteY105" fmla="*/ 585788 h 3000375"/>
              <a:gd name="connsiteX106" fmla="*/ 4886325 w 5348300"/>
              <a:gd name="connsiteY106" fmla="*/ 581025 h 3000375"/>
              <a:gd name="connsiteX107" fmla="*/ 4900613 w 5348300"/>
              <a:gd name="connsiteY107" fmla="*/ 576263 h 3000375"/>
              <a:gd name="connsiteX108" fmla="*/ 4919663 w 5348300"/>
              <a:gd name="connsiteY108" fmla="*/ 533400 h 3000375"/>
              <a:gd name="connsiteX109" fmla="*/ 4943475 w 5348300"/>
              <a:gd name="connsiteY109" fmla="*/ 519113 h 3000375"/>
              <a:gd name="connsiteX110" fmla="*/ 4962525 w 5348300"/>
              <a:gd name="connsiteY110" fmla="*/ 500063 h 3000375"/>
              <a:gd name="connsiteX111" fmla="*/ 4995863 w 5348300"/>
              <a:gd name="connsiteY111" fmla="*/ 476250 h 3000375"/>
              <a:gd name="connsiteX112" fmla="*/ 5024438 w 5348300"/>
              <a:gd name="connsiteY112" fmla="*/ 447675 h 3000375"/>
              <a:gd name="connsiteX113" fmla="*/ 5038725 w 5348300"/>
              <a:gd name="connsiteY113" fmla="*/ 433388 h 3000375"/>
              <a:gd name="connsiteX114" fmla="*/ 5048250 w 5348300"/>
              <a:gd name="connsiteY114" fmla="*/ 414338 h 3000375"/>
              <a:gd name="connsiteX115" fmla="*/ 5057775 w 5348300"/>
              <a:gd name="connsiteY115" fmla="*/ 390525 h 3000375"/>
              <a:gd name="connsiteX116" fmla="*/ 5067300 w 5348300"/>
              <a:gd name="connsiteY116" fmla="*/ 376238 h 3000375"/>
              <a:gd name="connsiteX117" fmla="*/ 5072063 w 5348300"/>
              <a:gd name="connsiteY117" fmla="*/ 361950 h 3000375"/>
              <a:gd name="connsiteX118" fmla="*/ 5086350 w 5348300"/>
              <a:gd name="connsiteY118" fmla="*/ 347663 h 3000375"/>
              <a:gd name="connsiteX119" fmla="*/ 5095875 w 5348300"/>
              <a:gd name="connsiteY119" fmla="*/ 333375 h 3000375"/>
              <a:gd name="connsiteX120" fmla="*/ 5129213 w 5348300"/>
              <a:gd name="connsiteY120" fmla="*/ 314325 h 3000375"/>
              <a:gd name="connsiteX121" fmla="*/ 5157788 w 5348300"/>
              <a:gd name="connsiteY121" fmla="*/ 300038 h 3000375"/>
              <a:gd name="connsiteX122" fmla="*/ 5172075 w 5348300"/>
              <a:gd name="connsiteY122" fmla="*/ 285750 h 3000375"/>
              <a:gd name="connsiteX123" fmla="*/ 5191125 w 5348300"/>
              <a:gd name="connsiteY123" fmla="*/ 271463 h 3000375"/>
              <a:gd name="connsiteX124" fmla="*/ 5219700 w 5348300"/>
              <a:gd name="connsiteY124" fmla="*/ 242888 h 3000375"/>
              <a:gd name="connsiteX125" fmla="*/ 5229225 w 5348300"/>
              <a:gd name="connsiteY125" fmla="*/ 228600 h 3000375"/>
              <a:gd name="connsiteX126" fmla="*/ 5238750 w 5348300"/>
              <a:gd name="connsiteY126" fmla="*/ 185738 h 3000375"/>
              <a:gd name="connsiteX127" fmla="*/ 5253038 w 5348300"/>
              <a:gd name="connsiteY127" fmla="*/ 142875 h 3000375"/>
              <a:gd name="connsiteX128" fmla="*/ 5257800 w 5348300"/>
              <a:gd name="connsiteY128" fmla="*/ 128588 h 3000375"/>
              <a:gd name="connsiteX129" fmla="*/ 5267325 w 5348300"/>
              <a:gd name="connsiteY129" fmla="*/ 85725 h 3000375"/>
              <a:gd name="connsiteX130" fmla="*/ 5324475 w 5348300"/>
              <a:gd name="connsiteY130" fmla="*/ 19050 h 3000375"/>
              <a:gd name="connsiteX131" fmla="*/ 5343525 w 5348300"/>
              <a:gd name="connsiteY131" fmla="*/ 0 h 3000375"/>
              <a:gd name="connsiteX132" fmla="*/ 5348288 w 5348300"/>
              <a:gd name="connsiteY132"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709613 w 5348300"/>
              <a:gd name="connsiteY5" fmla="*/ 2776538 h 3000375"/>
              <a:gd name="connsiteX6" fmla="*/ 728663 w 5348300"/>
              <a:gd name="connsiteY6" fmla="*/ 2771775 h 3000375"/>
              <a:gd name="connsiteX7" fmla="*/ 971550 w 5348300"/>
              <a:gd name="connsiteY7" fmla="*/ 2767013 h 3000375"/>
              <a:gd name="connsiteX8" fmla="*/ 995363 w 5348300"/>
              <a:gd name="connsiteY8" fmla="*/ 2762250 h 3000375"/>
              <a:gd name="connsiteX9" fmla="*/ 1009650 w 5348300"/>
              <a:gd name="connsiteY9" fmla="*/ 2757488 h 3000375"/>
              <a:gd name="connsiteX10" fmla="*/ 1114425 w 5348300"/>
              <a:gd name="connsiteY10" fmla="*/ 2747963 h 3000375"/>
              <a:gd name="connsiteX11" fmla="*/ 1162050 w 5348300"/>
              <a:gd name="connsiteY11" fmla="*/ 2743200 h 3000375"/>
              <a:gd name="connsiteX12" fmla="*/ 1185863 w 5348300"/>
              <a:gd name="connsiteY12" fmla="*/ 2738438 h 3000375"/>
              <a:gd name="connsiteX13" fmla="*/ 1371600 w 5348300"/>
              <a:gd name="connsiteY13" fmla="*/ 2686050 h 3000375"/>
              <a:gd name="connsiteX14" fmla="*/ 1585913 w 5348300"/>
              <a:gd name="connsiteY14" fmla="*/ 2624138 h 3000375"/>
              <a:gd name="connsiteX15" fmla="*/ 1619250 w 5348300"/>
              <a:gd name="connsiteY15" fmla="*/ 2614613 h 3000375"/>
              <a:gd name="connsiteX16" fmla="*/ 1685925 w 5348300"/>
              <a:gd name="connsiteY16" fmla="*/ 2605088 h 3000375"/>
              <a:gd name="connsiteX17" fmla="*/ 1719263 w 5348300"/>
              <a:gd name="connsiteY17" fmla="*/ 2600325 h 3000375"/>
              <a:gd name="connsiteX18" fmla="*/ 1762125 w 5348300"/>
              <a:gd name="connsiteY18" fmla="*/ 2590800 h 3000375"/>
              <a:gd name="connsiteX19" fmla="*/ 1781175 w 5348300"/>
              <a:gd name="connsiteY19" fmla="*/ 2586038 h 3000375"/>
              <a:gd name="connsiteX20" fmla="*/ 1814513 w 5348300"/>
              <a:gd name="connsiteY20" fmla="*/ 2581275 h 3000375"/>
              <a:gd name="connsiteX21" fmla="*/ 1862138 w 5348300"/>
              <a:gd name="connsiteY21" fmla="*/ 2566988 h 3000375"/>
              <a:gd name="connsiteX22" fmla="*/ 1876425 w 5348300"/>
              <a:gd name="connsiteY22" fmla="*/ 2562225 h 3000375"/>
              <a:gd name="connsiteX23" fmla="*/ 1900238 w 5348300"/>
              <a:gd name="connsiteY23" fmla="*/ 2557463 h 3000375"/>
              <a:gd name="connsiteX24" fmla="*/ 1919288 w 5348300"/>
              <a:gd name="connsiteY24" fmla="*/ 2547938 h 3000375"/>
              <a:gd name="connsiteX25" fmla="*/ 1962150 w 5348300"/>
              <a:gd name="connsiteY25" fmla="*/ 2533650 h 3000375"/>
              <a:gd name="connsiteX26" fmla="*/ 1976438 w 5348300"/>
              <a:gd name="connsiteY26" fmla="*/ 2528888 h 3000375"/>
              <a:gd name="connsiteX27" fmla="*/ 2009775 w 5348300"/>
              <a:gd name="connsiteY27" fmla="*/ 2514600 h 3000375"/>
              <a:gd name="connsiteX28" fmla="*/ 2043113 w 5348300"/>
              <a:gd name="connsiteY28" fmla="*/ 2500313 h 3000375"/>
              <a:gd name="connsiteX29" fmla="*/ 2071688 w 5348300"/>
              <a:gd name="connsiteY29" fmla="*/ 2481263 h 3000375"/>
              <a:gd name="connsiteX30" fmla="*/ 2100263 w 5348300"/>
              <a:gd name="connsiteY30" fmla="*/ 2462213 h 3000375"/>
              <a:gd name="connsiteX31" fmla="*/ 2114550 w 5348300"/>
              <a:gd name="connsiteY31" fmla="*/ 2447925 h 3000375"/>
              <a:gd name="connsiteX32" fmla="*/ 2128838 w 5348300"/>
              <a:gd name="connsiteY32" fmla="*/ 2438400 h 3000375"/>
              <a:gd name="connsiteX33" fmla="*/ 2147888 w 5348300"/>
              <a:gd name="connsiteY33" fmla="*/ 2424113 h 3000375"/>
              <a:gd name="connsiteX34" fmla="*/ 2176463 w 5348300"/>
              <a:gd name="connsiteY34" fmla="*/ 2405063 h 3000375"/>
              <a:gd name="connsiteX35" fmla="*/ 2209800 w 5348300"/>
              <a:gd name="connsiteY35" fmla="*/ 2376488 h 3000375"/>
              <a:gd name="connsiteX36" fmla="*/ 2243138 w 5348300"/>
              <a:gd name="connsiteY36" fmla="*/ 2347913 h 3000375"/>
              <a:gd name="connsiteX37" fmla="*/ 2257425 w 5348300"/>
              <a:gd name="connsiteY37" fmla="*/ 2343150 h 3000375"/>
              <a:gd name="connsiteX38" fmla="*/ 2286000 w 5348300"/>
              <a:gd name="connsiteY38" fmla="*/ 2314575 h 3000375"/>
              <a:gd name="connsiteX39" fmla="*/ 2319338 w 5348300"/>
              <a:gd name="connsiteY39" fmla="*/ 2290763 h 3000375"/>
              <a:gd name="connsiteX40" fmla="*/ 2357438 w 5348300"/>
              <a:gd name="connsiteY40" fmla="*/ 2266950 h 3000375"/>
              <a:gd name="connsiteX41" fmla="*/ 2371725 w 5348300"/>
              <a:gd name="connsiteY41" fmla="*/ 2252663 h 3000375"/>
              <a:gd name="connsiteX42" fmla="*/ 2414588 w 5348300"/>
              <a:gd name="connsiteY42" fmla="*/ 2224088 h 3000375"/>
              <a:gd name="connsiteX43" fmla="*/ 2428875 w 5348300"/>
              <a:gd name="connsiteY43" fmla="*/ 2214563 h 3000375"/>
              <a:gd name="connsiteX44" fmla="*/ 2476500 w 5348300"/>
              <a:gd name="connsiteY44" fmla="*/ 2176463 h 3000375"/>
              <a:gd name="connsiteX45" fmla="*/ 2486025 w 5348300"/>
              <a:gd name="connsiteY45" fmla="*/ 2162175 h 3000375"/>
              <a:gd name="connsiteX46" fmla="*/ 2514600 w 5348300"/>
              <a:gd name="connsiteY46" fmla="*/ 2133600 h 3000375"/>
              <a:gd name="connsiteX47" fmla="*/ 2524125 w 5348300"/>
              <a:gd name="connsiteY47" fmla="*/ 2119313 h 3000375"/>
              <a:gd name="connsiteX48" fmla="*/ 2543175 w 5348300"/>
              <a:gd name="connsiteY48" fmla="*/ 2105025 h 3000375"/>
              <a:gd name="connsiteX49" fmla="*/ 2571750 w 5348300"/>
              <a:gd name="connsiteY49" fmla="*/ 2076450 h 3000375"/>
              <a:gd name="connsiteX50" fmla="*/ 2581275 w 5348300"/>
              <a:gd name="connsiteY50" fmla="*/ 2062163 h 3000375"/>
              <a:gd name="connsiteX51" fmla="*/ 2595563 w 5348300"/>
              <a:gd name="connsiteY51" fmla="*/ 2057400 h 3000375"/>
              <a:gd name="connsiteX52" fmla="*/ 2628900 w 5348300"/>
              <a:gd name="connsiteY52" fmla="*/ 2028825 h 3000375"/>
              <a:gd name="connsiteX53" fmla="*/ 2667000 w 5348300"/>
              <a:gd name="connsiteY53" fmla="*/ 1985963 h 3000375"/>
              <a:gd name="connsiteX54" fmla="*/ 2690813 w 5348300"/>
              <a:gd name="connsiteY54" fmla="*/ 1971675 h 3000375"/>
              <a:gd name="connsiteX55" fmla="*/ 2714625 w 5348300"/>
              <a:gd name="connsiteY55" fmla="*/ 1947863 h 3000375"/>
              <a:gd name="connsiteX56" fmla="*/ 2738438 w 5348300"/>
              <a:gd name="connsiteY56" fmla="*/ 1924050 h 3000375"/>
              <a:gd name="connsiteX57" fmla="*/ 2752725 w 5348300"/>
              <a:gd name="connsiteY57" fmla="*/ 1905000 h 3000375"/>
              <a:gd name="connsiteX58" fmla="*/ 2771775 w 5348300"/>
              <a:gd name="connsiteY58" fmla="*/ 1876425 h 3000375"/>
              <a:gd name="connsiteX59" fmla="*/ 2786063 w 5348300"/>
              <a:gd name="connsiteY59" fmla="*/ 1862138 h 3000375"/>
              <a:gd name="connsiteX60" fmla="*/ 2805113 w 5348300"/>
              <a:gd name="connsiteY60" fmla="*/ 1847850 h 3000375"/>
              <a:gd name="connsiteX61" fmla="*/ 2828925 w 5348300"/>
              <a:gd name="connsiteY61" fmla="*/ 1819275 h 3000375"/>
              <a:gd name="connsiteX62" fmla="*/ 2847975 w 5348300"/>
              <a:gd name="connsiteY62" fmla="*/ 1809750 h 3000375"/>
              <a:gd name="connsiteX63" fmla="*/ 2876550 w 5348300"/>
              <a:gd name="connsiteY63" fmla="*/ 1795463 h 3000375"/>
              <a:gd name="connsiteX64" fmla="*/ 2890838 w 5348300"/>
              <a:gd name="connsiteY64" fmla="*/ 1781175 h 3000375"/>
              <a:gd name="connsiteX65" fmla="*/ 2905125 w 5348300"/>
              <a:gd name="connsiteY65" fmla="*/ 1771650 h 3000375"/>
              <a:gd name="connsiteX66" fmla="*/ 2938463 w 5348300"/>
              <a:gd name="connsiteY66" fmla="*/ 1738313 h 3000375"/>
              <a:gd name="connsiteX67" fmla="*/ 2952750 w 5348300"/>
              <a:gd name="connsiteY67" fmla="*/ 1728788 h 3000375"/>
              <a:gd name="connsiteX68" fmla="*/ 2967038 w 5348300"/>
              <a:gd name="connsiteY68" fmla="*/ 1709738 h 3000375"/>
              <a:gd name="connsiteX69" fmla="*/ 2995613 w 5348300"/>
              <a:gd name="connsiteY69" fmla="*/ 1695450 h 3000375"/>
              <a:gd name="connsiteX70" fmla="*/ 3009900 w 5348300"/>
              <a:gd name="connsiteY70" fmla="*/ 1681163 h 3000375"/>
              <a:gd name="connsiteX71" fmla="*/ 3038475 w 5348300"/>
              <a:gd name="connsiteY71" fmla="*/ 1662113 h 3000375"/>
              <a:gd name="connsiteX72" fmla="*/ 3262313 w 5348300"/>
              <a:gd name="connsiteY72" fmla="*/ 1552576 h 3000375"/>
              <a:gd name="connsiteX73" fmla="*/ 3619501 w 5348300"/>
              <a:gd name="connsiteY73" fmla="*/ 1412081 h 3000375"/>
              <a:gd name="connsiteX74" fmla="*/ 3879056 w 5348300"/>
              <a:gd name="connsiteY74" fmla="*/ 1309688 h 3000375"/>
              <a:gd name="connsiteX75" fmla="*/ 4086225 w 5348300"/>
              <a:gd name="connsiteY75" fmla="*/ 1228725 h 3000375"/>
              <a:gd name="connsiteX76" fmla="*/ 4252913 w 5348300"/>
              <a:gd name="connsiteY76" fmla="*/ 1162050 h 3000375"/>
              <a:gd name="connsiteX77" fmla="*/ 4305300 w 5348300"/>
              <a:gd name="connsiteY77" fmla="*/ 1123950 h 3000375"/>
              <a:gd name="connsiteX78" fmla="*/ 4333875 w 5348300"/>
              <a:gd name="connsiteY78" fmla="*/ 1095375 h 3000375"/>
              <a:gd name="connsiteX79" fmla="*/ 4338638 w 5348300"/>
              <a:gd name="connsiteY79" fmla="*/ 1081088 h 3000375"/>
              <a:gd name="connsiteX80" fmla="*/ 4367213 w 5348300"/>
              <a:gd name="connsiteY80" fmla="*/ 1042988 h 3000375"/>
              <a:gd name="connsiteX81" fmla="*/ 4381500 w 5348300"/>
              <a:gd name="connsiteY81" fmla="*/ 1028700 h 3000375"/>
              <a:gd name="connsiteX82" fmla="*/ 4410075 w 5348300"/>
              <a:gd name="connsiteY82" fmla="*/ 1009650 h 3000375"/>
              <a:gd name="connsiteX83" fmla="*/ 4433888 w 5348300"/>
              <a:gd name="connsiteY83" fmla="*/ 990600 h 3000375"/>
              <a:gd name="connsiteX84" fmla="*/ 4462463 w 5348300"/>
              <a:gd name="connsiteY84" fmla="*/ 971550 h 3000375"/>
              <a:gd name="connsiteX85" fmla="*/ 4519613 w 5348300"/>
              <a:gd name="connsiteY85" fmla="*/ 919163 h 3000375"/>
              <a:gd name="connsiteX86" fmla="*/ 4538663 w 5348300"/>
              <a:gd name="connsiteY86" fmla="*/ 900113 h 3000375"/>
              <a:gd name="connsiteX87" fmla="*/ 4576763 w 5348300"/>
              <a:gd name="connsiteY87" fmla="*/ 871538 h 3000375"/>
              <a:gd name="connsiteX88" fmla="*/ 4605338 w 5348300"/>
              <a:gd name="connsiteY88" fmla="*/ 847725 h 3000375"/>
              <a:gd name="connsiteX89" fmla="*/ 4643438 w 5348300"/>
              <a:gd name="connsiteY89" fmla="*/ 804863 h 3000375"/>
              <a:gd name="connsiteX90" fmla="*/ 4643438 w 5348300"/>
              <a:gd name="connsiteY90" fmla="*/ 804863 h 3000375"/>
              <a:gd name="connsiteX91" fmla="*/ 4657725 w 5348300"/>
              <a:gd name="connsiteY91" fmla="*/ 785813 h 3000375"/>
              <a:gd name="connsiteX92" fmla="*/ 4710113 w 5348300"/>
              <a:gd name="connsiteY92" fmla="*/ 738188 h 3000375"/>
              <a:gd name="connsiteX93" fmla="*/ 4738688 w 5348300"/>
              <a:gd name="connsiteY93" fmla="*/ 700088 h 3000375"/>
              <a:gd name="connsiteX94" fmla="*/ 4748213 w 5348300"/>
              <a:gd name="connsiteY94" fmla="*/ 685800 h 3000375"/>
              <a:gd name="connsiteX95" fmla="*/ 4776788 w 5348300"/>
              <a:gd name="connsiteY95" fmla="*/ 676275 h 3000375"/>
              <a:gd name="connsiteX96" fmla="*/ 4791075 w 5348300"/>
              <a:gd name="connsiteY96" fmla="*/ 671513 h 3000375"/>
              <a:gd name="connsiteX97" fmla="*/ 4814888 w 5348300"/>
              <a:gd name="connsiteY97" fmla="*/ 657225 h 3000375"/>
              <a:gd name="connsiteX98" fmla="*/ 4833938 w 5348300"/>
              <a:gd name="connsiteY98" fmla="*/ 647700 h 3000375"/>
              <a:gd name="connsiteX99" fmla="*/ 4848225 w 5348300"/>
              <a:gd name="connsiteY99" fmla="*/ 638175 h 3000375"/>
              <a:gd name="connsiteX100" fmla="*/ 4862513 w 5348300"/>
              <a:gd name="connsiteY100" fmla="*/ 633413 h 3000375"/>
              <a:gd name="connsiteX101" fmla="*/ 4881563 w 5348300"/>
              <a:gd name="connsiteY101" fmla="*/ 623888 h 3000375"/>
              <a:gd name="connsiteX102" fmla="*/ 4872038 w 5348300"/>
              <a:gd name="connsiteY102" fmla="*/ 609600 h 3000375"/>
              <a:gd name="connsiteX103" fmla="*/ 4857750 w 5348300"/>
              <a:gd name="connsiteY103" fmla="*/ 600075 h 3000375"/>
              <a:gd name="connsiteX104" fmla="*/ 4862513 w 5348300"/>
              <a:gd name="connsiteY104" fmla="*/ 585788 h 3000375"/>
              <a:gd name="connsiteX105" fmla="*/ 4886325 w 5348300"/>
              <a:gd name="connsiteY105" fmla="*/ 581025 h 3000375"/>
              <a:gd name="connsiteX106" fmla="*/ 4900613 w 5348300"/>
              <a:gd name="connsiteY106" fmla="*/ 576263 h 3000375"/>
              <a:gd name="connsiteX107" fmla="*/ 4919663 w 5348300"/>
              <a:gd name="connsiteY107" fmla="*/ 533400 h 3000375"/>
              <a:gd name="connsiteX108" fmla="*/ 4943475 w 5348300"/>
              <a:gd name="connsiteY108" fmla="*/ 519113 h 3000375"/>
              <a:gd name="connsiteX109" fmla="*/ 4962525 w 5348300"/>
              <a:gd name="connsiteY109" fmla="*/ 500063 h 3000375"/>
              <a:gd name="connsiteX110" fmla="*/ 4995863 w 5348300"/>
              <a:gd name="connsiteY110" fmla="*/ 476250 h 3000375"/>
              <a:gd name="connsiteX111" fmla="*/ 5024438 w 5348300"/>
              <a:gd name="connsiteY111" fmla="*/ 447675 h 3000375"/>
              <a:gd name="connsiteX112" fmla="*/ 5038725 w 5348300"/>
              <a:gd name="connsiteY112" fmla="*/ 433388 h 3000375"/>
              <a:gd name="connsiteX113" fmla="*/ 5048250 w 5348300"/>
              <a:gd name="connsiteY113" fmla="*/ 414338 h 3000375"/>
              <a:gd name="connsiteX114" fmla="*/ 5057775 w 5348300"/>
              <a:gd name="connsiteY114" fmla="*/ 390525 h 3000375"/>
              <a:gd name="connsiteX115" fmla="*/ 5067300 w 5348300"/>
              <a:gd name="connsiteY115" fmla="*/ 376238 h 3000375"/>
              <a:gd name="connsiteX116" fmla="*/ 5072063 w 5348300"/>
              <a:gd name="connsiteY116" fmla="*/ 361950 h 3000375"/>
              <a:gd name="connsiteX117" fmla="*/ 5086350 w 5348300"/>
              <a:gd name="connsiteY117" fmla="*/ 347663 h 3000375"/>
              <a:gd name="connsiteX118" fmla="*/ 5095875 w 5348300"/>
              <a:gd name="connsiteY118" fmla="*/ 333375 h 3000375"/>
              <a:gd name="connsiteX119" fmla="*/ 5129213 w 5348300"/>
              <a:gd name="connsiteY119" fmla="*/ 314325 h 3000375"/>
              <a:gd name="connsiteX120" fmla="*/ 5157788 w 5348300"/>
              <a:gd name="connsiteY120" fmla="*/ 300038 h 3000375"/>
              <a:gd name="connsiteX121" fmla="*/ 5172075 w 5348300"/>
              <a:gd name="connsiteY121" fmla="*/ 285750 h 3000375"/>
              <a:gd name="connsiteX122" fmla="*/ 5191125 w 5348300"/>
              <a:gd name="connsiteY122" fmla="*/ 271463 h 3000375"/>
              <a:gd name="connsiteX123" fmla="*/ 5219700 w 5348300"/>
              <a:gd name="connsiteY123" fmla="*/ 242888 h 3000375"/>
              <a:gd name="connsiteX124" fmla="*/ 5229225 w 5348300"/>
              <a:gd name="connsiteY124" fmla="*/ 228600 h 3000375"/>
              <a:gd name="connsiteX125" fmla="*/ 5238750 w 5348300"/>
              <a:gd name="connsiteY125" fmla="*/ 185738 h 3000375"/>
              <a:gd name="connsiteX126" fmla="*/ 5253038 w 5348300"/>
              <a:gd name="connsiteY126" fmla="*/ 142875 h 3000375"/>
              <a:gd name="connsiteX127" fmla="*/ 5257800 w 5348300"/>
              <a:gd name="connsiteY127" fmla="*/ 128588 h 3000375"/>
              <a:gd name="connsiteX128" fmla="*/ 5267325 w 5348300"/>
              <a:gd name="connsiteY128" fmla="*/ 85725 h 3000375"/>
              <a:gd name="connsiteX129" fmla="*/ 5324475 w 5348300"/>
              <a:gd name="connsiteY129" fmla="*/ 19050 h 3000375"/>
              <a:gd name="connsiteX130" fmla="*/ 5343525 w 5348300"/>
              <a:gd name="connsiteY130" fmla="*/ 0 h 3000375"/>
              <a:gd name="connsiteX131" fmla="*/ 5348288 w 5348300"/>
              <a:gd name="connsiteY131"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728663 w 5348300"/>
              <a:gd name="connsiteY5" fmla="*/ 2771775 h 3000375"/>
              <a:gd name="connsiteX6" fmla="*/ 971550 w 5348300"/>
              <a:gd name="connsiteY6" fmla="*/ 2767013 h 3000375"/>
              <a:gd name="connsiteX7" fmla="*/ 995363 w 5348300"/>
              <a:gd name="connsiteY7" fmla="*/ 2762250 h 3000375"/>
              <a:gd name="connsiteX8" fmla="*/ 1009650 w 5348300"/>
              <a:gd name="connsiteY8" fmla="*/ 2757488 h 3000375"/>
              <a:gd name="connsiteX9" fmla="*/ 1114425 w 5348300"/>
              <a:gd name="connsiteY9" fmla="*/ 2747963 h 3000375"/>
              <a:gd name="connsiteX10" fmla="*/ 1162050 w 5348300"/>
              <a:gd name="connsiteY10" fmla="*/ 2743200 h 3000375"/>
              <a:gd name="connsiteX11" fmla="*/ 1185863 w 5348300"/>
              <a:gd name="connsiteY11" fmla="*/ 2738438 h 3000375"/>
              <a:gd name="connsiteX12" fmla="*/ 1371600 w 5348300"/>
              <a:gd name="connsiteY12" fmla="*/ 2686050 h 3000375"/>
              <a:gd name="connsiteX13" fmla="*/ 1585913 w 5348300"/>
              <a:gd name="connsiteY13" fmla="*/ 2624138 h 3000375"/>
              <a:gd name="connsiteX14" fmla="*/ 1619250 w 5348300"/>
              <a:gd name="connsiteY14" fmla="*/ 2614613 h 3000375"/>
              <a:gd name="connsiteX15" fmla="*/ 1685925 w 5348300"/>
              <a:gd name="connsiteY15" fmla="*/ 2605088 h 3000375"/>
              <a:gd name="connsiteX16" fmla="*/ 1719263 w 5348300"/>
              <a:gd name="connsiteY16" fmla="*/ 2600325 h 3000375"/>
              <a:gd name="connsiteX17" fmla="*/ 1762125 w 5348300"/>
              <a:gd name="connsiteY17" fmla="*/ 2590800 h 3000375"/>
              <a:gd name="connsiteX18" fmla="*/ 1781175 w 5348300"/>
              <a:gd name="connsiteY18" fmla="*/ 2586038 h 3000375"/>
              <a:gd name="connsiteX19" fmla="*/ 1814513 w 5348300"/>
              <a:gd name="connsiteY19" fmla="*/ 2581275 h 3000375"/>
              <a:gd name="connsiteX20" fmla="*/ 1862138 w 5348300"/>
              <a:gd name="connsiteY20" fmla="*/ 2566988 h 3000375"/>
              <a:gd name="connsiteX21" fmla="*/ 1876425 w 5348300"/>
              <a:gd name="connsiteY21" fmla="*/ 2562225 h 3000375"/>
              <a:gd name="connsiteX22" fmla="*/ 1900238 w 5348300"/>
              <a:gd name="connsiteY22" fmla="*/ 2557463 h 3000375"/>
              <a:gd name="connsiteX23" fmla="*/ 1919288 w 5348300"/>
              <a:gd name="connsiteY23" fmla="*/ 2547938 h 3000375"/>
              <a:gd name="connsiteX24" fmla="*/ 1962150 w 5348300"/>
              <a:gd name="connsiteY24" fmla="*/ 2533650 h 3000375"/>
              <a:gd name="connsiteX25" fmla="*/ 1976438 w 5348300"/>
              <a:gd name="connsiteY25" fmla="*/ 2528888 h 3000375"/>
              <a:gd name="connsiteX26" fmla="*/ 2009775 w 5348300"/>
              <a:gd name="connsiteY26" fmla="*/ 2514600 h 3000375"/>
              <a:gd name="connsiteX27" fmla="*/ 2043113 w 5348300"/>
              <a:gd name="connsiteY27" fmla="*/ 2500313 h 3000375"/>
              <a:gd name="connsiteX28" fmla="*/ 2071688 w 5348300"/>
              <a:gd name="connsiteY28" fmla="*/ 2481263 h 3000375"/>
              <a:gd name="connsiteX29" fmla="*/ 2100263 w 5348300"/>
              <a:gd name="connsiteY29" fmla="*/ 2462213 h 3000375"/>
              <a:gd name="connsiteX30" fmla="*/ 2114550 w 5348300"/>
              <a:gd name="connsiteY30" fmla="*/ 2447925 h 3000375"/>
              <a:gd name="connsiteX31" fmla="*/ 2128838 w 5348300"/>
              <a:gd name="connsiteY31" fmla="*/ 2438400 h 3000375"/>
              <a:gd name="connsiteX32" fmla="*/ 2147888 w 5348300"/>
              <a:gd name="connsiteY32" fmla="*/ 2424113 h 3000375"/>
              <a:gd name="connsiteX33" fmla="*/ 2176463 w 5348300"/>
              <a:gd name="connsiteY33" fmla="*/ 2405063 h 3000375"/>
              <a:gd name="connsiteX34" fmla="*/ 2209800 w 5348300"/>
              <a:gd name="connsiteY34" fmla="*/ 2376488 h 3000375"/>
              <a:gd name="connsiteX35" fmla="*/ 2243138 w 5348300"/>
              <a:gd name="connsiteY35" fmla="*/ 2347913 h 3000375"/>
              <a:gd name="connsiteX36" fmla="*/ 2257425 w 5348300"/>
              <a:gd name="connsiteY36" fmla="*/ 2343150 h 3000375"/>
              <a:gd name="connsiteX37" fmla="*/ 2286000 w 5348300"/>
              <a:gd name="connsiteY37" fmla="*/ 2314575 h 3000375"/>
              <a:gd name="connsiteX38" fmla="*/ 2319338 w 5348300"/>
              <a:gd name="connsiteY38" fmla="*/ 2290763 h 3000375"/>
              <a:gd name="connsiteX39" fmla="*/ 2357438 w 5348300"/>
              <a:gd name="connsiteY39" fmla="*/ 2266950 h 3000375"/>
              <a:gd name="connsiteX40" fmla="*/ 2371725 w 5348300"/>
              <a:gd name="connsiteY40" fmla="*/ 2252663 h 3000375"/>
              <a:gd name="connsiteX41" fmla="*/ 2414588 w 5348300"/>
              <a:gd name="connsiteY41" fmla="*/ 2224088 h 3000375"/>
              <a:gd name="connsiteX42" fmla="*/ 2428875 w 5348300"/>
              <a:gd name="connsiteY42" fmla="*/ 2214563 h 3000375"/>
              <a:gd name="connsiteX43" fmla="*/ 2476500 w 5348300"/>
              <a:gd name="connsiteY43" fmla="*/ 2176463 h 3000375"/>
              <a:gd name="connsiteX44" fmla="*/ 2486025 w 5348300"/>
              <a:gd name="connsiteY44" fmla="*/ 2162175 h 3000375"/>
              <a:gd name="connsiteX45" fmla="*/ 2514600 w 5348300"/>
              <a:gd name="connsiteY45" fmla="*/ 2133600 h 3000375"/>
              <a:gd name="connsiteX46" fmla="*/ 2524125 w 5348300"/>
              <a:gd name="connsiteY46" fmla="*/ 2119313 h 3000375"/>
              <a:gd name="connsiteX47" fmla="*/ 2543175 w 5348300"/>
              <a:gd name="connsiteY47" fmla="*/ 2105025 h 3000375"/>
              <a:gd name="connsiteX48" fmla="*/ 2571750 w 5348300"/>
              <a:gd name="connsiteY48" fmla="*/ 2076450 h 3000375"/>
              <a:gd name="connsiteX49" fmla="*/ 2581275 w 5348300"/>
              <a:gd name="connsiteY49" fmla="*/ 2062163 h 3000375"/>
              <a:gd name="connsiteX50" fmla="*/ 2595563 w 5348300"/>
              <a:gd name="connsiteY50" fmla="*/ 2057400 h 3000375"/>
              <a:gd name="connsiteX51" fmla="*/ 2628900 w 5348300"/>
              <a:gd name="connsiteY51" fmla="*/ 2028825 h 3000375"/>
              <a:gd name="connsiteX52" fmla="*/ 2667000 w 5348300"/>
              <a:gd name="connsiteY52" fmla="*/ 1985963 h 3000375"/>
              <a:gd name="connsiteX53" fmla="*/ 2690813 w 5348300"/>
              <a:gd name="connsiteY53" fmla="*/ 1971675 h 3000375"/>
              <a:gd name="connsiteX54" fmla="*/ 2714625 w 5348300"/>
              <a:gd name="connsiteY54" fmla="*/ 1947863 h 3000375"/>
              <a:gd name="connsiteX55" fmla="*/ 2738438 w 5348300"/>
              <a:gd name="connsiteY55" fmla="*/ 1924050 h 3000375"/>
              <a:gd name="connsiteX56" fmla="*/ 2752725 w 5348300"/>
              <a:gd name="connsiteY56" fmla="*/ 1905000 h 3000375"/>
              <a:gd name="connsiteX57" fmla="*/ 2771775 w 5348300"/>
              <a:gd name="connsiteY57" fmla="*/ 1876425 h 3000375"/>
              <a:gd name="connsiteX58" fmla="*/ 2786063 w 5348300"/>
              <a:gd name="connsiteY58" fmla="*/ 1862138 h 3000375"/>
              <a:gd name="connsiteX59" fmla="*/ 2805113 w 5348300"/>
              <a:gd name="connsiteY59" fmla="*/ 1847850 h 3000375"/>
              <a:gd name="connsiteX60" fmla="*/ 2828925 w 5348300"/>
              <a:gd name="connsiteY60" fmla="*/ 1819275 h 3000375"/>
              <a:gd name="connsiteX61" fmla="*/ 2847975 w 5348300"/>
              <a:gd name="connsiteY61" fmla="*/ 1809750 h 3000375"/>
              <a:gd name="connsiteX62" fmla="*/ 2876550 w 5348300"/>
              <a:gd name="connsiteY62" fmla="*/ 1795463 h 3000375"/>
              <a:gd name="connsiteX63" fmla="*/ 2890838 w 5348300"/>
              <a:gd name="connsiteY63" fmla="*/ 1781175 h 3000375"/>
              <a:gd name="connsiteX64" fmla="*/ 2905125 w 5348300"/>
              <a:gd name="connsiteY64" fmla="*/ 1771650 h 3000375"/>
              <a:gd name="connsiteX65" fmla="*/ 2938463 w 5348300"/>
              <a:gd name="connsiteY65" fmla="*/ 1738313 h 3000375"/>
              <a:gd name="connsiteX66" fmla="*/ 2952750 w 5348300"/>
              <a:gd name="connsiteY66" fmla="*/ 1728788 h 3000375"/>
              <a:gd name="connsiteX67" fmla="*/ 2967038 w 5348300"/>
              <a:gd name="connsiteY67" fmla="*/ 1709738 h 3000375"/>
              <a:gd name="connsiteX68" fmla="*/ 2995613 w 5348300"/>
              <a:gd name="connsiteY68" fmla="*/ 1695450 h 3000375"/>
              <a:gd name="connsiteX69" fmla="*/ 3009900 w 5348300"/>
              <a:gd name="connsiteY69" fmla="*/ 1681163 h 3000375"/>
              <a:gd name="connsiteX70" fmla="*/ 3038475 w 5348300"/>
              <a:gd name="connsiteY70" fmla="*/ 1662113 h 3000375"/>
              <a:gd name="connsiteX71" fmla="*/ 3262313 w 5348300"/>
              <a:gd name="connsiteY71" fmla="*/ 1552576 h 3000375"/>
              <a:gd name="connsiteX72" fmla="*/ 3619501 w 5348300"/>
              <a:gd name="connsiteY72" fmla="*/ 1412081 h 3000375"/>
              <a:gd name="connsiteX73" fmla="*/ 3879056 w 5348300"/>
              <a:gd name="connsiteY73" fmla="*/ 1309688 h 3000375"/>
              <a:gd name="connsiteX74" fmla="*/ 4086225 w 5348300"/>
              <a:gd name="connsiteY74" fmla="*/ 1228725 h 3000375"/>
              <a:gd name="connsiteX75" fmla="*/ 4252913 w 5348300"/>
              <a:gd name="connsiteY75" fmla="*/ 1162050 h 3000375"/>
              <a:gd name="connsiteX76" fmla="*/ 4305300 w 5348300"/>
              <a:gd name="connsiteY76" fmla="*/ 1123950 h 3000375"/>
              <a:gd name="connsiteX77" fmla="*/ 4333875 w 5348300"/>
              <a:gd name="connsiteY77" fmla="*/ 1095375 h 3000375"/>
              <a:gd name="connsiteX78" fmla="*/ 4338638 w 5348300"/>
              <a:gd name="connsiteY78" fmla="*/ 1081088 h 3000375"/>
              <a:gd name="connsiteX79" fmla="*/ 4367213 w 5348300"/>
              <a:gd name="connsiteY79" fmla="*/ 1042988 h 3000375"/>
              <a:gd name="connsiteX80" fmla="*/ 4381500 w 5348300"/>
              <a:gd name="connsiteY80" fmla="*/ 1028700 h 3000375"/>
              <a:gd name="connsiteX81" fmla="*/ 4410075 w 5348300"/>
              <a:gd name="connsiteY81" fmla="*/ 1009650 h 3000375"/>
              <a:gd name="connsiteX82" fmla="*/ 4433888 w 5348300"/>
              <a:gd name="connsiteY82" fmla="*/ 990600 h 3000375"/>
              <a:gd name="connsiteX83" fmla="*/ 4462463 w 5348300"/>
              <a:gd name="connsiteY83" fmla="*/ 971550 h 3000375"/>
              <a:gd name="connsiteX84" fmla="*/ 4519613 w 5348300"/>
              <a:gd name="connsiteY84" fmla="*/ 919163 h 3000375"/>
              <a:gd name="connsiteX85" fmla="*/ 4538663 w 5348300"/>
              <a:gd name="connsiteY85" fmla="*/ 900113 h 3000375"/>
              <a:gd name="connsiteX86" fmla="*/ 4576763 w 5348300"/>
              <a:gd name="connsiteY86" fmla="*/ 871538 h 3000375"/>
              <a:gd name="connsiteX87" fmla="*/ 4605338 w 5348300"/>
              <a:gd name="connsiteY87" fmla="*/ 847725 h 3000375"/>
              <a:gd name="connsiteX88" fmla="*/ 4643438 w 5348300"/>
              <a:gd name="connsiteY88" fmla="*/ 804863 h 3000375"/>
              <a:gd name="connsiteX89" fmla="*/ 4643438 w 5348300"/>
              <a:gd name="connsiteY89" fmla="*/ 804863 h 3000375"/>
              <a:gd name="connsiteX90" fmla="*/ 4657725 w 5348300"/>
              <a:gd name="connsiteY90" fmla="*/ 785813 h 3000375"/>
              <a:gd name="connsiteX91" fmla="*/ 4710113 w 5348300"/>
              <a:gd name="connsiteY91" fmla="*/ 738188 h 3000375"/>
              <a:gd name="connsiteX92" fmla="*/ 4738688 w 5348300"/>
              <a:gd name="connsiteY92" fmla="*/ 700088 h 3000375"/>
              <a:gd name="connsiteX93" fmla="*/ 4748213 w 5348300"/>
              <a:gd name="connsiteY93" fmla="*/ 685800 h 3000375"/>
              <a:gd name="connsiteX94" fmla="*/ 4776788 w 5348300"/>
              <a:gd name="connsiteY94" fmla="*/ 676275 h 3000375"/>
              <a:gd name="connsiteX95" fmla="*/ 4791075 w 5348300"/>
              <a:gd name="connsiteY95" fmla="*/ 671513 h 3000375"/>
              <a:gd name="connsiteX96" fmla="*/ 4814888 w 5348300"/>
              <a:gd name="connsiteY96" fmla="*/ 657225 h 3000375"/>
              <a:gd name="connsiteX97" fmla="*/ 4833938 w 5348300"/>
              <a:gd name="connsiteY97" fmla="*/ 647700 h 3000375"/>
              <a:gd name="connsiteX98" fmla="*/ 4848225 w 5348300"/>
              <a:gd name="connsiteY98" fmla="*/ 638175 h 3000375"/>
              <a:gd name="connsiteX99" fmla="*/ 4862513 w 5348300"/>
              <a:gd name="connsiteY99" fmla="*/ 633413 h 3000375"/>
              <a:gd name="connsiteX100" fmla="*/ 4881563 w 5348300"/>
              <a:gd name="connsiteY100" fmla="*/ 623888 h 3000375"/>
              <a:gd name="connsiteX101" fmla="*/ 4872038 w 5348300"/>
              <a:gd name="connsiteY101" fmla="*/ 609600 h 3000375"/>
              <a:gd name="connsiteX102" fmla="*/ 4857750 w 5348300"/>
              <a:gd name="connsiteY102" fmla="*/ 600075 h 3000375"/>
              <a:gd name="connsiteX103" fmla="*/ 4862513 w 5348300"/>
              <a:gd name="connsiteY103" fmla="*/ 585788 h 3000375"/>
              <a:gd name="connsiteX104" fmla="*/ 4886325 w 5348300"/>
              <a:gd name="connsiteY104" fmla="*/ 581025 h 3000375"/>
              <a:gd name="connsiteX105" fmla="*/ 4900613 w 5348300"/>
              <a:gd name="connsiteY105" fmla="*/ 576263 h 3000375"/>
              <a:gd name="connsiteX106" fmla="*/ 4919663 w 5348300"/>
              <a:gd name="connsiteY106" fmla="*/ 533400 h 3000375"/>
              <a:gd name="connsiteX107" fmla="*/ 4943475 w 5348300"/>
              <a:gd name="connsiteY107" fmla="*/ 519113 h 3000375"/>
              <a:gd name="connsiteX108" fmla="*/ 4962525 w 5348300"/>
              <a:gd name="connsiteY108" fmla="*/ 500063 h 3000375"/>
              <a:gd name="connsiteX109" fmla="*/ 4995863 w 5348300"/>
              <a:gd name="connsiteY109" fmla="*/ 476250 h 3000375"/>
              <a:gd name="connsiteX110" fmla="*/ 5024438 w 5348300"/>
              <a:gd name="connsiteY110" fmla="*/ 447675 h 3000375"/>
              <a:gd name="connsiteX111" fmla="*/ 5038725 w 5348300"/>
              <a:gd name="connsiteY111" fmla="*/ 433388 h 3000375"/>
              <a:gd name="connsiteX112" fmla="*/ 5048250 w 5348300"/>
              <a:gd name="connsiteY112" fmla="*/ 414338 h 3000375"/>
              <a:gd name="connsiteX113" fmla="*/ 5057775 w 5348300"/>
              <a:gd name="connsiteY113" fmla="*/ 390525 h 3000375"/>
              <a:gd name="connsiteX114" fmla="*/ 5067300 w 5348300"/>
              <a:gd name="connsiteY114" fmla="*/ 376238 h 3000375"/>
              <a:gd name="connsiteX115" fmla="*/ 5072063 w 5348300"/>
              <a:gd name="connsiteY115" fmla="*/ 361950 h 3000375"/>
              <a:gd name="connsiteX116" fmla="*/ 5086350 w 5348300"/>
              <a:gd name="connsiteY116" fmla="*/ 347663 h 3000375"/>
              <a:gd name="connsiteX117" fmla="*/ 5095875 w 5348300"/>
              <a:gd name="connsiteY117" fmla="*/ 333375 h 3000375"/>
              <a:gd name="connsiteX118" fmla="*/ 5129213 w 5348300"/>
              <a:gd name="connsiteY118" fmla="*/ 314325 h 3000375"/>
              <a:gd name="connsiteX119" fmla="*/ 5157788 w 5348300"/>
              <a:gd name="connsiteY119" fmla="*/ 300038 h 3000375"/>
              <a:gd name="connsiteX120" fmla="*/ 5172075 w 5348300"/>
              <a:gd name="connsiteY120" fmla="*/ 285750 h 3000375"/>
              <a:gd name="connsiteX121" fmla="*/ 5191125 w 5348300"/>
              <a:gd name="connsiteY121" fmla="*/ 271463 h 3000375"/>
              <a:gd name="connsiteX122" fmla="*/ 5219700 w 5348300"/>
              <a:gd name="connsiteY122" fmla="*/ 242888 h 3000375"/>
              <a:gd name="connsiteX123" fmla="*/ 5229225 w 5348300"/>
              <a:gd name="connsiteY123" fmla="*/ 228600 h 3000375"/>
              <a:gd name="connsiteX124" fmla="*/ 5238750 w 5348300"/>
              <a:gd name="connsiteY124" fmla="*/ 185738 h 3000375"/>
              <a:gd name="connsiteX125" fmla="*/ 5253038 w 5348300"/>
              <a:gd name="connsiteY125" fmla="*/ 142875 h 3000375"/>
              <a:gd name="connsiteX126" fmla="*/ 5257800 w 5348300"/>
              <a:gd name="connsiteY126" fmla="*/ 128588 h 3000375"/>
              <a:gd name="connsiteX127" fmla="*/ 5267325 w 5348300"/>
              <a:gd name="connsiteY127" fmla="*/ 85725 h 3000375"/>
              <a:gd name="connsiteX128" fmla="*/ 5324475 w 5348300"/>
              <a:gd name="connsiteY128" fmla="*/ 19050 h 3000375"/>
              <a:gd name="connsiteX129" fmla="*/ 5343525 w 5348300"/>
              <a:gd name="connsiteY129" fmla="*/ 0 h 3000375"/>
              <a:gd name="connsiteX130" fmla="*/ 5348288 w 5348300"/>
              <a:gd name="connsiteY130"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690563 w 5348300"/>
              <a:gd name="connsiteY5" fmla="*/ 2759869 h 3000375"/>
              <a:gd name="connsiteX6" fmla="*/ 971550 w 5348300"/>
              <a:gd name="connsiteY6" fmla="*/ 2767013 h 3000375"/>
              <a:gd name="connsiteX7" fmla="*/ 995363 w 5348300"/>
              <a:gd name="connsiteY7" fmla="*/ 2762250 h 3000375"/>
              <a:gd name="connsiteX8" fmla="*/ 1009650 w 5348300"/>
              <a:gd name="connsiteY8" fmla="*/ 2757488 h 3000375"/>
              <a:gd name="connsiteX9" fmla="*/ 1114425 w 5348300"/>
              <a:gd name="connsiteY9" fmla="*/ 2747963 h 3000375"/>
              <a:gd name="connsiteX10" fmla="*/ 1162050 w 5348300"/>
              <a:gd name="connsiteY10" fmla="*/ 2743200 h 3000375"/>
              <a:gd name="connsiteX11" fmla="*/ 1185863 w 5348300"/>
              <a:gd name="connsiteY11" fmla="*/ 2738438 h 3000375"/>
              <a:gd name="connsiteX12" fmla="*/ 1371600 w 5348300"/>
              <a:gd name="connsiteY12" fmla="*/ 2686050 h 3000375"/>
              <a:gd name="connsiteX13" fmla="*/ 1585913 w 5348300"/>
              <a:gd name="connsiteY13" fmla="*/ 2624138 h 3000375"/>
              <a:gd name="connsiteX14" fmla="*/ 1619250 w 5348300"/>
              <a:gd name="connsiteY14" fmla="*/ 2614613 h 3000375"/>
              <a:gd name="connsiteX15" fmla="*/ 1685925 w 5348300"/>
              <a:gd name="connsiteY15" fmla="*/ 2605088 h 3000375"/>
              <a:gd name="connsiteX16" fmla="*/ 1719263 w 5348300"/>
              <a:gd name="connsiteY16" fmla="*/ 2600325 h 3000375"/>
              <a:gd name="connsiteX17" fmla="*/ 1762125 w 5348300"/>
              <a:gd name="connsiteY17" fmla="*/ 2590800 h 3000375"/>
              <a:gd name="connsiteX18" fmla="*/ 1781175 w 5348300"/>
              <a:gd name="connsiteY18" fmla="*/ 2586038 h 3000375"/>
              <a:gd name="connsiteX19" fmla="*/ 1814513 w 5348300"/>
              <a:gd name="connsiteY19" fmla="*/ 2581275 h 3000375"/>
              <a:gd name="connsiteX20" fmla="*/ 1862138 w 5348300"/>
              <a:gd name="connsiteY20" fmla="*/ 2566988 h 3000375"/>
              <a:gd name="connsiteX21" fmla="*/ 1876425 w 5348300"/>
              <a:gd name="connsiteY21" fmla="*/ 2562225 h 3000375"/>
              <a:gd name="connsiteX22" fmla="*/ 1900238 w 5348300"/>
              <a:gd name="connsiteY22" fmla="*/ 2557463 h 3000375"/>
              <a:gd name="connsiteX23" fmla="*/ 1919288 w 5348300"/>
              <a:gd name="connsiteY23" fmla="*/ 2547938 h 3000375"/>
              <a:gd name="connsiteX24" fmla="*/ 1962150 w 5348300"/>
              <a:gd name="connsiteY24" fmla="*/ 2533650 h 3000375"/>
              <a:gd name="connsiteX25" fmla="*/ 1976438 w 5348300"/>
              <a:gd name="connsiteY25" fmla="*/ 2528888 h 3000375"/>
              <a:gd name="connsiteX26" fmla="*/ 2009775 w 5348300"/>
              <a:gd name="connsiteY26" fmla="*/ 2514600 h 3000375"/>
              <a:gd name="connsiteX27" fmla="*/ 2043113 w 5348300"/>
              <a:gd name="connsiteY27" fmla="*/ 2500313 h 3000375"/>
              <a:gd name="connsiteX28" fmla="*/ 2071688 w 5348300"/>
              <a:gd name="connsiteY28" fmla="*/ 2481263 h 3000375"/>
              <a:gd name="connsiteX29" fmla="*/ 2100263 w 5348300"/>
              <a:gd name="connsiteY29" fmla="*/ 2462213 h 3000375"/>
              <a:gd name="connsiteX30" fmla="*/ 2114550 w 5348300"/>
              <a:gd name="connsiteY30" fmla="*/ 2447925 h 3000375"/>
              <a:gd name="connsiteX31" fmla="*/ 2128838 w 5348300"/>
              <a:gd name="connsiteY31" fmla="*/ 2438400 h 3000375"/>
              <a:gd name="connsiteX32" fmla="*/ 2147888 w 5348300"/>
              <a:gd name="connsiteY32" fmla="*/ 2424113 h 3000375"/>
              <a:gd name="connsiteX33" fmla="*/ 2176463 w 5348300"/>
              <a:gd name="connsiteY33" fmla="*/ 2405063 h 3000375"/>
              <a:gd name="connsiteX34" fmla="*/ 2209800 w 5348300"/>
              <a:gd name="connsiteY34" fmla="*/ 2376488 h 3000375"/>
              <a:gd name="connsiteX35" fmla="*/ 2243138 w 5348300"/>
              <a:gd name="connsiteY35" fmla="*/ 2347913 h 3000375"/>
              <a:gd name="connsiteX36" fmla="*/ 2257425 w 5348300"/>
              <a:gd name="connsiteY36" fmla="*/ 2343150 h 3000375"/>
              <a:gd name="connsiteX37" fmla="*/ 2286000 w 5348300"/>
              <a:gd name="connsiteY37" fmla="*/ 2314575 h 3000375"/>
              <a:gd name="connsiteX38" fmla="*/ 2319338 w 5348300"/>
              <a:gd name="connsiteY38" fmla="*/ 2290763 h 3000375"/>
              <a:gd name="connsiteX39" fmla="*/ 2357438 w 5348300"/>
              <a:gd name="connsiteY39" fmla="*/ 2266950 h 3000375"/>
              <a:gd name="connsiteX40" fmla="*/ 2371725 w 5348300"/>
              <a:gd name="connsiteY40" fmla="*/ 2252663 h 3000375"/>
              <a:gd name="connsiteX41" fmla="*/ 2414588 w 5348300"/>
              <a:gd name="connsiteY41" fmla="*/ 2224088 h 3000375"/>
              <a:gd name="connsiteX42" fmla="*/ 2428875 w 5348300"/>
              <a:gd name="connsiteY42" fmla="*/ 2214563 h 3000375"/>
              <a:gd name="connsiteX43" fmla="*/ 2476500 w 5348300"/>
              <a:gd name="connsiteY43" fmla="*/ 2176463 h 3000375"/>
              <a:gd name="connsiteX44" fmla="*/ 2486025 w 5348300"/>
              <a:gd name="connsiteY44" fmla="*/ 2162175 h 3000375"/>
              <a:gd name="connsiteX45" fmla="*/ 2514600 w 5348300"/>
              <a:gd name="connsiteY45" fmla="*/ 2133600 h 3000375"/>
              <a:gd name="connsiteX46" fmla="*/ 2524125 w 5348300"/>
              <a:gd name="connsiteY46" fmla="*/ 2119313 h 3000375"/>
              <a:gd name="connsiteX47" fmla="*/ 2543175 w 5348300"/>
              <a:gd name="connsiteY47" fmla="*/ 2105025 h 3000375"/>
              <a:gd name="connsiteX48" fmla="*/ 2571750 w 5348300"/>
              <a:gd name="connsiteY48" fmla="*/ 2076450 h 3000375"/>
              <a:gd name="connsiteX49" fmla="*/ 2581275 w 5348300"/>
              <a:gd name="connsiteY49" fmla="*/ 2062163 h 3000375"/>
              <a:gd name="connsiteX50" fmla="*/ 2595563 w 5348300"/>
              <a:gd name="connsiteY50" fmla="*/ 2057400 h 3000375"/>
              <a:gd name="connsiteX51" fmla="*/ 2628900 w 5348300"/>
              <a:gd name="connsiteY51" fmla="*/ 2028825 h 3000375"/>
              <a:gd name="connsiteX52" fmla="*/ 2667000 w 5348300"/>
              <a:gd name="connsiteY52" fmla="*/ 1985963 h 3000375"/>
              <a:gd name="connsiteX53" fmla="*/ 2690813 w 5348300"/>
              <a:gd name="connsiteY53" fmla="*/ 1971675 h 3000375"/>
              <a:gd name="connsiteX54" fmla="*/ 2714625 w 5348300"/>
              <a:gd name="connsiteY54" fmla="*/ 1947863 h 3000375"/>
              <a:gd name="connsiteX55" fmla="*/ 2738438 w 5348300"/>
              <a:gd name="connsiteY55" fmla="*/ 1924050 h 3000375"/>
              <a:gd name="connsiteX56" fmla="*/ 2752725 w 5348300"/>
              <a:gd name="connsiteY56" fmla="*/ 1905000 h 3000375"/>
              <a:gd name="connsiteX57" fmla="*/ 2771775 w 5348300"/>
              <a:gd name="connsiteY57" fmla="*/ 1876425 h 3000375"/>
              <a:gd name="connsiteX58" fmla="*/ 2786063 w 5348300"/>
              <a:gd name="connsiteY58" fmla="*/ 1862138 h 3000375"/>
              <a:gd name="connsiteX59" fmla="*/ 2805113 w 5348300"/>
              <a:gd name="connsiteY59" fmla="*/ 1847850 h 3000375"/>
              <a:gd name="connsiteX60" fmla="*/ 2828925 w 5348300"/>
              <a:gd name="connsiteY60" fmla="*/ 1819275 h 3000375"/>
              <a:gd name="connsiteX61" fmla="*/ 2847975 w 5348300"/>
              <a:gd name="connsiteY61" fmla="*/ 1809750 h 3000375"/>
              <a:gd name="connsiteX62" fmla="*/ 2876550 w 5348300"/>
              <a:gd name="connsiteY62" fmla="*/ 1795463 h 3000375"/>
              <a:gd name="connsiteX63" fmla="*/ 2890838 w 5348300"/>
              <a:gd name="connsiteY63" fmla="*/ 1781175 h 3000375"/>
              <a:gd name="connsiteX64" fmla="*/ 2905125 w 5348300"/>
              <a:gd name="connsiteY64" fmla="*/ 1771650 h 3000375"/>
              <a:gd name="connsiteX65" fmla="*/ 2938463 w 5348300"/>
              <a:gd name="connsiteY65" fmla="*/ 1738313 h 3000375"/>
              <a:gd name="connsiteX66" fmla="*/ 2952750 w 5348300"/>
              <a:gd name="connsiteY66" fmla="*/ 1728788 h 3000375"/>
              <a:gd name="connsiteX67" fmla="*/ 2967038 w 5348300"/>
              <a:gd name="connsiteY67" fmla="*/ 1709738 h 3000375"/>
              <a:gd name="connsiteX68" fmla="*/ 2995613 w 5348300"/>
              <a:gd name="connsiteY68" fmla="*/ 1695450 h 3000375"/>
              <a:gd name="connsiteX69" fmla="*/ 3009900 w 5348300"/>
              <a:gd name="connsiteY69" fmla="*/ 1681163 h 3000375"/>
              <a:gd name="connsiteX70" fmla="*/ 3038475 w 5348300"/>
              <a:gd name="connsiteY70" fmla="*/ 1662113 h 3000375"/>
              <a:gd name="connsiteX71" fmla="*/ 3262313 w 5348300"/>
              <a:gd name="connsiteY71" fmla="*/ 1552576 h 3000375"/>
              <a:gd name="connsiteX72" fmla="*/ 3619501 w 5348300"/>
              <a:gd name="connsiteY72" fmla="*/ 1412081 h 3000375"/>
              <a:gd name="connsiteX73" fmla="*/ 3879056 w 5348300"/>
              <a:gd name="connsiteY73" fmla="*/ 1309688 h 3000375"/>
              <a:gd name="connsiteX74" fmla="*/ 4086225 w 5348300"/>
              <a:gd name="connsiteY74" fmla="*/ 1228725 h 3000375"/>
              <a:gd name="connsiteX75" fmla="*/ 4252913 w 5348300"/>
              <a:gd name="connsiteY75" fmla="*/ 1162050 h 3000375"/>
              <a:gd name="connsiteX76" fmla="*/ 4305300 w 5348300"/>
              <a:gd name="connsiteY76" fmla="*/ 1123950 h 3000375"/>
              <a:gd name="connsiteX77" fmla="*/ 4333875 w 5348300"/>
              <a:gd name="connsiteY77" fmla="*/ 1095375 h 3000375"/>
              <a:gd name="connsiteX78" fmla="*/ 4338638 w 5348300"/>
              <a:gd name="connsiteY78" fmla="*/ 1081088 h 3000375"/>
              <a:gd name="connsiteX79" fmla="*/ 4367213 w 5348300"/>
              <a:gd name="connsiteY79" fmla="*/ 1042988 h 3000375"/>
              <a:gd name="connsiteX80" fmla="*/ 4381500 w 5348300"/>
              <a:gd name="connsiteY80" fmla="*/ 1028700 h 3000375"/>
              <a:gd name="connsiteX81" fmla="*/ 4410075 w 5348300"/>
              <a:gd name="connsiteY81" fmla="*/ 1009650 h 3000375"/>
              <a:gd name="connsiteX82" fmla="*/ 4433888 w 5348300"/>
              <a:gd name="connsiteY82" fmla="*/ 990600 h 3000375"/>
              <a:gd name="connsiteX83" fmla="*/ 4462463 w 5348300"/>
              <a:gd name="connsiteY83" fmla="*/ 971550 h 3000375"/>
              <a:gd name="connsiteX84" fmla="*/ 4519613 w 5348300"/>
              <a:gd name="connsiteY84" fmla="*/ 919163 h 3000375"/>
              <a:gd name="connsiteX85" fmla="*/ 4538663 w 5348300"/>
              <a:gd name="connsiteY85" fmla="*/ 900113 h 3000375"/>
              <a:gd name="connsiteX86" fmla="*/ 4576763 w 5348300"/>
              <a:gd name="connsiteY86" fmla="*/ 871538 h 3000375"/>
              <a:gd name="connsiteX87" fmla="*/ 4605338 w 5348300"/>
              <a:gd name="connsiteY87" fmla="*/ 847725 h 3000375"/>
              <a:gd name="connsiteX88" fmla="*/ 4643438 w 5348300"/>
              <a:gd name="connsiteY88" fmla="*/ 804863 h 3000375"/>
              <a:gd name="connsiteX89" fmla="*/ 4643438 w 5348300"/>
              <a:gd name="connsiteY89" fmla="*/ 804863 h 3000375"/>
              <a:gd name="connsiteX90" fmla="*/ 4657725 w 5348300"/>
              <a:gd name="connsiteY90" fmla="*/ 785813 h 3000375"/>
              <a:gd name="connsiteX91" fmla="*/ 4710113 w 5348300"/>
              <a:gd name="connsiteY91" fmla="*/ 738188 h 3000375"/>
              <a:gd name="connsiteX92" fmla="*/ 4738688 w 5348300"/>
              <a:gd name="connsiteY92" fmla="*/ 700088 h 3000375"/>
              <a:gd name="connsiteX93" fmla="*/ 4748213 w 5348300"/>
              <a:gd name="connsiteY93" fmla="*/ 685800 h 3000375"/>
              <a:gd name="connsiteX94" fmla="*/ 4776788 w 5348300"/>
              <a:gd name="connsiteY94" fmla="*/ 676275 h 3000375"/>
              <a:gd name="connsiteX95" fmla="*/ 4791075 w 5348300"/>
              <a:gd name="connsiteY95" fmla="*/ 671513 h 3000375"/>
              <a:gd name="connsiteX96" fmla="*/ 4814888 w 5348300"/>
              <a:gd name="connsiteY96" fmla="*/ 657225 h 3000375"/>
              <a:gd name="connsiteX97" fmla="*/ 4833938 w 5348300"/>
              <a:gd name="connsiteY97" fmla="*/ 647700 h 3000375"/>
              <a:gd name="connsiteX98" fmla="*/ 4848225 w 5348300"/>
              <a:gd name="connsiteY98" fmla="*/ 638175 h 3000375"/>
              <a:gd name="connsiteX99" fmla="*/ 4862513 w 5348300"/>
              <a:gd name="connsiteY99" fmla="*/ 633413 h 3000375"/>
              <a:gd name="connsiteX100" fmla="*/ 4881563 w 5348300"/>
              <a:gd name="connsiteY100" fmla="*/ 623888 h 3000375"/>
              <a:gd name="connsiteX101" fmla="*/ 4872038 w 5348300"/>
              <a:gd name="connsiteY101" fmla="*/ 609600 h 3000375"/>
              <a:gd name="connsiteX102" fmla="*/ 4857750 w 5348300"/>
              <a:gd name="connsiteY102" fmla="*/ 600075 h 3000375"/>
              <a:gd name="connsiteX103" fmla="*/ 4862513 w 5348300"/>
              <a:gd name="connsiteY103" fmla="*/ 585788 h 3000375"/>
              <a:gd name="connsiteX104" fmla="*/ 4886325 w 5348300"/>
              <a:gd name="connsiteY104" fmla="*/ 581025 h 3000375"/>
              <a:gd name="connsiteX105" fmla="*/ 4900613 w 5348300"/>
              <a:gd name="connsiteY105" fmla="*/ 576263 h 3000375"/>
              <a:gd name="connsiteX106" fmla="*/ 4919663 w 5348300"/>
              <a:gd name="connsiteY106" fmla="*/ 533400 h 3000375"/>
              <a:gd name="connsiteX107" fmla="*/ 4943475 w 5348300"/>
              <a:gd name="connsiteY107" fmla="*/ 519113 h 3000375"/>
              <a:gd name="connsiteX108" fmla="*/ 4962525 w 5348300"/>
              <a:gd name="connsiteY108" fmla="*/ 500063 h 3000375"/>
              <a:gd name="connsiteX109" fmla="*/ 4995863 w 5348300"/>
              <a:gd name="connsiteY109" fmla="*/ 476250 h 3000375"/>
              <a:gd name="connsiteX110" fmla="*/ 5024438 w 5348300"/>
              <a:gd name="connsiteY110" fmla="*/ 447675 h 3000375"/>
              <a:gd name="connsiteX111" fmla="*/ 5038725 w 5348300"/>
              <a:gd name="connsiteY111" fmla="*/ 433388 h 3000375"/>
              <a:gd name="connsiteX112" fmla="*/ 5048250 w 5348300"/>
              <a:gd name="connsiteY112" fmla="*/ 414338 h 3000375"/>
              <a:gd name="connsiteX113" fmla="*/ 5057775 w 5348300"/>
              <a:gd name="connsiteY113" fmla="*/ 390525 h 3000375"/>
              <a:gd name="connsiteX114" fmla="*/ 5067300 w 5348300"/>
              <a:gd name="connsiteY114" fmla="*/ 376238 h 3000375"/>
              <a:gd name="connsiteX115" fmla="*/ 5072063 w 5348300"/>
              <a:gd name="connsiteY115" fmla="*/ 361950 h 3000375"/>
              <a:gd name="connsiteX116" fmla="*/ 5086350 w 5348300"/>
              <a:gd name="connsiteY116" fmla="*/ 347663 h 3000375"/>
              <a:gd name="connsiteX117" fmla="*/ 5095875 w 5348300"/>
              <a:gd name="connsiteY117" fmla="*/ 333375 h 3000375"/>
              <a:gd name="connsiteX118" fmla="*/ 5129213 w 5348300"/>
              <a:gd name="connsiteY118" fmla="*/ 314325 h 3000375"/>
              <a:gd name="connsiteX119" fmla="*/ 5157788 w 5348300"/>
              <a:gd name="connsiteY119" fmla="*/ 300038 h 3000375"/>
              <a:gd name="connsiteX120" fmla="*/ 5172075 w 5348300"/>
              <a:gd name="connsiteY120" fmla="*/ 285750 h 3000375"/>
              <a:gd name="connsiteX121" fmla="*/ 5191125 w 5348300"/>
              <a:gd name="connsiteY121" fmla="*/ 271463 h 3000375"/>
              <a:gd name="connsiteX122" fmla="*/ 5219700 w 5348300"/>
              <a:gd name="connsiteY122" fmla="*/ 242888 h 3000375"/>
              <a:gd name="connsiteX123" fmla="*/ 5229225 w 5348300"/>
              <a:gd name="connsiteY123" fmla="*/ 228600 h 3000375"/>
              <a:gd name="connsiteX124" fmla="*/ 5238750 w 5348300"/>
              <a:gd name="connsiteY124" fmla="*/ 185738 h 3000375"/>
              <a:gd name="connsiteX125" fmla="*/ 5253038 w 5348300"/>
              <a:gd name="connsiteY125" fmla="*/ 142875 h 3000375"/>
              <a:gd name="connsiteX126" fmla="*/ 5257800 w 5348300"/>
              <a:gd name="connsiteY126" fmla="*/ 128588 h 3000375"/>
              <a:gd name="connsiteX127" fmla="*/ 5267325 w 5348300"/>
              <a:gd name="connsiteY127" fmla="*/ 85725 h 3000375"/>
              <a:gd name="connsiteX128" fmla="*/ 5324475 w 5348300"/>
              <a:gd name="connsiteY128" fmla="*/ 19050 h 3000375"/>
              <a:gd name="connsiteX129" fmla="*/ 5343525 w 5348300"/>
              <a:gd name="connsiteY129" fmla="*/ 0 h 3000375"/>
              <a:gd name="connsiteX130" fmla="*/ 5348288 w 5348300"/>
              <a:gd name="connsiteY130"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690563 w 5348300"/>
              <a:gd name="connsiteY5" fmla="*/ 2759869 h 3000375"/>
              <a:gd name="connsiteX6" fmla="*/ 971550 w 5348300"/>
              <a:gd name="connsiteY6" fmla="*/ 2767013 h 3000375"/>
              <a:gd name="connsiteX7" fmla="*/ 1009650 w 5348300"/>
              <a:gd name="connsiteY7" fmla="*/ 2757488 h 3000375"/>
              <a:gd name="connsiteX8" fmla="*/ 1114425 w 5348300"/>
              <a:gd name="connsiteY8" fmla="*/ 2747963 h 3000375"/>
              <a:gd name="connsiteX9" fmla="*/ 1162050 w 5348300"/>
              <a:gd name="connsiteY9" fmla="*/ 2743200 h 3000375"/>
              <a:gd name="connsiteX10" fmla="*/ 1185863 w 5348300"/>
              <a:gd name="connsiteY10" fmla="*/ 2738438 h 3000375"/>
              <a:gd name="connsiteX11" fmla="*/ 1371600 w 5348300"/>
              <a:gd name="connsiteY11" fmla="*/ 2686050 h 3000375"/>
              <a:gd name="connsiteX12" fmla="*/ 1585913 w 5348300"/>
              <a:gd name="connsiteY12" fmla="*/ 2624138 h 3000375"/>
              <a:gd name="connsiteX13" fmla="*/ 1619250 w 5348300"/>
              <a:gd name="connsiteY13" fmla="*/ 2614613 h 3000375"/>
              <a:gd name="connsiteX14" fmla="*/ 1685925 w 5348300"/>
              <a:gd name="connsiteY14" fmla="*/ 2605088 h 3000375"/>
              <a:gd name="connsiteX15" fmla="*/ 1719263 w 5348300"/>
              <a:gd name="connsiteY15" fmla="*/ 2600325 h 3000375"/>
              <a:gd name="connsiteX16" fmla="*/ 1762125 w 5348300"/>
              <a:gd name="connsiteY16" fmla="*/ 2590800 h 3000375"/>
              <a:gd name="connsiteX17" fmla="*/ 1781175 w 5348300"/>
              <a:gd name="connsiteY17" fmla="*/ 2586038 h 3000375"/>
              <a:gd name="connsiteX18" fmla="*/ 1814513 w 5348300"/>
              <a:gd name="connsiteY18" fmla="*/ 2581275 h 3000375"/>
              <a:gd name="connsiteX19" fmla="*/ 1862138 w 5348300"/>
              <a:gd name="connsiteY19" fmla="*/ 2566988 h 3000375"/>
              <a:gd name="connsiteX20" fmla="*/ 1876425 w 5348300"/>
              <a:gd name="connsiteY20" fmla="*/ 2562225 h 3000375"/>
              <a:gd name="connsiteX21" fmla="*/ 1900238 w 5348300"/>
              <a:gd name="connsiteY21" fmla="*/ 2557463 h 3000375"/>
              <a:gd name="connsiteX22" fmla="*/ 1919288 w 5348300"/>
              <a:gd name="connsiteY22" fmla="*/ 2547938 h 3000375"/>
              <a:gd name="connsiteX23" fmla="*/ 1962150 w 5348300"/>
              <a:gd name="connsiteY23" fmla="*/ 2533650 h 3000375"/>
              <a:gd name="connsiteX24" fmla="*/ 1976438 w 5348300"/>
              <a:gd name="connsiteY24" fmla="*/ 2528888 h 3000375"/>
              <a:gd name="connsiteX25" fmla="*/ 2009775 w 5348300"/>
              <a:gd name="connsiteY25" fmla="*/ 2514600 h 3000375"/>
              <a:gd name="connsiteX26" fmla="*/ 2043113 w 5348300"/>
              <a:gd name="connsiteY26" fmla="*/ 2500313 h 3000375"/>
              <a:gd name="connsiteX27" fmla="*/ 2071688 w 5348300"/>
              <a:gd name="connsiteY27" fmla="*/ 2481263 h 3000375"/>
              <a:gd name="connsiteX28" fmla="*/ 2100263 w 5348300"/>
              <a:gd name="connsiteY28" fmla="*/ 2462213 h 3000375"/>
              <a:gd name="connsiteX29" fmla="*/ 2114550 w 5348300"/>
              <a:gd name="connsiteY29" fmla="*/ 2447925 h 3000375"/>
              <a:gd name="connsiteX30" fmla="*/ 2128838 w 5348300"/>
              <a:gd name="connsiteY30" fmla="*/ 2438400 h 3000375"/>
              <a:gd name="connsiteX31" fmla="*/ 2147888 w 5348300"/>
              <a:gd name="connsiteY31" fmla="*/ 2424113 h 3000375"/>
              <a:gd name="connsiteX32" fmla="*/ 2176463 w 5348300"/>
              <a:gd name="connsiteY32" fmla="*/ 2405063 h 3000375"/>
              <a:gd name="connsiteX33" fmla="*/ 2209800 w 5348300"/>
              <a:gd name="connsiteY33" fmla="*/ 2376488 h 3000375"/>
              <a:gd name="connsiteX34" fmla="*/ 2243138 w 5348300"/>
              <a:gd name="connsiteY34" fmla="*/ 2347913 h 3000375"/>
              <a:gd name="connsiteX35" fmla="*/ 2257425 w 5348300"/>
              <a:gd name="connsiteY35" fmla="*/ 2343150 h 3000375"/>
              <a:gd name="connsiteX36" fmla="*/ 2286000 w 5348300"/>
              <a:gd name="connsiteY36" fmla="*/ 2314575 h 3000375"/>
              <a:gd name="connsiteX37" fmla="*/ 2319338 w 5348300"/>
              <a:gd name="connsiteY37" fmla="*/ 2290763 h 3000375"/>
              <a:gd name="connsiteX38" fmla="*/ 2357438 w 5348300"/>
              <a:gd name="connsiteY38" fmla="*/ 2266950 h 3000375"/>
              <a:gd name="connsiteX39" fmla="*/ 2371725 w 5348300"/>
              <a:gd name="connsiteY39" fmla="*/ 2252663 h 3000375"/>
              <a:gd name="connsiteX40" fmla="*/ 2414588 w 5348300"/>
              <a:gd name="connsiteY40" fmla="*/ 2224088 h 3000375"/>
              <a:gd name="connsiteX41" fmla="*/ 2428875 w 5348300"/>
              <a:gd name="connsiteY41" fmla="*/ 2214563 h 3000375"/>
              <a:gd name="connsiteX42" fmla="*/ 2476500 w 5348300"/>
              <a:gd name="connsiteY42" fmla="*/ 2176463 h 3000375"/>
              <a:gd name="connsiteX43" fmla="*/ 2486025 w 5348300"/>
              <a:gd name="connsiteY43" fmla="*/ 2162175 h 3000375"/>
              <a:gd name="connsiteX44" fmla="*/ 2514600 w 5348300"/>
              <a:gd name="connsiteY44" fmla="*/ 2133600 h 3000375"/>
              <a:gd name="connsiteX45" fmla="*/ 2524125 w 5348300"/>
              <a:gd name="connsiteY45" fmla="*/ 2119313 h 3000375"/>
              <a:gd name="connsiteX46" fmla="*/ 2543175 w 5348300"/>
              <a:gd name="connsiteY46" fmla="*/ 2105025 h 3000375"/>
              <a:gd name="connsiteX47" fmla="*/ 2571750 w 5348300"/>
              <a:gd name="connsiteY47" fmla="*/ 2076450 h 3000375"/>
              <a:gd name="connsiteX48" fmla="*/ 2581275 w 5348300"/>
              <a:gd name="connsiteY48" fmla="*/ 2062163 h 3000375"/>
              <a:gd name="connsiteX49" fmla="*/ 2595563 w 5348300"/>
              <a:gd name="connsiteY49" fmla="*/ 2057400 h 3000375"/>
              <a:gd name="connsiteX50" fmla="*/ 2628900 w 5348300"/>
              <a:gd name="connsiteY50" fmla="*/ 2028825 h 3000375"/>
              <a:gd name="connsiteX51" fmla="*/ 2667000 w 5348300"/>
              <a:gd name="connsiteY51" fmla="*/ 1985963 h 3000375"/>
              <a:gd name="connsiteX52" fmla="*/ 2690813 w 5348300"/>
              <a:gd name="connsiteY52" fmla="*/ 1971675 h 3000375"/>
              <a:gd name="connsiteX53" fmla="*/ 2714625 w 5348300"/>
              <a:gd name="connsiteY53" fmla="*/ 1947863 h 3000375"/>
              <a:gd name="connsiteX54" fmla="*/ 2738438 w 5348300"/>
              <a:gd name="connsiteY54" fmla="*/ 1924050 h 3000375"/>
              <a:gd name="connsiteX55" fmla="*/ 2752725 w 5348300"/>
              <a:gd name="connsiteY55" fmla="*/ 1905000 h 3000375"/>
              <a:gd name="connsiteX56" fmla="*/ 2771775 w 5348300"/>
              <a:gd name="connsiteY56" fmla="*/ 1876425 h 3000375"/>
              <a:gd name="connsiteX57" fmla="*/ 2786063 w 5348300"/>
              <a:gd name="connsiteY57" fmla="*/ 1862138 h 3000375"/>
              <a:gd name="connsiteX58" fmla="*/ 2805113 w 5348300"/>
              <a:gd name="connsiteY58" fmla="*/ 1847850 h 3000375"/>
              <a:gd name="connsiteX59" fmla="*/ 2828925 w 5348300"/>
              <a:gd name="connsiteY59" fmla="*/ 1819275 h 3000375"/>
              <a:gd name="connsiteX60" fmla="*/ 2847975 w 5348300"/>
              <a:gd name="connsiteY60" fmla="*/ 1809750 h 3000375"/>
              <a:gd name="connsiteX61" fmla="*/ 2876550 w 5348300"/>
              <a:gd name="connsiteY61" fmla="*/ 1795463 h 3000375"/>
              <a:gd name="connsiteX62" fmla="*/ 2890838 w 5348300"/>
              <a:gd name="connsiteY62" fmla="*/ 1781175 h 3000375"/>
              <a:gd name="connsiteX63" fmla="*/ 2905125 w 5348300"/>
              <a:gd name="connsiteY63" fmla="*/ 1771650 h 3000375"/>
              <a:gd name="connsiteX64" fmla="*/ 2938463 w 5348300"/>
              <a:gd name="connsiteY64" fmla="*/ 1738313 h 3000375"/>
              <a:gd name="connsiteX65" fmla="*/ 2952750 w 5348300"/>
              <a:gd name="connsiteY65" fmla="*/ 1728788 h 3000375"/>
              <a:gd name="connsiteX66" fmla="*/ 2967038 w 5348300"/>
              <a:gd name="connsiteY66" fmla="*/ 1709738 h 3000375"/>
              <a:gd name="connsiteX67" fmla="*/ 2995613 w 5348300"/>
              <a:gd name="connsiteY67" fmla="*/ 1695450 h 3000375"/>
              <a:gd name="connsiteX68" fmla="*/ 3009900 w 5348300"/>
              <a:gd name="connsiteY68" fmla="*/ 1681163 h 3000375"/>
              <a:gd name="connsiteX69" fmla="*/ 3038475 w 5348300"/>
              <a:gd name="connsiteY69" fmla="*/ 1662113 h 3000375"/>
              <a:gd name="connsiteX70" fmla="*/ 3262313 w 5348300"/>
              <a:gd name="connsiteY70" fmla="*/ 1552576 h 3000375"/>
              <a:gd name="connsiteX71" fmla="*/ 3619501 w 5348300"/>
              <a:gd name="connsiteY71" fmla="*/ 1412081 h 3000375"/>
              <a:gd name="connsiteX72" fmla="*/ 3879056 w 5348300"/>
              <a:gd name="connsiteY72" fmla="*/ 1309688 h 3000375"/>
              <a:gd name="connsiteX73" fmla="*/ 4086225 w 5348300"/>
              <a:gd name="connsiteY73" fmla="*/ 1228725 h 3000375"/>
              <a:gd name="connsiteX74" fmla="*/ 4252913 w 5348300"/>
              <a:gd name="connsiteY74" fmla="*/ 1162050 h 3000375"/>
              <a:gd name="connsiteX75" fmla="*/ 4305300 w 5348300"/>
              <a:gd name="connsiteY75" fmla="*/ 1123950 h 3000375"/>
              <a:gd name="connsiteX76" fmla="*/ 4333875 w 5348300"/>
              <a:gd name="connsiteY76" fmla="*/ 1095375 h 3000375"/>
              <a:gd name="connsiteX77" fmla="*/ 4338638 w 5348300"/>
              <a:gd name="connsiteY77" fmla="*/ 1081088 h 3000375"/>
              <a:gd name="connsiteX78" fmla="*/ 4367213 w 5348300"/>
              <a:gd name="connsiteY78" fmla="*/ 1042988 h 3000375"/>
              <a:gd name="connsiteX79" fmla="*/ 4381500 w 5348300"/>
              <a:gd name="connsiteY79" fmla="*/ 1028700 h 3000375"/>
              <a:gd name="connsiteX80" fmla="*/ 4410075 w 5348300"/>
              <a:gd name="connsiteY80" fmla="*/ 1009650 h 3000375"/>
              <a:gd name="connsiteX81" fmla="*/ 4433888 w 5348300"/>
              <a:gd name="connsiteY81" fmla="*/ 990600 h 3000375"/>
              <a:gd name="connsiteX82" fmla="*/ 4462463 w 5348300"/>
              <a:gd name="connsiteY82" fmla="*/ 971550 h 3000375"/>
              <a:gd name="connsiteX83" fmla="*/ 4519613 w 5348300"/>
              <a:gd name="connsiteY83" fmla="*/ 919163 h 3000375"/>
              <a:gd name="connsiteX84" fmla="*/ 4538663 w 5348300"/>
              <a:gd name="connsiteY84" fmla="*/ 900113 h 3000375"/>
              <a:gd name="connsiteX85" fmla="*/ 4576763 w 5348300"/>
              <a:gd name="connsiteY85" fmla="*/ 871538 h 3000375"/>
              <a:gd name="connsiteX86" fmla="*/ 4605338 w 5348300"/>
              <a:gd name="connsiteY86" fmla="*/ 847725 h 3000375"/>
              <a:gd name="connsiteX87" fmla="*/ 4643438 w 5348300"/>
              <a:gd name="connsiteY87" fmla="*/ 804863 h 3000375"/>
              <a:gd name="connsiteX88" fmla="*/ 4643438 w 5348300"/>
              <a:gd name="connsiteY88" fmla="*/ 804863 h 3000375"/>
              <a:gd name="connsiteX89" fmla="*/ 4657725 w 5348300"/>
              <a:gd name="connsiteY89" fmla="*/ 785813 h 3000375"/>
              <a:gd name="connsiteX90" fmla="*/ 4710113 w 5348300"/>
              <a:gd name="connsiteY90" fmla="*/ 738188 h 3000375"/>
              <a:gd name="connsiteX91" fmla="*/ 4738688 w 5348300"/>
              <a:gd name="connsiteY91" fmla="*/ 700088 h 3000375"/>
              <a:gd name="connsiteX92" fmla="*/ 4748213 w 5348300"/>
              <a:gd name="connsiteY92" fmla="*/ 685800 h 3000375"/>
              <a:gd name="connsiteX93" fmla="*/ 4776788 w 5348300"/>
              <a:gd name="connsiteY93" fmla="*/ 676275 h 3000375"/>
              <a:gd name="connsiteX94" fmla="*/ 4791075 w 5348300"/>
              <a:gd name="connsiteY94" fmla="*/ 671513 h 3000375"/>
              <a:gd name="connsiteX95" fmla="*/ 4814888 w 5348300"/>
              <a:gd name="connsiteY95" fmla="*/ 657225 h 3000375"/>
              <a:gd name="connsiteX96" fmla="*/ 4833938 w 5348300"/>
              <a:gd name="connsiteY96" fmla="*/ 647700 h 3000375"/>
              <a:gd name="connsiteX97" fmla="*/ 4848225 w 5348300"/>
              <a:gd name="connsiteY97" fmla="*/ 638175 h 3000375"/>
              <a:gd name="connsiteX98" fmla="*/ 4862513 w 5348300"/>
              <a:gd name="connsiteY98" fmla="*/ 633413 h 3000375"/>
              <a:gd name="connsiteX99" fmla="*/ 4881563 w 5348300"/>
              <a:gd name="connsiteY99" fmla="*/ 623888 h 3000375"/>
              <a:gd name="connsiteX100" fmla="*/ 4872038 w 5348300"/>
              <a:gd name="connsiteY100" fmla="*/ 609600 h 3000375"/>
              <a:gd name="connsiteX101" fmla="*/ 4857750 w 5348300"/>
              <a:gd name="connsiteY101" fmla="*/ 600075 h 3000375"/>
              <a:gd name="connsiteX102" fmla="*/ 4862513 w 5348300"/>
              <a:gd name="connsiteY102" fmla="*/ 585788 h 3000375"/>
              <a:gd name="connsiteX103" fmla="*/ 4886325 w 5348300"/>
              <a:gd name="connsiteY103" fmla="*/ 581025 h 3000375"/>
              <a:gd name="connsiteX104" fmla="*/ 4900613 w 5348300"/>
              <a:gd name="connsiteY104" fmla="*/ 576263 h 3000375"/>
              <a:gd name="connsiteX105" fmla="*/ 4919663 w 5348300"/>
              <a:gd name="connsiteY105" fmla="*/ 533400 h 3000375"/>
              <a:gd name="connsiteX106" fmla="*/ 4943475 w 5348300"/>
              <a:gd name="connsiteY106" fmla="*/ 519113 h 3000375"/>
              <a:gd name="connsiteX107" fmla="*/ 4962525 w 5348300"/>
              <a:gd name="connsiteY107" fmla="*/ 500063 h 3000375"/>
              <a:gd name="connsiteX108" fmla="*/ 4995863 w 5348300"/>
              <a:gd name="connsiteY108" fmla="*/ 476250 h 3000375"/>
              <a:gd name="connsiteX109" fmla="*/ 5024438 w 5348300"/>
              <a:gd name="connsiteY109" fmla="*/ 447675 h 3000375"/>
              <a:gd name="connsiteX110" fmla="*/ 5038725 w 5348300"/>
              <a:gd name="connsiteY110" fmla="*/ 433388 h 3000375"/>
              <a:gd name="connsiteX111" fmla="*/ 5048250 w 5348300"/>
              <a:gd name="connsiteY111" fmla="*/ 414338 h 3000375"/>
              <a:gd name="connsiteX112" fmla="*/ 5057775 w 5348300"/>
              <a:gd name="connsiteY112" fmla="*/ 390525 h 3000375"/>
              <a:gd name="connsiteX113" fmla="*/ 5067300 w 5348300"/>
              <a:gd name="connsiteY113" fmla="*/ 376238 h 3000375"/>
              <a:gd name="connsiteX114" fmla="*/ 5072063 w 5348300"/>
              <a:gd name="connsiteY114" fmla="*/ 361950 h 3000375"/>
              <a:gd name="connsiteX115" fmla="*/ 5086350 w 5348300"/>
              <a:gd name="connsiteY115" fmla="*/ 347663 h 3000375"/>
              <a:gd name="connsiteX116" fmla="*/ 5095875 w 5348300"/>
              <a:gd name="connsiteY116" fmla="*/ 333375 h 3000375"/>
              <a:gd name="connsiteX117" fmla="*/ 5129213 w 5348300"/>
              <a:gd name="connsiteY117" fmla="*/ 314325 h 3000375"/>
              <a:gd name="connsiteX118" fmla="*/ 5157788 w 5348300"/>
              <a:gd name="connsiteY118" fmla="*/ 300038 h 3000375"/>
              <a:gd name="connsiteX119" fmla="*/ 5172075 w 5348300"/>
              <a:gd name="connsiteY119" fmla="*/ 285750 h 3000375"/>
              <a:gd name="connsiteX120" fmla="*/ 5191125 w 5348300"/>
              <a:gd name="connsiteY120" fmla="*/ 271463 h 3000375"/>
              <a:gd name="connsiteX121" fmla="*/ 5219700 w 5348300"/>
              <a:gd name="connsiteY121" fmla="*/ 242888 h 3000375"/>
              <a:gd name="connsiteX122" fmla="*/ 5229225 w 5348300"/>
              <a:gd name="connsiteY122" fmla="*/ 228600 h 3000375"/>
              <a:gd name="connsiteX123" fmla="*/ 5238750 w 5348300"/>
              <a:gd name="connsiteY123" fmla="*/ 185738 h 3000375"/>
              <a:gd name="connsiteX124" fmla="*/ 5253038 w 5348300"/>
              <a:gd name="connsiteY124" fmla="*/ 142875 h 3000375"/>
              <a:gd name="connsiteX125" fmla="*/ 5257800 w 5348300"/>
              <a:gd name="connsiteY125" fmla="*/ 128588 h 3000375"/>
              <a:gd name="connsiteX126" fmla="*/ 5267325 w 5348300"/>
              <a:gd name="connsiteY126" fmla="*/ 85725 h 3000375"/>
              <a:gd name="connsiteX127" fmla="*/ 5324475 w 5348300"/>
              <a:gd name="connsiteY127" fmla="*/ 19050 h 3000375"/>
              <a:gd name="connsiteX128" fmla="*/ 5343525 w 5348300"/>
              <a:gd name="connsiteY128" fmla="*/ 0 h 3000375"/>
              <a:gd name="connsiteX129" fmla="*/ 5348288 w 5348300"/>
              <a:gd name="connsiteY129"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690563 w 5348300"/>
              <a:gd name="connsiteY5" fmla="*/ 2759869 h 3000375"/>
              <a:gd name="connsiteX6" fmla="*/ 971550 w 5348300"/>
              <a:gd name="connsiteY6" fmla="*/ 2767013 h 3000375"/>
              <a:gd name="connsiteX7" fmla="*/ 1114425 w 5348300"/>
              <a:gd name="connsiteY7" fmla="*/ 2747963 h 3000375"/>
              <a:gd name="connsiteX8" fmla="*/ 1162050 w 5348300"/>
              <a:gd name="connsiteY8" fmla="*/ 2743200 h 3000375"/>
              <a:gd name="connsiteX9" fmla="*/ 1185863 w 5348300"/>
              <a:gd name="connsiteY9" fmla="*/ 2738438 h 3000375"/>
              <a:gd name="connsiteX10" fmla="*/ 1371600 w 5348300"/>
              <a:gd name="connsiteY10" fmla="*/ 2686050 h 3000375"/>
              <a:gd name="connsiteX11" fmla="*/ 1585913 w 5348300"/>
              <a:gd name="connsiteY11" fmla="*/ 2624138 h 3000375"/>
              <a:gd name="connsiteX12" fmla="*/ 1619250 w 5348300"/>
              <a:gd name="connsiteY12" fmla="*/ 2614613 h 3000375"/>
              <a:gd name="connsiteX13" fmla="*/ 1685925 w 5348300"/>
              <a:gd name="connsiteY13" fmla="*/ 2605088 h 3000375"/>
              <a:gd name="connsiteX14" fmla="*/ 1719263 w 5348300"/>
              <a:gd name="connsiteY14" fmla="*/ 2600325 h 3000375"/>
              <a:gd name="connsiteX15" fmla="*/ 1762125 w 5348300"/>
              <a:gd name="connsiteY15" fmla="*/ 2590800 h 3000375"/>
              <a:gd name="connsiteX16" fmla="*/ 1781175 w 5348300"/>
              <a:gd name="connsiteY16" fmla="*/ 2586038 h 3000375"/>
              <a:gd name="connsiteX17" fmla="*/ 1814513 w 5348300"/>
              <a:gd name="connsiteY17" fmla="*/ 2581275 h 3000375"/>
              <a:gd name="connsiteX18" fmla="*/ 1862138 w 5348300"/>
              <a:gd name="connsiteY18" fmla="*/ 2566988 h 3000375"/>
              <a:gd name="connsiteX19" fmla="*/ 1876425 w 5348300"/>
              <a:gd name="connsiteY19" fmla="*/ 2562225 h 3000375"/>
              <a:gd name="connsiteX20" fmla="*/ 1900238 w 5348300"/>
              <a:gd name="connsiteY20" fmla="*/ 2557463 h 3000375"/>
              <a:gd name="connsiteX21" fmla="*/ 1919288 w 5348300"/>
              <a:gd name="connsiteY21" fmla="*/ 2547938 h 3000375"/>
              <a:gd name="connsiteX22" fmla="*/ 1962150 w 5348300"/>
              <a:gd name="connsiteY22" fmla="*/ 2533650 h 3000375"/>
              <a:gd name="connsiteX23" fmla="*/ 1976438 w 5348300"/>
              <a:gd name="connsiteY23" fmla="*/ 2528888 h 3000375"/>
              <a:gd name="connsiteX24" fmla="*/ 2009775 w 5348300"/>
              <a:gd name="connsiteY24" fmla="*/ 2514600 h 3000375"/>
              <a:gd name="connsiteX25" fmla="*/ 2043113 w 5348300"/>
              <a:gd name="connsiteY25" fmla="*/ 2500313 h 3000375"/>
              <a:gd name="connsiteX26" fmla="*/ 2071688 w 5348300"/>
              <a:gd name="connsiteY26" fmla="*/ 2481263 h 3000375"/>
              <a:gd name="connsiteX27" fmla="*/ 2100263 w 5348300"/>
              <a:gd name="connsiteY27" fmla="*/ 2462213 h 3000375"/>
              <a:gd name="connsiteX28" fmla="*/ 2114550 w 5348300"/>
              <a:gd name="connsiteY28" fmla="*/ 2447925 h 3000375"/>
              <a:gd name="connsiteX29" fmla="*/ 2128838 w 5348300"/>
              <a:gd name="connsiteY29" fmla="*/ 2438400 h 3000375"/>
              <a:gd name="connsiteX30" fmla="*/ 2147888 w 5348300"/>
              <a:gd name="connsiteY30" fmla="*/ 2424113 h 3000375"/>
              <a:gd name="connsiteX31" fmla="*/ 2176463 w 5348300"/>
              <a:gd name="connsiteY31" fmla="*/ 2405063 h 3000375"/>
              <a:gd name="connsiteX32" fmla="*/ 2209800 w 5348300"/>
              <a:gd name="connsiteY32" fmla="*/ 2376488 h 3000375"/>
              <a:gd name="connsiteX33" fmla="*/ 2243138 w 5348300"/>
              <a:gd name="connsiteY33" fmla="*/ 2347913 h 3000375"/>
              <a:gd name="connsiteX34" fmla="*/ 2257425 w 5348300"/>
              <a:gd name="connsiteY34" fmla="*/ 2343150 h 3000375"/>
              <a:gd name="connsiteX35" fmla="*/ 2286000 w 5348300"/>
              <a:gd name="connsiteY35" fmla="*/ 2314575 h 3000375"/>
              <a:gd name="connsiteX36" fmla="*/ 2319338 w 5348300"/>
              <a:gd name="connsiteY36" fmla="*/ 2290763 h 3000375"/>
              <a:gd name="connsiteX37" fmla="*/ 2357438 w 5348300"/>
              <a:gd name="connsiteY37" fmla="*/ 2266950 h 3000375"/>
              <a:gd name="connsiteX38" fmla="*/ 2371725 w 5348300"/>
              <a:gd name="connsiteY38" fmla="*/ 2252663 h 3000375"/>
              <a:gd name="connsiteX39" fmla="*/ 2414588 w 5348300"/>
              <a:gd name="connsiteY39" fmla="*/ 2224088 h 3000375"/>
              <a:gd name="connsiteX40" fmla="*/ 2428875 w 5348300"/>
              <a:gd name="connsiteY40" fmla="*/ 2214563 h 3000375"/>
              <a:gd name="connsiteX41" fmla="*/ 2476500 w 5348300"/>
              <a:gd name="connsiteY41" fmla="*/ 2176463 h 3000375"/>
              <a:gd name="connsiteX42" fmla="*/ 2486025 w 5348300"/>
              <a:gd name="connsiteY42" fmla="*/ 2162175 h 3000375"/>
              <a:gd name="connsiteX43" fmla="*/ 2514600 w 5348300"/>
              <a:gd name="connsiteY43" fmla="*/ 2133600 h 3000375"/>
              <a:gd name="connsiteX44" fmla="*/ 2524125 w 5348300"/>
              <a:gd name="connsiteY44" fmla="*/ 2119313 h 3000375"/>
              <a:gd name="connsiteX45" fmla="*/ 2543175 w 5348300"/>
              <a:gd name="connsiteY45" fmla="*/ 2105025 h 3000375"/>
              <a:gd name="connsiteX46" fmla="*/ 2571750 w 5348300"/>
              <a:gd name="connsiteY46" fmla="*/ 2076450 h 3000375"/>
              <a:gd name="connsiteX47" fmla="*/ 2581275 w 5348300"/>
              <a:gd name="connsiteY47" fmla="*/ 2062163 h 3000375"/>
              <a:gd name="connsiteX48" fmla="*/ 2595563 w 5348300"/>
              <a:gd name="connsiteY48" fmla="*/ 2057400 h 3000375"/>
              <a:gd name="connsiteX49" fmla="*/ 2628900 w 5348300"/>
              <a:gd name="connsiteY49" fmla="*/ 2028825 h 3000375"/>
              <a:gd name="connsiteX50" fmla="*/ 2667000 w 5348300"/>
              <a:gd name="connsiteY50" fmla="*/ 1985963 h 3000375"/>
              <a:gd name="connsiteX51" fmla="*/ 2690813 w 5348300"/>
              <a:gd name="connsiteY51" fmla="*/ 1971675 h 3000375"/>
              <a:gd name="connsiteX52" fmla="*/ 2714625 w 5348300"/>
              <a:gd name="connsiteY52" fmla="*/ 1947863 h 3000375"/>
              <a:gd name="connsiteX53" fmla="*/ 2738438 w 5348300"/>
              <a:gd name="connsiteY53" fmla="*/ 1924050 h 3000375"/>
              <a:gd name="connsiteX54" fmla="*/ 2752725 w 5348300"/>
              <a:gd name="connsiteY54" fmla="*/ 1905000 h 3000375"/>
              <a:gd name="connsiteX55" fmla="*/ 2771775 w 5348300"/>
              <a:gd name="connsiteY55" fmla="*/ 1876425 h 3000375"/>
              <a:gd name="connsiteX56" fmla="*/ 2786063 w 5348300"/>
              <a:gd name="connsiteY56" fmla="*/ 1862138 h 3000375"/>
              <a:gd name="connsiteX57" fmla="*/ 2805113 w 5348300"/>
              <a:gd name="connsiteY57" fmla="*/ 1847850 h 3000375"/>
              <a:gd name="connsiteX58" fmla="*/ 2828925 w 5348300"/>
              <a:gd name="connsiteY58" fmla="*/ 1819275 h 3000375"/>
              <a:gd name="connsiteX59" fmla="*/ 2847975 w 5348300"/>
              <a:gd name="connsiteY59" fmla="*/ 1809750 h 3000375"/>
              <a:gd name="connsiteX60" fmla="*/ 2876550 w 5348300"/>
              <a:gd name="connsiteY60" fmla="*/ 1795463 h 3000375"/>
              <a:gd name="connsiteX61" fmla="*/ 2890838 w 5348300"/>
              <a:gd name="connsiteY61" fmla="*/ 1781175 h 3000375"/>
              <a:gd name="connsiteX62" fmla="*/ 2905125 w 5348300"/>
              <a:gd name="connsiteY62" fmla="*/ 1771650 h 3000375"/>
              <a:gd name="connsiteX63" fmla="*/ 2938463 w 5348300"/>
              <a:gd name="connsiteY63" fmla="*/ 1738313 h 3000375"/>
              <a:gd name="connsiteX64" fmla="*/ 2952750 w 5348300"/>
              <a:gd name="connsiteY64" fmla="*/ 1728788 h 3000375"/>
              <a:gd name="connsiteX65" fmla="*/ 2967038 w 5348300"/>
              <a:gd name="connsiteY65" fmla="*/ 1709738 h 3000375"/>
              <a:gd name="connsiteX66" fmla="*/ 2995613 w 5348300"/>
              <a:gd name="connsiteY66" fmla="*/ 1695450 h 3000375"/>
              <a:gd name="connsiteX67" fmla="*/ 3009900 w 5348300"/>
              <a:gd name="connsiteY67" fmla="*/ 1681163 h 3000375"/>
              <a:gd name="connsiteX68" fmla="*/ 3038475 w 5348300"/>
              <a:gd name="connsiteY68" fmla="*/ 1662113 h 3000375"/>
              <a:gd name="connsiteX69" fmla="*/ 3262313 w 5348300"/>
              <a:gd name="connsiteY69" fmla="*/ 1552576 h 3000375"/>
              <a:gd name="connsiteX70" fmla="*/ 3619501 w 5348300"/>
              <a:gd name="connsiteY70" fmla="*/ 1412081 h 3000375"/>
              <a:gd name="connsiteX71" fmla="*/ 3879056 w 5348300"/>
              <a:gd name="connsiteY71" fmla="*/ 1309688 h 3000375"/>
              <a:gd name="connsiteX72" fmla="*/ 4086225 w 5348300"/>
              <a:gd name="connsiteY72" fmla="*/ 1228725 h 3000375"/>
              <a:gd name="connsiteX73" fmla="*/ 4252913 w 5348300"/>
              <a:gd name="connsiteY73" fmla="*/ 1162050 h 3000375"/>
              <a:gd name="connsiteX74" fmla="*/ 4305300 w 5348300"/>
              <a:gd name="connsiteY74" fmla="*/ 1123950 h 3000375"/>
              <a:gd name="connsiteX75" fmla="*/ 4333875 w 5348300"/>
              <a:gd name="connsiteY75" fmla="*/ 1095375 h 3000375"/>
              <a:gd name="connsiteX76" fmla="*/ 4338638 w 5348300"/>
              <a:gd name="connsiteY76" fmla="*/ 1081088 h 3000375"/>
              <a:gd name="connsiteX77" fmla="*/ 4367213 w 5348300"/>
              <a:gd name="connsiteY77" fmla="*/ 1042988 h 3000375"/>
              <a:gd name="connsiteX78" fmla="*/ 4381500 w 5348300"/>
              <a:gd name="connsiteY78" fmla="*/ 1028700 h 3000375"/>
              <a:gd name="connsiteX79" fmla="*/ 4410075 w 5348300"/>
              <a:gd name="connsiteY79" fmla="*/ 1009650 h 3000375"/>
              <a:gd name="connsiteX80" fmla="*/ 4433888 w 5348300"/>
              <a:gd name="connsiteY80" fmla="*/ 990600 h 3000375"/>
              <a:gd name="connsiteX81" fmla="*/ 4462463 w 5348300"/>
              <a:gd name="connsiteY81" fmla="*/ 971550 h 3000375"/>
              <a:gd name="connsiteX82" fmla="*/ 4519613 w 5348300"/>
              <a:gd name="connsiteY82" fmla="*/ 919163 h 3000375"/>
              <a:gd name="connsiteX83" fmla="*/ 4538663 w 5348300"/>
              <a:gd name="connsiteY83" fmla="*/ 900113 h 3000375"/>
              <a:gd name="connsiteX84" fmla="*/ 4576763 w 5348300"/>
              <a:gd name="connsiteY84" fmla="*/ 871538 h 3000375"/>
              <a:gd name="connsiteX85" fmla="*/ 4605338 w 5348300"/>
              <a:gd name="connsiteY85" fmla="*/ 847725 h 3000375"/>
              <a:gd name="connsiteX86" fmla="*/ 4643438 w 5348300"/>
              <a:gd name="connsiteY86" fmla="*/ 804863 h 3000375"/>
              <a:gd name="connsiteX87" fmla="*/ 4643438 w 5348300"/>
              <a:gd name="connsiteY87" fmla="*/ 804863 h 3000375"/>
              <a:gd name="connsiteX88" fmla="*/ 4657725 w 5348300"/>
              <a:gd name="connsiteY88" fmla="*/ 785813 h 3000375"/>
              <a:gd name="connsiteX89" fmla="*/ 4710113 w 5348300"/>
              <a:gd name="connsiteY89" fmla="*/ 738188 h 3000375"/>
              <a:gd name="connsiteX90" fmla="*/ 4738688 w 5348300"/>
              <a:gd name="connsiteY90" fmla="*/ 700088 h 3000375"/>
              <a:gd name="connsiteX91" fmla="*/ 4748213 w 5348300"/>
              <a:gd name="connsiteY91" fmla="*/ 685800 h 3000375"/>
              <a:gd name="connsiteX92" fmla="*/ 4776788 w 5348300"/>
              <a:gd name="connsiteY92" fmla="*/ 676275 h 3000375"/>
              <a:gd name="connsiteX93" fmla="*/ 4791075 w 5348300"/>
              <a:gd name="connsiteY93" fmla="*/ 671513 h 3000375"/>
              <a:gd name="connsiteX94" fmla="*/ 4814888 w 5348300"/>
              <a:gd name="connsiteY94" fmla="*/ 657225 h 3000375"/>
              <a:gd name="connsiteX95" fmla="*/ 4833938 w 5348300"/>
              <a:gd name="connsiteY95" fmla="*/ 647700 h 3000375"/>
              <a:gd name="connsiteX96" fmla="*/ 4848225 w 5348300"/>
              <a:gd name="connsiteY96" fmla="*/ 638175 h 3000375"/>
              <a:gd name="connsiteX97" fmla="*/ 4862513 w 5348300"/>
              <a:gd name="connsiteY97" fmla="*/ 633413 h 3000375"/>
              <a:gd name="connsiteX98" fmla="*/ 4881563 w 5348300"/>
              <a:gd name="connsiteY98" fmla="*/ 623888 h 3000375"/>
              <a:gd name="connsiteX99" fmla="*/ 4872038 w 5348300"/>
              <a:gd name="connsiteY99" fmla="*/ 609600 h 3000375"/>
              <a:gd name="connsiteX100" fmla="*/ 4857750 w 5348300"/>
              <a:gd name="connsiteY100" fmla="*/ 600075 h 3000375"/>
              <a:gd name="connsiteX101" fmla="*/ 4862513 w 5348300"/>
              <a:gd name="connsiteY101" fmla="*/ 585788 h 3000375"/>
              <a:gd name="connsiteX102" fmla="*/ 4886325 w 5348300"/>
              <a:gd name="connsiteY102" fmla="*/ 581025 h 3000375"/>
              <a:gd name="connsiteX103" fmla="*/ 4900613 w 5348300"/>
              <a:gd name="connsiteY103" fmla="*/ 576263 h 3000375"/>
              <a:gd name="connsiteX104" fmla="*/ 4919663 w 5348300"/>
              <a:gd name="connsiteY104" fmla="*/ 533400 h 3000375"/>
              <a:gd name="connsiteX105" fmla="*/ 4943475 w 5348300"/>
              <a:gd name="connsiteY105" fmla="*/ 519113 h 3000375"/>
              <a:gd name="connsiteX106" fmla="*/ 4962525 w 5348300"/>
              <a:gd name="connsiteY106" fmla="*/ 500063 h 3000375"/>
              <a:gd name="connsiteX107" fmla="*/ 4995863 w 5348300"/>
              <a:gd name="connsiteY107" fmla="*/ 476250 h 3000375"/>
              <a:gd name="connsiteX108" fmla="*/ 5024438 w 5348300"/>
              <a:gd name="connsiteY108" fmla="*/ 447675 h 3000375"/>
              <a:gd name="connsiteX109" fmla="*/ 5038725 w 5348300"/>
              <a:gd name="connsiteY109" fmla="*/ 433388 h 3000375"/>
              <a:gd name="connsiteX110" fmla="*/ 5048250 w 5348300"/>
              <a:gd name="connsiteY110" fmla="*/ 414338 h 3000375"/>
              <a:gd name="connsiteX111" fmla="*/ 5057775 w 5348300"/>
              <a:gd name="connsiteY111" fmla="*/ 390525 h 3000375"/>
              <a:gd name="connsiteX112" fmla="*/ 5067300 w 5348300"/>
              <a:gd name="connsiteY112" fmla="*/ 376238 h 3000375"/>
              <a:gd name="connsiteX113" fmla="*/ 5072063 w 5348300"/>
              <a:gd name="connsiteY113" fmla="*/ 361950 h 3000375"/>
              <a:gd name="connsiteX114" fmla="*/ 5086350 w 5348300"/>
              <a:gd name="connsiteY114" fmla="*/ 347663 h 3000375"/>
              <a:gd name="connsiteX115" fmla="*/ 5095875 w 5348300"/>
              <a:gd name="connsiteY115" fmla="*/ 333375 h 3000375"/>
              <a:gd name="connsiteX116" fmla="*/ 5129213 w 5348300"/>
              <a:gd name="connsiteY116" fmla="*/ 314325 h 3000375"/>
              <a:gd name="connsiteX117" fmla="*/ 5157788 w 5348300"/>
              <a:gd name="connsiteY117" fmla="*/ 300038 h 3000375"/>
              <a:gd name="connsiteX118" fmla="*/ 5172075 w 5348300"/>
              <a:gd name="connsiteY118" fmla="*/ 285750 h 3000375"/>
              <a:gd name="connsiteX119" fmla="*/ 5191125 w 5348300"/>
              <a:gd name="connsiteY119" fmla="*/ 271463 h 3000375"/>
              <a:gd name="connsiteX120" fmla="*/ 5219700 w 5348300"/>
              <a:gd name="connsiteY120" fmla="*/ 242888 h 3000375"/>
              <a:gd name="connsiteX121" fmla="*/ 5229225 w 5348300"/>
              <a:gd name="connsiteY121" fmla="*/ 228600 h 3000375"/>
              <a:gd name="connsiteX122" fmla="*/ 5238750 w 5348300"/>
              <a:gd name="connsiteY122" fmla="*/ 185738 h 3000375"/>
              <a:gd name="connsiteX123" fmla="*/ 5253038 w 5348300"/>
              <a:gd name="connsiteY123" fmla="*/ 142875 h 3000375"/>
              <a:gd name="connsiteX124" fmla="*/ 5257800 w 5348300"/>
              <a:gd name="connsiteY124" fmla="*/ 128588 h 3000375"/>
              <a:gd name="connsiteX125" fmla="*/ 5267325 w 5348300"/>
              <a:gd name="connsiteY125" fmla="*/ 85725 h 3000375"/>
              <a:gd name="connsiteX126" fmla="*/ 5324475 w 5348300"/>
              <a:gd name="connsiteY126" fmla="*/ 19050 h 3000375"/>
              <a:gd name="connsiteX127" fmla="*/ 5343525 w 5348300"/>
              <a:gd name="connsiteY127" fmla="*/ 0 h 3000375"/>
              <a:gd name="connsiteX128" fmla="*/ 5348288 w 5348300"/>
              <a:gd name="connsiteY128"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690563 w 5348300"/>
              <a:gd name="connsiteY5" fmla="*/ 2759869 h 3000375"/>
              <a:gd name="connsiteX6" fmla="*/ 971550 w 5348300"/>
              <a:gd name="connsiteY6" fmla="*/ 2767013 h 3000375"/>
              <a:gd name="connsiteX7" fmla="*/ 1114425 w 5348300"/>
              <a:gd name="connsiteY7" fmla="*/ 2747963 h 3000375"/>
              <a:gd name="connsiteX8" fmla="*/ 1185863 w 5348300"/>
              <a:gd name="connsiteY8" fmla="*/ 2738438 h 3000375"/>
              <a:gd name="connsiteX9" fmla="*/ 1371600 w 5348300"/>
              <a:gd name="connsiteY9" fmla="*/ 2686050 h 3000375"/>
              <a:gd name="connsiteX10" fmla="*/ 1585913 w 5348300"/>
              <a:gd name="connsiteY10" fmla="*/ 2624138 h 3000375"/>
              <a:gd name="connsiteX11" fmla="*/ 1619250 w 5348300"/>
              <a:gd name="connsiteY11" fmla="*/ 2614613 h 3000375"/>
              <a:gd name="connsiteX12" fmla="*/ 1685925 w 5348300"/>
              <a:gd name="connsiteY12" fmla="*/ 2605088 h 3000375"/>
              <a:gd name="connsiteX13" fmla="*/ 1719263 w 5348300"/>
              <a:gd name="connsiteY13" fmla="*/ 2600325 h 3000375"/>
              <a:gd name="connsiteX14" fmla="*/ 1762125 w 5348300"/>
              <a:gd name="connsiteY14" fmla="*/ 2590800 h 3000375"/>
              <a:gd name="connsiteX15" fmla="*/ 1781175 w 5348300"/>
              <a:gd name="connsiteY15" fmla="*/ 2586038 h 3000375"/>
              <a:gd name="connsiteX16" fmla="*/ 1814513 w 5348300"/>
              <a:gd name="connsiteY16" fmla="*/ 2581275 h 3000375"/>
              <a:gd name="connsiteX17" fmla="*/ 1862138 w 5348300"/>
              <a:gd name="connsiteY17" fmla="*/ 2566988 h 3000375"/>
              <a:gd name="connsiteX18" fmla="*/ 1876425 w 5348300"/>
              <a:gd name="connsiteY18" fmla="*/ 2562225 h 3000375"/>
              <a:gd name="connsiteX19" fmla="*/ 1900238 w 5348300"/>
              <a:gd name="connsiteY19" fmla="*/ 2557463 h 3000375"/>
              <a:gd name="connsiteX20" fmla="*/ 1919288 w 5348300"/>
              <a:gd name="connsiteY20" fmla="*/ 2547938 h 3000375"/>
              <a:gd name="connsiteX21" fmla="*/ 1962150 w 5348300"/>
              <a:gd name="connsiteY21" fmla="*/ 2533650 h 3000375"/>
              <a:gd name="connsiteX22" fmla="*/ 1976438 w 5348300"/>
              <a:gd name="connsiteY22" fmla="*/ 2528888 h 3000375"/>
              <a:gd name="connsiteX23" fmla="*/ 2009775 w 5348300"/>
              <a:gd name="connsiteY23" fmla="*/ 2514600 h 3000375"/>
              <a:gd name="connsiteX24" fmla="*/ 2043113 w 5348300"/>
              <a:gd name="connsiteY24" fmla="*/ 2500313 h 3000375"/>
              <a:gd name="connsiteX25" fmla="*/ 2071688 w 5348300"/>
              <a:gd name="connsiteY25" fmla="*/ 2481263 h 3000375"/>
              <a:gd name="connsiteX26" fmla="*/ 2100263 w 5348300"/>
              <a:gd name="connsiteY26" fmla="*/ 2462213 h 3000375"/>
              <a:gd name="connsiteX27" fmla="*/ 2114550 w 5348300"/>
              <a:gd name="connsiteY27" fmla="*/ 2447925 h 3000375"/>
              <a:gd name="connsiteX28" fmla="*/ 2128838 w 5348300"/>
              <a:gd name="connsiteY28" fmla="*/ 2438400 h 3000375"/>
              <a:gd name="connsiteX29" fmla="*/ 2147888 w 5348300"/>
              <a:gd name="connsiteY29" fmla="*/ 2424113 h 3000375"/>
              <a:gd name="connsiteX30" fmla="*/ 2176463 w 5348300"/>
              <a:gd name="connsiteY30" fmla="*/ 2405063 h 3000375"/>
              <a:gd name="connsiteX31" fmla="*/ 2209800 w 5348300"/>
              <a:gd name="connsiteY31" fmla="*/ 2376488 h 3000375"/>
              <a:gd name="connsiteX32" fmla="*/ 2243138 w 5348300"/>
              <a:gd name="connsiteY32" fmla="*/ 2347913 h 3000375"/>
              <a:gd name="connsiteX33" fmla="*/ 2257425 w 5348300"/>
              <a:gd name="connsiteY33" fmla="*/ 2343150 h 3000375"/>
              <a:gd name="connsiteX34" fmla="*/ 2286000 w 5348300"/>
              <a:gd name="connsiteY34" fmla="*/ 2314575 h 3000375"/>
              <a:gd name="connsiteX35" fmla="*/ 2319338 w 5348300"/>
              <a:gd name="connsiteY35" fmla="*/ 2290763 h 3000375"/>
              <a:gd name="connsiteX36" fmla="*/ 2357438 w 5348300"/>
              <a:gd name="connsiteY36" fmla="*/ 2266950 h 3000375"/>
              <a:gd name="connsiteX37" fmla="*/ 2371725 w 5348300"/>
              <a:gd name="connsiteY37" fmla="*/ 2252663 h 3000375"/>
              <a:gd name="connsiteX38" fmla="*/ 2414588 w 5348300"/>
              <a:gd name="connsiteY38" fmla="*/ 2224088 h 3000375"/>
              <a:gd name="connsiteX39" fmla="*/ 2428875 w 5348300"/>
              <a:gd name="connsiteY39" fmla="*/ 2214563 h 3000375"/>
              <a:gd name="connsiteX40" fmla="*/ 2476500 w 5348300"/>
              <a:gd name="connsiteY40" fmla="*/ 2176463 h 3000375"/>
              <a:gd name="connsiteX41" fmla="*/ 2486025 w 5348300"/>
              <a:gd name="connsiteY41" fmla="*/ 2162175 h 3000375"/>
              <a:gd name="connsiteX42" fmla="*/ 2514600 w 5348300"/>
              <a:gd name="connsiteY42" fmla="*/ 2133600 h 3000375"/>
              <a:gd name="connsiteX43" fmla="*/ 2524125 w 5348300"/>
              <a:gd name="connsiteY43" fmla="*/ 2119313 h 3000375"/>
              <a:gd name="connsiteX44" fmla="*/ 2543175 w 5348300"/>
              <a:gd name="connsiteY44" fmla="*/ 2105025 h 3000375"/>
              <a:gd name="connsiteX45" fmla="*/ 2571750 w 5348300"/>
              <a:gd name="connsiteY45" fmla="*/ 2076450 h 3000375"/>
              <a:gd name="connsiteX46" fmla="*/ 2581275 w 5348300"/>
              <a:gd name="connsiteY46" fmla="*/ 2062163 h 3000375"/>
              <a:gd name="connsiteX47" fmla="*/ 2595563 w 5348300"/>
              <a:gd name="connsiteY47" fmla="*/ 2057400 h 3000375"/>
              <a:gd name="connsiteX48" fmla="*/ 2628900 w 5348300"/>
              <a:gd name="connsiteY48" fmla="*/ 2028825 h 3000375"/>
              <a:gd name="connsiteX49" fmla="*/ 2667000 w 5348300"/>
              <a:gd name="connsiteY49" fmla="*/ 1985963 h 3000375"/>
              <a:gd name="connsiteX50" fmla="*/ 2690813 w 5348300"/>
              <a:gd name="connsiteY50" fmla="*/ 1971675 h 3000375"/>
              <a:gd name="connsiteX51" fmla="*/ 2714625 w 5348300"/>
              <a:gd name="connsiteY51" fmla="*/ 1947863 h 3000375"/>
              <a:gd name="connsiteX52" fmla="*/ 2738438 w 5348300"/>
              <a:gd name="connsiteY52" fmla="*/ 1924050 h 3000375"/>
              <a:gd name="connsiteX53" fmla="*/ 2752725 w 5348300"/>
              <a:gd name="connsiteY53" fmla="*/ 1905000 h 3000375"/>
              <a:gd name="connsiteX54" fmla="*/ 2771775 w 5348300"/>
              <a:gd name="connsiteY54" fmla="*/ 1876425 h 3000375"/>
              <a:gd name="connsiteX55" fmla="*/ 2786063 w 5348300"/>
              <a:gd name="connsiteY55" fmla="*/ 1862138 h 3000375"/>
              <a:gd name="connsiteX56" fmla="*/ 2805113 w 5348300"/>
              <a:gd name="connsiteY56" fmla="*/ 1847850 h 3000375"/>
              <a:gd name="connsiteX57" fmla="*/ 2828925 w 5348300"/>
              <a:gd name="connsiteY57" fmla="*/ 1819275 h 3000375"/>
              <a:gd name="connsiteX58" fmla="*/ 2847975 w 5348300"/>
              <a:gd name="connsiteY58" fmla="*/ 1809750 h 3000375"/>
              <a:gd name="connsiteX59" fmla="*/ 2876550 w 5348300"/>
              <a:gd name="connsiteY59" fmla="*/ 1795463 h 3000375"/>
              <a:gd name="connsiteX60" fmla="*/ 2890838 w 5348300"/>
              <a:gd name="connsiteY60" fmla="*/ 1781175 h 3000375"/>
              <a:gd name="connsiteX61" fmla="*/ 2905125 w 5348300"/>
              <a:gd name="connsiteY61" fmla="*/ 1771650 h 3000375"/>
              <a:gd name="connsiteX62" fmla="*/ 2938463 w 5348300"/>
              <a:gd name="connsiteY62" fmla="*/ 1738313 h 3000375"/>
              <a:gd name="connsiteX63" fmla="*/ 2952750 w 5348300"/>
              <a:gd name="connsiteY63" fmla="*/ 1728788 h 3000375"/>
              <a:gd name="connsiteX64" fmla="*/ 2967038 w 5348300"/>
              <a:gd name="connsiteY64" fmla="*/ 1709738 h 3000375"/>
              <a:gd name="connsiteX65" fmla="*/ 2995613 w 5348300"/>
              <a:gd name="connsiteY65" fmla="*/ 1695450 h 3000375"/>
              <a:gd name="connsiteX66" fmla="*/ 3009900 w 5348300"/>
              <a:gd name="connsiteY66" fmla="*/ 1681163 h 3000375"/>
              <a:gd name="connsiteX67" fmla="*/ 3038475 w 5348300"/>
              <a:gd name="connsiteY67" fmla="*/ 1662113 h 3000375"/>
              <a:gd name="connsiteX68" fmla="*/ 3262313 w 5348300"/>
              <a:gd name="connsiteY68" fmla="*/ 1552576 h 3000375"/>
              <a:gd name="connsiteX69" fmla="*/ 3619501 w 5348300"/>
              <a:gd name="connsiteY69" fmla="*/ 1412081 h 3000375"/>
              <a:gd name="connsiteX70" fmla="*/ 3879056 w 5348300"/>
              <a:gd name="connsiteY70" fmla="*/ 1309688 h 3000375"/>
              <a:gd name="connsiteX71" fmla="*/ 4086225 w 5348300"/>
              <a:gd name="connsiteY71" fmla="*/ 1228725 h 3000375"/>
              <a:gd name="connsiteX72" fmla="*/ 4252913 w 5348300"/>
              <a:gd name="connsiteY72" fmla="*/ 1162050 h 3000375"/>
              <a:gd name="connsiteX73" fmla="*/ 4305300 w 5348300"/>
              <a:gd name="connsiteY73" fmla="*/ 1123950 h 3000375"/>
              <a:gd name="connsiteX74" fmla="*/ 4333875 w 5348300"/>
              <a:gd name="connsiteY74" fmla="*/ 1095375 h 3000375"/>
              <a:gd name="connsiteX75" fmla="*/ 4338638 w 5348300"/>
              <a:gd name="connsiteY75" fmla="*/ 1081088 h 3000375"/>
              <a:gd name="connsiteX76" fmla="*/ 4367213 w 5348300"/>
              <a:gd name="connsiteY76" fmla="*/ 1042988 h 3000375"/>
              <a:gd name="connsiteX77" fmla="*/ 4381500 w 5348300"/>
              <a:gd name="connsiteY77" fmla="*/ 1028700 h 3000375"/>
              <a:gd name="connsiteX78" fmla="*/ 4410075 w 5348300"/>
              <a:gd name="connsiteY78" fmla="*/ 1009650 h 3000375"/>
              <a:gd name="connsiteX79" fmla="*/ 4433888 w 5348300"/>
              <a:gd name="connsiteY79" fmla="*/ 990600 h 3000375"/>
              <a:gd name="connsiteX80" fmla="*/ 4462463 w 5348300"/>
              <a:gd name="connsiteY80" fmla="*/ 971550 h 3000375"/>
              <a:gd name="connsiteX81" fmla="*/ 4519613 w 5348300"/>
              <a:gd name="connsiteY81" fmla="*/ 919163 h 3000375"/>
              <a:gd name="connsiteX82" fmla="*/ 4538663 w 5348300"/>
              <a:gd name="connsiteY82" fmla="*/ 900113 h 3000375"/>
              <a:gd name="connsiteX83" fmla="*/ 4576763 w 5348300"/>
              <a:gd name="connsiteY83" fmla="*/ 871538 h 3000375"/>
              <a:gd name="connsiteX84" fmla="*/ 4605338 w 5348300"/>
              <a:gd name="connsiteY84" fmla="*/ 847725 h 3000375"/>
              <a:gd name="connsiteX85" fmla="*/ 4643438 w 5348300"/>
              <a:gd name="connsiteY85" fmla="*/ 804863 h 3000375"/>
              <a:gd name="connsiteX86" fmla="*/ 4643438 w 5348300"/>
              <a:gd name="connsiteY86" fmla="*/ 804863 h 3000375"/>
              <a:gd name="connsiteX87" fmla="*/ 4657725 w 5348300"/>
              <a:gd name="connsiteY87" fmla="*/ 785813 h 3000375"/>
              <a:gd name="connsiteX88" fmla="*/ 4710113 w 5348300"/>
              <a:gd name="connsiteY88" fmla="*/ 738188 h 3000375"/>
              <a:gd name="connsiteX89" fmla="*/ 4738688 w 5348300"/>
              <a:gd name="connsiteY89" fmla="*/ 700088 h 3000375"/>
              <a:gd name="connsiteX90" fmla="*/ 4748213 w 5348300"/>
              <a:gd name="connsiteY90" fmla="*/ 685800 h 3000375"/>
              <a:gd name="connsiteX91" fmla="*/ 4776788 w 5348300"/>
              <a:gd name="connsiteY91" fmla="*/ 676275 h 3000375"/>
              <a:gd name="connsiteX92" fmla="*/ 4791075 w 5348300"/>
              <a:gd name="connsiteY92" fmla="*/ 671513 h 3000375"/>
              <a:gd name="connsiteX93" fmla="*/ 4814888 w 5348300"/>
              <a:gd name="connsiteY93" fmla="*/ 657225 h 3000375"/>
              <a:gd name="connsiteX94" fmla="*/ 4833938 w 5348300"/>
              <a:gd name="connsiteY94" fmla="*/ 647700 h 3000375"/>
              <a:gd name="connsiteX95" fmla="*/ 4848225 w 5348300"/>
              <a:gd name="connsiteY95" fmla="*/ 638175 h 3000375"/>
              <a:gd name="connsiteX96" fmla="*/ 4862513 w 5348300"/>
              <a:gd name="connsiteY96" fmla="*/ 633413 h 3000375"/>
              <a:gd name="connsiteX97" fmla="*/ 4881563 w 5348300"/>
              <a:gd name="connsiteY97" fmla="*/ 623888 h 3000375"/>
              <a:gd name="connsiteX98" fmla="*/ 4872038 w 5348300"/>
              <a:gd name="connsiteY98" fmla="*/ 609600 h 3000375"/>
              <a:gd name="connsiteX99" fmla="*/ 4857750 w 5348300"/>
              <a:gd name="connsiteY99" fmla="*/ 600075 h 3000375"/>
              <a:gd name="connsiteX100" fmla="*/ 4862513 w 5348300"/>
              <a:gd name="connsiteY100" fmla="*/ 585788 h 3000375"/>
              <a:gd name="connsiteX101" fmla="*/ 4886325 w 5348300"/>
              <a:gd name="connsiteY101" fmla="*/ 581025 h 3000375"/>
              <a:gd name="connsiteX102" fmla="*/ 4900613 w 5348300"/>
              <a:gd name="connsiteY102" fmla="*/ 576263 h 3000375"/>
              <a:gd name="connsiteX103" fmla="*/ 4919663 w 5348300"/>
              <a:gd name="connsiteY103" fmla="*/ 533400 h 3000375"/>
              <a:gd name="connsiteX104" fmla="*/ 4943475 w 5348300"/>
              <a:gd name="connsiteY104" fmla="*/ 519113 h 3000375"/>
              <a:gd name="connsiteX105" fmla="*/ 4962525 w 5348300"/>
              <a:gd name="connsiteY105" fmla="*/ 500063 h 3000375"/>
              <a:gd name="connsiteX106" fmla="*/ 4995863 w 5348300"/>
              <a:gd name="connsiteY106" fmla="*/ 476250 h 3000375"/>
              <a:gd name="connsiteX107" fmla="*/ 5024438 w 5348300"/>
              <a:gd name="connsiteY107" fmla="*/ 447675 h 3000375"/>
              <a:gd name="connsiteX108" fmla="*/ 5038725 w 5348300"/>
              <a:gd name="connsiteY108" fmla="*/ 433388 h 3000375"/>
              <a:gd name="connsiteX109" fmla="*/ 5048250 w 5348300"/>
              <a:gd name="connsiteY109" fmla="*/ 414338 h 3000375"/>
              <a:gd name="connsiteX110" fmla="*/ 5057775 w 5348300"/>
              <a:gd name="connsiteY110" fmla="*/ 390525 h 3000375"/>
              <a:gd name="connsiteX111" fmla="*/ 5067300 w 5348300"/>
              <a:gd name="connsiteY111" fmla="*/ 376238 h 3000375"/>
              <a:gd name="connsiteX112" fmla="*/ 5072063 w 5348300"/>
              <a:gd name="connsiteY112" fmla="*/ 361950 h 3000375"/>
              <a:gd name="connsiteX113" fmla="*/ 5086350 w 5348300"/>
              <a:gd name="connsiteY113" fmla="*/ 347663 h 3000375"/>
              <a:gd name="connsiteX114" fmla="*/ 5095875 w 5348300"/>
              <a:gd name="connsiteY114" fmla="*/ 333375 h 3000375"/>
              <a:gd name="connsiteX115" fmla="*/ 5129213 w 5348300"/>
              <a:gd name="connsiteY115" fmla="*/ 314325 h 3000375"/>
              <a:gd name="connsiteX116" fmla="*/ 5157788 w 5348300"/>
              <a:gd name="connsiteY116" fmla="*/ 300038 h 3000375"/>
              <a:gd name="connsiteX117" fmla="*/ 5172075 w 5348300"/>
              <a:gd name="connsiteY117" fmla="*/ 285750 h 3000375"/>
              <a:gd name="connsiteX118" fmla="*/ 5191125 w 5348300"/>
              <a:gd name="connsiteY118" fmla="*/ 271463 h 3000375"/>
              <a:gd name="connsiteX119" fmla="*/ 5219700 w 5348300"/>
              <a:gd name="connsiteY119" fmla="*/ 242888 h 3000375"/>
              <a:gd name="connsiteX120" fmla="*/ 5229225 w 5348300"/>
              <a:gd name="connsiteY120" fmla="*/ 228600 h 3000375"/>
              <a:gd name="connsiteX121" fmla="*/ 5238750 w 5348300"/>
              <a:gd name="connsiteY121" fmla="*/ 185738 h 3000375"/>
              <a:gd name="connsiteX122" fmla="*/ 5253038 w 5348300"/>
              <a:gd name="connsiteY122" fmla="*/ 142875 h 3000375"/>
              <a:gd name="connsiteX123" fmla="*/ 5257800 w 5348300"/>
              <a:gd name="connsiteY123" fmla="*/ 128588 h 3000375"/>
              <a:gd name="connsiteX124" fmla="*/ 5267325 w 5348300"/>
              <a:gd name="connsiteY124" fmla="*/ 85725 h 3000375"/>
              <a:gd name="connsiteX125" fmla="*/ 5324475 w 5348300"/>
              <a:gd name="connsiteY125" fmla="*/ 19050 h 3000375"/>
              <a:gd name="connsiteX126" fmla="*/ 5343525 w 5348300"/>
              <a:gd name="connsiteY126" fmla="*/ 0 h 3000375"/>
              <a:gd name="connsiteX127" fmla="*/ 5348288 w 5348300"/>
              <a:gd name="connsiteY127"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690563 w 5348300"/>
              <a:gd name="connsiteY5" fmla="*/ 2759869 h 3000375"/>
              <a:gd name="connsiteX6" fmla="*/ 971550 w 5348300"/>
              <a:gd name="connsiteY6" fmla="*/ 2767013 h 3000375"/>
              <a:gd name="connsiteX7" fmla="*/ 1114425 w 5348300"/>
              <a:gd name="connsiteY7" fmla="*/ 2747963 h 3000375"/>
              <a:gd name="connsiteX8" fmla="*/ 1371600 w 5348300"/>
              <a:gd name="connsiteY8" fmla="*/ 2686050 h 3000375"/>
              <a:gd name="connsiteX9" fmla="*/ 1585913 w 5348300"/>
              <a:gd name="connsiteY9" fmla="*/ 2624138 h 3000375"/>
              <a:gd name="connsiteX10" fmla="*/ 1619250 w 5348300"/>
              <a:gd name="connsiteY10" fmla="*/ 2614613 h 3000375"/>
              <a:gd name="connsiteX11" fmla="*/ 1685925 w 5348300"/>
              <a:gd name="connsiteY11" fmla="*/ 2605088 h 3000375"/>
              <a:gd name="connsiteX12" fmla="*/ 1719263 w 5348300"/>
              <a:gd name="connsiteY12" fmla="*/ 2600325 h 3000375"/>
              <a:gd name="connsiteX13" fmla="*/ 1762125 w 5348300"/>
              <a:gd name="connsiteY13" fmla="*/ 2590800 h 3000375"/>
              <a:gd name="connsiteX14" fmla="*/ 1781175 w 5348300"/>
              <a:gd name="connsiteY14" fmla="*/ 2586038 h 3000375"/>
              <a:gd name="connsiteX15" fmla="*/ 1814513 w 5348300"/>
              <a:gd name="connsiteY15" fmla="*/ 2581275 h 3000375"/>
              <a:gd name="connsiteX16" fmla="*/ 1862138 w 5348300"/>
              <a:gd name="connsiteY16" fmla="*/ 2566988 h 3000375"/>
              <a:gd name="connsiteX17" fmla="*/ 1876425 w 5348300"/>
              <a:gd name="connsiteY17" fmla="*/ 2562225 h 3000375"/>
              <a:gd name="connsiteX18" fmla="*/ 1900238 w 5348300"/>
              <a:gd name="connsiteY18" fmla="*/ 2557463 h 3000375"/>
              <a:gd name="connsiteX19" fmla="*/ 1919288 w 5348300"/>
              <a:gd name="connsiteY19" fmla="*/ 2547938 h 3000375"/>
              <a:gd name="connsiteX20" fmla="*/ 1962150 w 5348300"/>
              <a:gd name="connsiteY20" fmla="*/ 2533650 h 3000375"/>
              <a:gd name="connsiteX21" fmla="*/ 1976438 w 5348300"/>
              <a:gd name="connsiteY21" fmla="*/ 2528888 h 3000375"/>
              <a:gd name="connsiteX22" fmla="*/ 2009775 w 5348300"/>
              <a:gd name="connsiteY22" fmla="*/ 2514600 h 3000375"/>
              <a:gd name="connsiteX23" fmla="*/ 2043113 w 5348300"/>
              <a:gd name="connsiteY23" fmla="*/ 2500313 h 3000375"/>
              <a:gd name="connsiteX24" fmla="*/ 2071688 w 5348300"/>
              <a:gd name="connsiteY24" fmla="*/ 2481263 h 3000375"/>
              <a:gd name="connsiteX25" fmla="*/ 2100263 w 5348300"/>
              <a:gd name="connsiteY25" fmla="*/ 2462213 h 3000375"/>
              <a:gd name="connsiteX26" fmla="*/ 2114550 w 5348300"/>
              <a:gd name="connsiteY26" fmla="*/ 2447925 h 3000375"/>
              <a:gd name="connsiteX27" fmla="*/ 2128838 w 5348300"/>
              <a:gd name="connsiteY27" fmla="*/ 2438400 h 3000375"/>
              <a:gd name="connsiteX28" fmla="*/ 2147888 w 5348300"/>
              <a:gd name="connsiteY28" fmla="*/ 2424113 h 3000375"/>
              <a:gd name="connsiteX29" fmla="*/ 2176463 w 5348300"/>
              <a:gd name="connsiteY29" fmla="*/ 2405063 h 3000375"/>
              <a:gd name="connsiteX30" fmla="*/ 2209800 w 5348300"/>
              <a:gd name="connsiteY30" fmla="*/ 2376488 h 3000375"/>
              <a:gd name="connsiteX31" fmla="*/ 2243138 w 5348300"/>
              <a:gd name="connsiteY31" fmla="*/ 2347913 h 3000375"/>
              <a:gd name="connsiteX32" fmla="*/ 2257425 w 5348300"/>
              <a:gd name="connsiteY32" fmla="*/ 2343150 h 3000375"/>
              <a:gd name="connsiteX33" fmla="*/ 2286000 w 5348300"/>
              <a:gd name="connsiteY33" fmla="*/ 2314575 h 3000375"/>
              <a:gd name="connsiteX34" fmla="*/ 2319338 w 5348300"/>
              <a:gd name="connsiteY34" fmla="*/ 2290763 h 3000375"/>
              <a:gd name="connsiteX35" fmla="*/ 2357438 w 5348300"/>
              <a:gd name="connsiteY35" fmla="*/ 2266950 h 3000375"/>
              <a:gd name="connsiteX36" fmla="*/ 2371725 w 5348300"/>
              <a:gd name="connsiteY36" fmla="*/ 2252663 h 3000375"/>
              <a:gd name="connsiteX37" fmla="*/ 2414588 w 5348300"/>
              <a:gd name="connsiteY37" fmla="*/ 2224088 h 3000375"/>
              <a:gd name="connsiteX38" fmla="*/ 2428875 w 5348300"/>
              <a:gd name="connsiteY38" fmla="*/ 2214563 h 3000375"/>
              <a:gd name="connsiteX39" fmla="*/ 2476500 w 5348300"/>
              <a:gd name="connsiteY39" fmla="*/ 2176463 h 3000375"/>
              <a:gd name="connsiteX40" fmla="*/ 2486025 w 5348300"/>
              <a:gd name="connsiteY40" fmla="*/ 2162175 h 3000375"/>
              <a:gd name="connsiteX41" fmla="*/ 2514600 w 5348300"/>
              <a:gd name="connsiteY41" fmla="*/ 2133600 h 3000375"/>
              <a:gd name="connsiteX42" fmla="*/ 2524125 w 5348300"/>
              <a:gd name="connsiteY42" fmla="*/ 2119313 h 3000375"/>
              <a:gd name="connsiteX43" fmla="*/ 2543175 w 5348300"/>
              <a:gd name="connsiteY43" fmla="*/ 2105025 h 3000375"/>
              <a:gd name="connsiteX44" fmla="*/ 2571750 w 5348300"/>
              <a:gd name="connsiteY44" fmla="*/ 2076450 h 3000375"/>
              <a:gd name="connsiteX45" fmla="*/ 2581275 w 5348300"/>
              <a:gd name="connsiteY45" fmla="*/ 2062163 h 3000375"/>
              <a:gd name="connsiteX46" fmla="*/ 2595563 w 5348300"/>
              <a:gd name="connsiteY46" fmla="*/ 2057400 h 3000375"/>
              <a:gd name="connsiteX47" fmla="*/ 2628900 w 5348300"/>
              <a:gd name="connsiteY47" fmla="*/ 2028825 h 3000375"/>
              <a:gd name="connsiteX48" fmla="*/ 2667000 w 5348300"/>
              <a:gd name="connsiteY48" fmla="*/ 1985963 h 3000375"/>
              <a:gd name="connsiteX49" fmla="*/ 2690813 w 5348300"/>
              <a:gd name="connsiteY49" fmla="*/ 1971675 h 3000375"/>
              <a:gd name="connsiteX50" fmla="*/ 2714625 w 5348300"/>
              <a:gd name="connsiteY50" fmla="*/ 1947863 h 3000375"/>
              <a:gd name="connsiteX51" fmla="*/ 2738438 w 5348300"/>
              <a:gd name="connsiteY51" fmla="*/ 1924050 h 3000375"/>
              <a:gd name="connsiteX52" fmla="*/ 2752725 w 5348300"/>
              <a:gd name="connsiteY52" fmla="*/ 1905000 h 3000375"/>
              <a:gd name="connsiteX53" fmla="*/ 2771775 w 5348300"/>
              <a:gd name="connsiteY53" fmla="*/ 1876425 h 3000375"/>
              <a:gd name="connsiteX54" fmla="*/ 2786063 w 5348300"/>
              <a:gd name="connsiteY54" fmla="*/ 1862138 h 3000375"/>
              <a:gd name="connsiteX55" fmla="*/ 2805113 w 5348300"/>
              <a:gd name="connsiteY55" fmla="*/ 1847850 h 3000375"/>
              <a:gd name="connsiteX56" fmla="*/ 2828925 w 5348300"/>
              <a:gd name="connsiteY56" fmla="*/ 1819275 h 3000375"/>
              <a:gd name="connsiteX57" fmla="*/ 2847975 w 5348300"/>
              <a:gd name="connsiteY57" fmla="*/ 1809750 h 3000375"/>
              <a:gd name="connsiteX58" fmla="*/ 2876550 w 5348300"/>
              <a:gd name="connsiteY58" fmla="*/ 1795463 h 3000375"/>
              <a:gd name="connsiteX59" fmla="*/ 2890838 w 5348300"/>
              <a:gd name="connsiteY59" fmla="*/ 1781175 h 3000375"/>
              <a:gd name="connsiteX60" fmla="*/ 2905125 w 5348300"/>
              <a:gd name="connsiteY60" fmla="*/ 1771650 h 3000375"/>
              <a:gd name="connsiteX61" fmla="*/ 2938463 w 5348300"/>
              <a:gd name="connsiteY61" fmla="*/ 1738313 h 3000375"/>
              <a:gd name="connsiteX62" fmla="*/ 2952750 w 5348300"/>
              <a:gd name="connsiteY62" fmla="*/ 1728788 h 3000375"/>
              <a:gd name="connsiteX63" fmla="*/ 2967038 w 5348300"/>
              <a:gd name="connsiteY63" fmla="*/ 1709738 h 3000375"/>
              <a:gd name="connsiteX64" fmla="*/ 2995613 w 5348300"/>
              <a:gd name="connsiteY64" fmla="*/ 1695450 h 3000375"/>
              <a:gd name="connsiteX65" fmla="*/ 3009900 w 5348300"/>
              <a:gd name="connsiteY65" fmla="*/ 1681163 h 3000375"/>
              <a:gd name="connsiteX66" fmla="*/ 3038475 w 5348300"/>
              <a:gd name="connsiteY66" fmla="*/ 1662113 h 3000375"/>
              <a:gd name="connsiteX67" fmla="*/ 3262313 w 5348300"/>
              <a:gd name="connsiteY67" fmla="*/ 1552576 h 3000375"/>
              <a:gd name="connsiteX68" fmla="*/ 3619501 w 5348300"/>
              <a:gd name="connsiteY68" fmla="*/ 1412081 h 3000375"/>
              <a:gd name="connsiteX69" fmla="*/ 3879056 w 5348300"/>
              <a:gd name="connsiteY69" fmla="*/ 1309688 h 3000375"/>
              <a:gd name="connsiteX70" fmla="*/ 4086225 w 5348300"/>
              <a:gd name="connsiteY70" fmla="*/ 1228725 h 3000375"/>
              <a:gd name="connsiteX71" fmla="*/ 4252913 w 5348300"/>
              <a:gd name="connsiteY71" fmla="*/ 1162050 h 3000375"/>
              <a:gd name="connsiteX72" fmla="*/ 4305300 w 5348300"/>
              <a:gd name="connsiteY72" fmla="*/ 1123950 h 3000375"/>
              <a:gd name="connsiteX73" fmla="*/ 4333875 w 5348300"/>
              <a:gd name="connsiteY73" fmla="*/ 1095375 h 3000375"/>
              <a:gd name="connsiteX74" fmla="*/ 4338638 w 5348300"/>
              <a:gd name="connsiteY74" fmla="*/ 1081088 h 3000375"/>
              <a:gd name="connsiteX75" fmla="*/ 4367213 w 5348300"/>
              <a:gd name="connsiteY75" fmla="*/ 1042988 h 3000375"/>
              <a:gd name="connsiteX76" fmla="*/ 4381500 w 5348300"/>
              <a:gd name="connsiteY76" fmla="*/ 1028700 h 3000375"/>
              <a:gd name="connsiteX77" fmla="*/ 4410075 w 5348300"/>
              <a:gd name="connsiteY77" fmla="*/ 1009650 h 3000375"/>
              <a:gd name="connsiteX78" fmla="*/ 4433888 w 5348300"/>
              <a:gd name="connsiteY78" fmla="*/ 990600 h 3000375"/>
              <a:gd name="connsiteX79" fmla="*/ 4462463 w 5348300"/>
              <a:gd name="connsiteY79" fmla="*/ 971550 h 3000375"/>
              <a:gd name="connsiteX80" fmla="*/ 4519613 w 5348300"/>
              <a:gd name="connsiteY80" fmla="*/ 919163 h 3000375"/>
              <a:gd name="connsiteX81" fmla="*/ 4538663 w 5348300"/>
              <a:gd name="connsiteY81" fmla="*/ 900113 h 3000375"/>
              <a:gd name="connsiteX82" fmla="*/ 4576763 w 5348300"/>
              <a:gd name="connsiteY82" fmla="*/ 871538 h 3000375"/>
              <a:gd name="connsiteX83" fmla="*/ 4605338 w 5348300"/>
              <a:gd name="connsiteY83" fmla="*/ 847725 h 3000375"/>
              <a:gd name="connsiteX84" fmla="*/ 4643438 w 5348300"/>
              <a:gd name="connsiteY84" fmla="*/ 804863 h 3000375"/>
              <a:gd name="connsiteX85" fmla="*/ 4643438 w 5348300"/>
              <a:gd name="connsiteY85" fmla="*/ 804863 h 3000375"/>
              <a:gd name="connsiteX86" fmla="*/ 4657725 w 5348300"/>
              <a:gd name="connsiteY86" fmla="*/ 785813 h 3000375"/>
              <a:gd name="connsiteX87" fmla="*/ 4710113 w 5348300"/>
              <a:gd name="connsiteY87" fmla="*/ 738188 h 3000375"/>
              <a:gd name="connsiteX88" fmla="*/ 4738688 w 5348300"/>
              <a:gd name="connsiteY88" fmla="*/ 700088 h 3000375"/>
              <a:gd name="connsiteX89" fmla="*/ 4748213 w 5348300"/>
              <a:gd name="connsiteY89" fmla="*/ 685800 h 3000375"/>
              <a:gd name="connsiteX90" fmla="*/ 4776788 w 5348300"/>
              <a:gd name="connsiteY90" fmla="*/ 676275 h 3000375"/>
              <a:gd name="connsiteX91" fmla="*/ 4791075 w 5348300"/>
              <a:gd name="connsiteY91" fmla="*/ 671513 h 3000375"/>
              <a:gd name="connsiteX92" fmla="*/ 4814888 w 5348300"/>
              <a:gd name="connsiteY92" fmla="*/ 657225 h 3000375"/>
              <a:gd name="connsiteX93" fmla="*/ 4833938 w 5348300"/>
              <a:gd name="connsiteY93" fmla="*/ 647700 h 3000375"/>
              <a:gd name="connsiteX94" fmla="*/ 4848225 w 5348300"/>
              <a:gd name="connsiteY94" fmla="*/ 638175 h 3000375"/>
              <a:gd name="connsiteX95" fmla="*/ 4862513 w 5348300"/>
              <a:gd name="connsiteY95" fmla="*/ 633413 h 3000375"/>
              <a:gd name="connsiteX96" fmla="*/ 4881563 w 5348300"/>
              <a:gd name="connsiteY96" fmla="*/ 623888 h 3000375"/>
              <a:gd name="connsiteX97" fmla="*/ 4872038 w 5348300"/>
              <a:gd name="connsiteY97" fmla="*/ 609600 h 3000375"/>
              <a:gd name="connsiteX98" fmla="*/ 4857750 w 5348300"/>
              <a:gd name="connsiteY98" fmla="*/ 600075 h 3000375"/>
              <a:gd name="connsiteX99" fmla="*/ 4862513 w 5348300"/>
              <a:gd name="connsiteY99" fmla="*/ 585788 h 3000375"/>
              <a:gd name="connsiteX100" fmla="*/ 4886325 w 5348300"/>
              <a:gd name="connsiteY100" fmla="*/ 581025 h 3000375"/>
              <a:gd name="connsiteX101" fmla="*/ 4900613 w 5348300"/>
              <a:gd name="connsiteY101" fmla="*/ 576263 h 3000375"/>
              <a:gd name="connsiteX102" fmla="*/ 4919663 w 5348300"/>
              <a:gd name="connsiteY102" fmla="*/ 533400 h 3000375"/>
              <a:gd name="connsiteX103" fmla="*/ 4943475 w 5348300"/>
              <a:gd name="connsiteY103" fmla="*/ 519113 h 3000375"/>
              <a:gd name="connsiteX104" fmla="*/ 4962525 w 5348300"/>
              <a:gd name="connsiteY104" fmla="*/ 500063 h 3000375"/>
              <a:gd name="connsiteX105" fmla="*/ 4995863 w 5348300"/>
              <a:gd name="connsiteY105" fmla="*/ 476250 h 3000375"/>
              <a:gd name="connsiteX106" fmla="*/ 5024438 w 5348300"/>
              <a:gd name="connsiteY106" fmla="*/ 447675 h 3000375"/>
              <a:gd name="connsiteX107" fmla="*/ 5038725 w 5348300"/>
              <a:gd name="connsiteY107" fmla="*/ 433388 h 3000375"/>
              <a:gd name="connsiteX108" fmla="*/ 5048250 w 5348300"/>
              <a:gd name="connsiteY108" fmla="*/ 414338 h 3000375"/>
              <a:gd name="connsiteX109" fmla="*/ 5057775 w 5348300"/>
              <a:gd name="connsiteY109" fmla="*/ 390525 h 3000375"/>
              <a:gd name="connsiteX110" fmla="*/ 5067300 w 5348300"/>
              <a:gd name="connsiteY110" fmla="*/ 376238 h 3000375"/>
              <a:gd name="connsiteX111" fmla="*/ 5072063 w 5348300"/>
              <a:gd name="connsiteY111" fmla="*/ 361950 h 3000375"/>
              <a:gd name="connsiteX112" fmla="*/ 5086350 w 5348300"/>
              <a:gd name="connsiteY112" fmla="*/ 347663 h 3000375"/>
              <a:gd name="connsiteX113" fmla="*/ 5095875 w 5348300"/>
              <a:gd name="connsiteY113" fmla="*/ 333375 h 3000375"/>
              <a:gd name="connsiteX114" fmla="*/ 5129213 w 5348300"/>
              <a:gd name="connsiteY114" fmla="*/ 314325 h 3000375"/>
              <a:gd name="connsiteX115" fmla="*/ 5157788 w 5348300"/>
              <a:gd name="connsiteY115" fmla="*/ 300038 h 3000375"/>
              <a:gd name="connsiteX116" fmla="*/ 5172075 w 5348300"/>
              <a:gd name="connsiteY116" fmla="*/ 285750 h 3000375"/>
              <a:gd name="connsiteX117" fmla="*/ 5191125 w 5348300"/>
              <a:gd name="connsiteY117" fmla="*/ 271463 h 3000375"/>
              <a:gd name="connsiteX118" fmla="*/ 5219700 w 5348300"/>
              <a:gd name="connsiteY118" fmla="*/ 242888 h 3000375"/>
              <a:gd name="connsiteX119" fmla="*/ 5229225 w 5348300"/>
              <a:gd name="connsiteY119" fmla="*/ 228600 h 3000375"/>
              <a:gd name="connsiteX120" fmla="*/ 5238750 w 5348300"/>
              <a:gd name="connsiteY120" fmla="*/ 185738 h 3000375"/>
              <a:gd name="connsiteX121" fmla="*/ 5253038 w 5348300"/>
              <a:gd name="connsiteY121" fmla="*/ 142875 h 3000375"/>
              <a:gd name="connsiteX122" fmla="*/ 5257800 w 5348300"/>
              <a:gd name="connsiteY122" fmla="*/ 128588 h 3000375"/>
              <a:gd name="connsiteX123" fmla="*/ 5267325 w 5348300"/>
              <a:gd name="connsiteY123" fmla="*/ 85725 h 3000375"/>
              <a:gd name="connsiteX124" fmla="*/ 5324475 w 5348300"/>
              <a:gd name="connsiteY124" fmla="*/ 19050 h 3000375"/>
              <a:gd name="connsiteX125" fmla="*/ 5343525 w 5348300"/>
              <a:gd name="connsiteY125" fmla="*/ 0 h 3000375"/>
              <a:gd name="connsiteX126" fmla="*/ 5348288 w 5348300"/>
              <a:gd name="connsiteY126"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690563 w 5348300"/>
              <a:gd name="connsiteY5" fmla="*/ 2759869 h 3000375"/>
              <a:gd name="connsiteX6" fmla="*/ 940594 w 5348300"/>
              <a:gd name="connsiteY6" fmla="*/ 2764632 h 3000375"/>
              <a:gd name="connsiteX7" fmla="*/ 1114425 w 5348300"/>
              <a:gd name="connsiteY7" fmla="*/ 2747963 h 3000375"/>
              <a:gd name="connsiteX8" fmla="*/ 1371600 w 5348300"/>
              <a:gd name="connsiteY8" fmla="*/ 2686050 h 3000375"/>
              <a:gd name="connsiteX9" fmla="*/ 1585913 w 5348300"/>
              <a:gd name="connsiteY9" fmla="*/ 2624138 h 3000375"/>
              <a:gd name="connsiteX10" fmla="*/ 1619250 w 5348300"/>
              <a:gd name="connsiteY10" fmla="*/ 2614613 h 3000375"/>
              <a:gd name="connsiteX11" fmla="*/ 1685925 w 5348300"/>
              <a:gd name="connsiteY11" fmla="*/ 2605088 h 3000375"/>
              <a:gd name="connsiteX12" fmla="*/ 1719263 w 5348300"/>
              <a:gd name="connsiteY12" fmla="*/ 2600325 h 3000375"/>
              <a:gd name="connsiteX13" fmla="*/ 1762125 w 5348300"/>
              <a:gd name="connsiteY13" fmla="*/ 2590800 h 3000375"/>
              <a:gd name="connsiteX14" fmla="*/ 1781175 w 5348300"/>
              <a:gd name="connsiteY14" fmla="*/ 2586038 h 3000375"/>
              <a:gd name="connsiteX15" fmla="*/ 1814513 w 5348300"/>
              <a:gd name="connsiteY15" fmla="*/ 2581275 h 3000375"/>
              <a:gd name="connsiteX16" fmla="*/ 1862138 w 5348300"/>
              <a:gd name="connsiteY16" fmla="*/ 2566988 h 3000375"/>
              <a:gd name="connsiteX17" fmla="*/ 1876425 w 5348300"/>
              <a:gd name="connsiteY17" fmla="*/ 2562225 h 3000375"/>
              <a:gd name="connsiteX18" fmla="*/ 1900238 w 5348300"/>
              <a:gd name="connsiteY18" fmla="*/ 2557463 h 3000375"/>
              <a:gd name="connsiteX19" fmla="*/ 1919288 w 5348300"/>
              <a:gd name="connsiteY19" fmla="*/ 2547938 h 3000375"/>
              <a:gd name="connsiteX20" fmla="*/ 1962150 w 5348300"/>
              <a:gd name="connsiteY20" fmla="*/ 2533650 h 3000375"/>
              <a:gd name="connsiteX21" fmla="*/ 1976438 w 5348300"/>
              <a:gd name="connsiteY21" fmla="*/ 2528888 h 3000375"/>
              <a:gd name="connsiteX22" fmla="*/ 2009775 w 5348300"/>
              <a:gd name="connsiteY22" fmla="*/ 2514600 h 3000375"/>
              <a:gd name="connsiteX23" fmla="*/ 2043113 w 5348300"/>
              <a:gd name="connsiteY23" fmla="*/ 2500313 h 3000375"/>
              <a:gd name="connsiteX24" fmla="*/ 2071688 w 5348300"/>
              <a:gd name="connsiteY24" fmla="*/ 2481263 h 3000375"/>
              <a:gd name="connsiteX25" fmla="*/ 2100263 w 5348300"/>
              <a:gd name="connsiteY25" fmla="*/ 2462213 h 3000375"/>
              <a:gd name="connsiteX26" fmla="*/ 2114550 w 5348300"/>
              <a:gd name="connsiteY26" fmla="*/ 2447925 h 3000375"/>
              <a:gd name="connsiteX27" fmla="*/ 2128838 w 5348300"/>
              <a:gd name="connsiteY27" fmla="*/ 2438400 h 3000375"/>
              <a:gd name="connsiteX28" fmla="*/ 2147888 w 5348300"/>
              <a:gd name="connsiteY28" fmla="*/ 2424113 h 3000375"/>
              <a:gd name="connsiteX29" fmla="*/ 2176463 w 5348300"/>
              <a:gd name="connsiteY29" fmla="*/ 2405063 h 3000375"/>
              <a:gd name="connsiteX30" fmla="*/ 2209800 w 5348300"/>
              <a:gd name="connsiteY30" fmla="*/ 2376488 h 3000375"/>
              <a:gd name="connsiteX31" fmla="*/ 2243138 w 5348300"/>
              <a:gd name="connsiteY31" fmla="*/ 2347913 h 3000375"/>
              <a:gd name="connsiteX32" fmla="*/ 2257425 w 5348300"/>
              <a:gd name="connsiteY32" fmla="*/ 2343150 h 3000375"/>
              <a:gd name="connsiteX33" fmla="*/ 2286000 w 5348300"/>
              <a:gd name="connsiteY33" fmla="*/ 2314575 h 3000375"/>
              <a:gd name="connsiteX34" fmla="*/ 2319338 w 5348300"/>
              <a:gd name="connsiteY34" fmla="*/ 2290763 h 3000375"/>
              <a:gd name="connsiteX35" fmla="*/ 2357438 w 5348300"/>
              <a:gd name="connsiteY35" fmla="*/ 2266950 h 3000375"/>
              <a:gd name="connsiteX36" fmla="*/ 2371725 w 5348300"/>
              <a:gd name="connsiteY36" fmla="*/ 2252663 h 3000375"/>
              <a:gd name="connsiteX37" fmla="*/ 2414588 w 5348300"/>
              <a:gd name="connsiteY37" fmla="*/ 2224088 h 3000375"/>
              <a:gd name="connsiteX38" fmla="*/ 2428875 w 5348300"/>
              <a:gd name="connsiteY38" fmla="*/ 2214563 h 3000375"/>
              <a:gd name="connsiteX39" fmla="*/ 2476500 w 5348300"/>
              <a:gd name="connsiteY39" fmla="*/ 2176463 h 3000375"/>
              <a:gd name="connsiteX40" fmla="*/ 2486025 w 5348300"/>
              <a:gd name="connsiteY40" fmla="*/ 2162175 h 3000375"/>
              <a:gd name="connsiteX41" fmla="*/ 2514600 w 5348300"/>
              <a:gd name="connsiteY41" fmla="*/ 2133600 h 3000375"/>
              <a:gd name="connsiteX42" fmla="*/ 2524125 w 5348300"/>
              <a:gd name="connsiteY42" fmla="*/ 2119313 h 3000375"/>
              <a:gd name="connsiteX43" fmla="*/ 2543175 w 5348300"/>
              <a:gd name="connsiteY43" fmla="*/ 2105025 h 3000375"/>
              <a:gd name="connsiteX44" fmla="*/ 2571750 w 5348300"/>
              <a:gd name="connsiteY44" fmla="*/ 2076450 h 3000375"/>
              <a:gd name="connsiteX45" fmla="*/ 2581275 w 5348300"/>
              <a:gd name="connsiteY45" fmla="*/ 2062163 h 3000375"/>
              <a:gd name="connsiteX46" fmla="*/ 2595563 w 5348300"/>
              <a:gd name="connsiteY46" fmla="*/ 2057400 h 3000375"/>
              <a:gd name="connsiteX47" fmla="*/ 2628900 w 5348300"/>
              <a:gd name="connsiteY47" fmla="*/ 2028825 h 3000375"/>
              <a:gd name="connsiteX48" fmla="*/ 2667000 w 5348300"/>
              <a:gd name="connsiteY48" fmla="*/ 1985963 h 3000375"/>
              <a:gd name="connsiteX49" fmla="*/ 2690813 w 5348300"/>
              <a:gd name="connsiteY49" fmla="*/ 1971675 h 3000375"/>
              <a:gd name="connsiteX50" fmla="*/ 2714625 w 5348300"/>
              <a:gd name="connsiteY50" fmla="*/ 1947863 h 3000375"/>
              <a:gd name="connsiteX51" fmla="*/ 2738438 w 5348300"/>
              <a:gd name="connsiteY51" fmla="*/ 1924050 h 3000375"/>
              <a:gd name="connsiteX52" fmla="*/ 2752725 w 5348300"/>
              <a:gd name="connsiteY52" fmla="*/ 1905000 h 3000375"/>
              <a:gd name="connsiteX53" fmla="*/ 2771775 w 5348300"/>
              <a:gd name="connsiteY53" fmla="*/ 1876425 h 3000375"/>
              <a:gd name="connsiteX54" fmla="*/ 2786063 w 5348300"/>
              <a:gd name="connsiteY54" fmla="*/ 1862138 h 3000375"/>
              <a:gd name="connsiteX55" fmla="*/ 2805113 w 5348300"/>
              <a:gd name="connsiteY55" fmla="*/ 1847850 h 3000375"/>
              <a:gd name="connsiteX56" fmla="*/ 2828925 w 5348300"/>
              <a:gd name="connsiteY56" fmla="*/ 1819275 h 3000375"/>
              <a:gd name="connsiteX57" fmla="*/ 2847975 w 5348300"/>
              <a:gd name="connsiteY57" fmla="*/ 1809750 h 3000375"/>
              <a:gd name="connsiteX58" fmla="*/ 2876550 w 5348300"/>
              <a:gd name="connsiteY58" fmla="*/ 1795463 h 3000375"/>
              <a:gd name="connsiteX59" fmla="*/ 2890838 w 5348300"/>
              <a:gd name="connsiteY59" fmla="*/ 1781175 h 3000375"/>
              <a:gd name="connsiteX60" fmla="*/ 2905125 w 5348300"/>
              <a:gd name="connsiteY60" fmla="*/ 1771650 h 3000375"/>
              <a:gd name="connsiteX61" fmla="*/ 2938463 w 5348300"/>
              <a:gd name="connsiteY61" fmla="*/ 1738313 h 3000375"/>
              <a:gd name="connsiteX62" fmla="*/ 2952750 w 5348300"/>
              <a:gd name="connsiteY62" fmla="*/ 1728788 h 3000375"/>
              <a:gd name="connsiteX63" fmla="*/ 2967038 w 5348300"/>
              <a:gd name="connsiteY63" fmla="*/ 1709738 h 3000375"/>
              <a:gd name="connsiteX64" fmla="*/ 2995613 w 5348300"/>
              <a:gd name="connsiteY64" fmla="*/ 1695450 h 3000375"/>
              <a:gd name="connsiteX65" fmla="*/ 3009900 w 5348300"/>
              <a:gd name="connsiteY65" fmla="*/ 1681163 h 3000375"/>
              <a:gd name="connsiteX66" fmla="*/ 3038475 w 5348300"/>
              <a:gd name="connsiteY66" fmla="*/ 1662113 h 3000375"/>
              <a:gd name="connsiteX67" fmla="*/ 3262313 w 5348300"/>
              <a:gd name="connsiteY67" fmla="*/ 1552576 h 3000375"/>
              <a:gd name="connsiteX68" fmla="*/ 3619501 w 5348300"/>
              <a:gd name="connsiteY68" fmla="*/ 1412081 h 3000375"/>
              <a:gd name="connsiteX69" fmla="*/ 3879056 w 5348300"/>
              <a:gd name="connsiteY69" fmla="*/ 1309688 h 3000375"/>
              <a:gd name="connsiteX70" fmla="*/ 4086225 w 5348300"/>
              <a:gd name="connsiteY70" fmla="*/ 1228725 h 3000375"/>
              <a:gd name="connsiteX71" fmla="*/ 4252913 w 5348300"/>
              <a:gd name="connsiteY71" fmla="*/ 1162050 h 3000375"/>
              <a:gd name="connsiteX72" fmla="*/ 4305300 w 5348300"/>
              <a:gd name="connsiteY72" fmla="*/ 1123950 h 3000375"/>
              <a:gd name="connsiteX73" fmla="*/ 4333875 w 5348300"/>
              <a:gd name="connsiteY73" fmla="*/ 1095375 h 3000375"/>
              <a:gd name="connsiteX74" fmla="*/ 4338638 w 5348300"/>
              <a:gd name="connsiteY74" fmla="*/ 1081088 h 3000375"/>
              <a:gd name="connsiteX75" fmla="*/ 4367213 w 5348300"/>
              <a:gd name="connsiteY75" fmla="*/ 1042988 h 3000375"/>
              <a:gd name="connsiteX76" fmla="*/ 4381500 w 5348300"/>
              <a:gd name="connsiteY76" fmla="*/ 1028700 h 3000375"/>
              <a:gd name="connsiteX77" fmla="*/ 4410075 w 5348300"/>
              <a:gd name="connsiteY77" fmla="*/ 1009650 h 3000375"/>
              <a:gd name="connsiteX78" fmla="*/ 4433888 w 5348300"/>
              <a:gd name="connsiteY78" fmla="*/ 990600 h 3000375"/>
              <a:gd name="connsiteX79" fmla="*/ 4462463 w 5348300"/>
              <a:gd name="connsiteY79" fmla="*/ 971550 h 3000375"/>
              <a:gd name="connsiteX80" fmla="*/ 4519613 w 5348300"/>
              <a:gd name="connsiteY80" fmla="*/ 919163 h 3000375"/>
              <a:gd name="connsiteX81" fmla="*/ 4538663 w 5348300"/>
              <a:gd name="connsiteY81" fmla="*/ 900113 h 3000375"/>
              <a:gd name="connsiteX82" fmla="*/ 4576763 w 5348300"/>
              <a:gd name="connsiteY82" fmla="*/ 871538 h 3000375"/>
              <a:gd name="connsiteX83" fmla="*/ 4605338 w 5348300"/>
              <a:gd name="connsiteY83" fmla="*/ 847725 h 3000375"/>
              <a:gd name="connsiteX84" fmla="*/ 4643438 w 5348300"/>
              <a:gd name="connsiteY84" fmla="*/ 804863 h 3000375"/>
              <a:gd name="connsiteX85" fmla="*/ 4643438 w 5348300"/>
              <a:gd name="connsiteY85" fmla="*/ 804863 h 3000375"/>
              <a:gd name="connsiteX86" fmla="*/ 4657725 w 5348300"/>
              <a:gd name="connsiteY86" fmla="*/ 785813 h 3000375"/>
              <a:gd name="connsiteX87" fmla="*/ 4710113 w 5348300"/>
              <a:gd name="connsiteY87" fmla="*/ 738188 h 3000375"/>
              <a:gd name="connsiteX88" fmla="*/ 4738688 w 5348300"/>
              <a:gd name="connsiteY88" fmla="*/ 700088 h 3000375"/>
              <a:gd name="connsiteX89" fmla="*/ 4748213 w 5348300"/>
              <a:gd name="connsiteY89" fmla="*/ 685800 h 3000375"/>
              <a:gd name="connsiteX90" fmla="*/ 4776788 w 5348300"/>
              <a:gd name="connsiteY90" fmla="*/ 676275 h 3000375"/>
              <a:gd name="connsiteX91" fmla="*/ 4791075 w 5348300"/>
              <a:gd name="connsiteY91" fmla="*/ 671513 h 3000375"/>
              <a:gd name="connsiteX92" fmla="*/ 4814888 w 5348300"/>
              <a:gd name="connsiteY92" fmla="*/ 657225 h 3000375"/>
              <a:gd name="connsiteX93" fmla="*/ 4833938 w 5348300"/>
              <a:gd name="connsiteY93" fmla="*/ 647700 h 3000375"/>
              <a:gd name="connsiteX94" fmla="*/ 4848225 w 5348300"/>
              <a:gd name="connsiteY94" fmla="*/ 638175 h 3000375"/>
              <a:gd name="connsiteX95" fmla="*/ 4862513 w 5348300"/>
              <a:gd name="connsiteY95" fmla="*/ 633413 h 3000375"/>
              <a:gd name="connsiteX96" fmla="*/ 4881563 w 5348300"/>
              <a:gd name="connsiteY96" fmla="*/ 623888 h 3000375"/>
              <a:gd name="connsiteX97" fmla="*/ 4872038 w 5348300"/>
              <a:gd name="connsiteY97" fmla="*/ 609600 h 3000375"/>
              <a:gd name="connsiteX98" fmla="*/ 4857750 w 5348300"/>
              <a:gd name="connsiteY98" fmla="*/ 600075 h 3000375"/>
              <a:gd name="connsiteX99" fmla="*/ 4862513 w 5348300"/>
              <a:gd name="connsiteY99" fmla="*/ 585788 h 3000375"/>
              <a:gd name="connsiteX100" fmla="*/ 4886325 w 5348300"/>
              <a:gd name="connsiteY100" fmla="*/ 581025 h 3000375"/>
              <a:gd name="connsiteX101" fmla="*/ 4900613 w 5348300"/>
              <a:gd name="connsiteY101" fmla="*/ 576263 h 3000375"/>
              <a:gd name="connsiteX102" fmla="*/ 4919663 w 5348300"/>
              <a:gd name="connsiteY102" fmla="*/ 533400 h 3000375"/>
              <a:gd name="connsiteX103" fmla="*/ 4943475 w 5348300"/>
              <a:gd name="connsiteY103" fmla="*/ 519113 h 3000375"/>
              <a:gd name="connsiteX104" fmla="*/ 4962525 w 5348300"/>
              <a:gd name="connsiteY104" fmla="*/ 500063 h 3000375"/>
              <a:gd name="connsiteX105" fmla="*/ 4995863 w 5348300"/>
              <a:gd name="connsiteY105" fmla="*/ 476250 h 3000375"/>
              <a:gd name="connsiteX106" fmla="*/ 5024438 w 5348300"/>
              <a:gd name="connsiteY106" fmla="*/ 447675 h 3000375"/>
              <a:gd name="connsiteX107" fmla="*/ 5038725 w 5348300"/>
              <a:gd name="connsiteY107" fmla="*/ 433388 h 3000375"/>
              <a:gd name="connsiteX108" fmla="*/ 5048250 w 5348300"/>
              <a:gd name="connsiteY108" fmla="*/ 414338 h 3000375"/>
              <a:gd name="connsiteX109" fmla="*/ 5057775 w 5348300"/>
              <a:gd name="connsiteY109" fmla="*/ 390525 h 3000375"/>
              <a:gd name="connsiteX110" fmla="*/ 5067300 w 5348300"/>
              <a:gd name="connsiteY110" fmla="*/ 376238 h 3000375"/>
              <a:gd name="connsiteX111" fmla="*/ 5072063 w 5348300"/>
              <a:gd name="connsiteY111" fmla="*/ 361950 h 3000375"/>
              <a:gd name="connsiteX112" fmla="*/ 5086350 w 5348300"/>
              <a:gd name="connsiteY112" fmla="*/ 347663 h 3000375"/>
              <a:gd name="connsiteX113" fmla="*/ 5095875 w 5348300"/>
              <a:gd name="connsiteY113" fmla="*/ 333375 h 3000375"/>
              <a:gd name="connsiteX114" fmla="*/ 5129213 w 5348300"/>
              <a:gd name="connsiteY114" fmla="*/ 314325 h 3000375"/>
              <a:gd name="connsiteX115" fmla="*/ 5157788 w 5348300"/>
              <a:gd name="connsiteY115" fmla="*/ 300038 h 3000375"/>
              <a:gd name="connsiteX116" fmla="*/ 5172075 w 5348300"/>
              <a:gd name="connsiteY116" fmla="*/ 285750 h 3000375"/>
              <a:gd name="connsiteX117" fmla="*/ 5191125 w 5348300"/>
              <a:gd name="connsiteY117" fmla="*/ 271463 h 3000375"/>
              <a:gd name="connsiteX118" fmla="*/ 5219700 w 5348300"/>
              <a:gd name="connsiteY118" fmla="*/ 242888 h 3000375"/>
              <a:gd name="connsiteX119" fmla="*/ 5229225 w 5348300"/>
              <a:gd name="connsiteY119" fmla="*/ 228600 h 3000375"/>
              <a:gd name="connsiteX120" fmla="*/ 5238750 w 5348300"/>
              <a:gd name="connsiteY120" fmla="*/ 185738 h 3000375"/>
              <a:gd name="connsiteX121" fmla="*/ 5253038 w 5348300"/>
              <a:gd name="connsiteY121" fmla="*/ 142875 h 3000375"/>
              <a:gd name="connsiteX122" fmla="*/ 5257800 w 5348300"/>
              <a:gd name="connsiteY122" fmla="*/ 128588 h 3000375"/>
              <a:gd name="connsiteX123" fmla="*/ 5267325 w 5348300"/>
              <a:gd name="connsiteY123" fmla="*/ 85725 h 3000375"/>
              <a:gd name="connsiteX124" fmla="*/ 5324475 w 5348300"/>
              <a:gd name="connsiteY124" fmla="*/ 19050 h 3000375"/>
              <a:gd name="connsiteX125" fmla="*/ 5343525 w 5348300"/>
              <a:gd name="connsiteY125" fmla="*/ 0 h 3000375"/>
              <a:gd name="connsiteX126" fmla="*/ 5348288 w 5348300"/>
              <a:gd name="connsiteY126"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457200 w 5348300"/>
              <a:gd name="connsiteY3" fmla="*/ 2847975 h 3000375"/>
              <a:gd name="connsiteX4" fmla="*/ 690563 w 5348300"/>
              <a:gd name="connsiteY4" fmla="*/ 2759869 h 3000375"/>
              <a:gd name="connsiteX5" fmla="*/ 940594 w 5348300"/>
              <a:gd name="connsiteY5" fmla="*/ 2764632 h 3000375"/>
              <a:gd name="connsiteX6" fmla="*/ 1114425 w 5348300"/>
              <a:gd name="connsiteY6" fmla="*/ 2747963 h 3000375"/>
              <a:gd name="connsiteX7" fmla="*/ 1371600 w 5348300"/>
              <a:gd name="connsiteY7" fmla="*/ 2686050 h 3000375"/>
              <a:gd name="connsiteX8" fmla="*/ 1585913 w 5348300"/>
              <a:gd name="connsiteY8" fmla="*/ 2624138 h 3000375"/>
              <a:gd name="connsiteX9" fmla="*/ 1619250 w 5348300"/>
              <a:gd name="connsiteY9" fmla="*/ 2614613 h 3000375"/>
              <a:gd name="connsiteX10" fmla="*/ 1685925 w 5348300"/>
              <a:gd name="connsiteY10" fmla="*/ 2605088 h 3000375"/>
              <a:gd name="connsiteX11" fmla="*/ 1719263 w 5348300"/>
              <a:gd name="connsiteY11" fmla="*/ 2600325 h 3000375"/>
              <a:gd name="connsiteX12" fmla="*/ 1762125 w 5348300"/>
              <a:gd name="connsiteY12" fmla="*/ 2590800 h 3000375"/>
              <a:gd name="connsiteX13" fmla="*/ 1781175 w 5348300"/>
              <a:gd name="connsiteY13" fmla="*/ 2586038 h 3000375"/>
              <a:gd name="connsiteX14" fmla="*/ 1814513 w 5348300"/>
              <a:gd name="connsiteY14" fmla="*/ 2581275 h 3000375"/>
              <a:gd name="connsiteX15" fmla="*/ 1862138 w 5348300"/>
              <a:gd name="connsiteY15" fmla="*/ 2566988 h 3000375"/>
              <a:gd name="connsiteX16" fmla="*/ 1876425 w 5348300"/>
              <a:gd name="connsiteY16" fmla="*/ 2562225 h 3000375"/>
              <a:gd name="connsiteX17" fmla="*/ 1900238 w 5348300"/>
              <a:gd name="connsiteY17" fmla="*/ 2557463 h 3000375"/>
              <a:gd name="connsiteX18" fmla="*/ 1919288 w 5348300"/>
              <a:gd name="connsiteY18" fmla="*/ 2547938 h 3000375"/>
              <a:gd name="connsiteX19" fmla="*/ 1962150 w 5348300"/>
              <a:gd name="connsiteY19" fmla="*/ 2533650 h 3000375"/>
              <a:gd name="connsiteX20" fmla="*/ 1976438 w 5348300"/>
              <a:gd name="connsiteY20" fmla="*/ 2528888 h 3000375"/>
              <a:gd name="connsiteX21" fmla="*/ 2009775 w 5348300"/>
              <a:gd name="connsiteY21" fmla="*/ 2514600 h 3000375"/>
              <a:gd name="connsiteX22" fmla="*/ 2043113 w 5348300"/>
              <a:gd name="connsiteY22" fmla="*/ 2500313 h 3000375"/>
              <a:gd name="connsiteX23" fmla="*/ 2071688 w 5348300"/>
              <a:gd name="connsiteY23" fmla="*/ 2481263 h 3000375"/>
              <a:gd name="connsiteX24" fmla="*/ 2100263 w 5348300"/>
              <a:gd name="connsiteY24" fmla="*/ 2462213 h 3000375"/>
              <a:gd name="connsiteX25" fmla="*/ 2114550 w 5348300"/>
              <a:gd name="connsiteY25" fmla="*/ 2447925 h 3000375"/>
              <a:gd name="connsiteX26" fmla="*/ 2128838 w 5348300"/>
              <a:gd name="connsiteY26" fmla="*/ 2438400 h 3000375"/>
              <a:gd name="connsiteX27" fmla="*/ 2147888 w 5348300"/>
              <a:gd name="connsiteY27" fmla="*/ 2424113 h 3000375"/>
              <a:gd name="connsiteX28" fmla="*/ 2176463 w 5348300"/>
              <a:gd name="connsiteY28" fmla="*/ 2405063 h 3000375"/>
              <a:gd name="connsiteX29" fmla="*/ 2209800 w 5348300"/>
              <a:gd name="connsiteY29" fmla="*/ 2376488 h 3000375"/>
              <a:gd name="connsiteX30" fmla="*/ 2243138 w 5348300"/>
              <a:gd name="connsiteY30" fmla="*/ 2347913 h 3000375"/>
              <a:gd name="connsiteX31" fmla="*/ 2257425 w 5348300"/>
              <a:gd name="connsiteY31" fmla="*/ 2343150 h 3000375"/>
              <a:gd name="connsiteX32" fmla="*/ 2286000 w 5348300"/>
              <a:gd name="connsiteY32" fmla="*/ 2314575 h 3000375"/>
              <a:gd name="connsiteX33" fmla="*/ 2319338 w 5348300"/>
              <a:gd name="connsiteY33" fmla="*/ 2290763 h 3000375"/>
              <a:gd name="connsiteX34" fmla="*/ 2357438 w 5348300"/>
              <a:gd name="connsiteY34" fmla="*/ 2266950 h 3000375"/>
              <a:gd name="connsiteX35" fmla="*/ 2371725 w 5348300"/>
              <a:gd name="connsiteY35" fmla="*/ 2252663 h 3000375"/>
              <a:gd name="connsiteX36" fmla="*/ 2414588 w 5348300"/>
              <a:gd name="connsiteY36" fmla="*/ 2224088 h 3000375"/>
              <a:gd name="connsiteX37" fmla="*/ 2428875 w 5348300"/>
              <a:gd name="connsiteY37" fmla="*/ 2214563 h 3000375"/>
              <a:gd name="connsiteX38" fmla="*/ 2476500 w 5348300"/>
              <a:gd name="connsiteY38" fmla="*/ 2176463 h 3000375"/>
              <a:gd name="connsiteX39" fmla="*/ 2486025 w 5348300"/>
              <a:gd name="connsiteY39" fmla="*/ 2162175 h 3000375"/>
              <a:gd name="connsiteX40" fmla="*/ 2514600 w 5348300"/>
              <a:gd name="connsiteY40" fmla="*/ 2133600 h 3000375"/>
              <a:gd name="connsiteX41" fmla="*/ 2524125 w 5348300"/>
              <a:gd name="connsiteY41" fmla="*/ 2119313 h 3000375"/>
              <a:gd name="connsiteX42" fmla="*/ 2543175 w 5348300"/>
              <a:gd name="connsiteY42" fmla="*/ 2105025 h 3000375"/>
              <a:gd name="connsiteX43" fmla="*/ 2571750 w 5348300"/>
              <a:gd name="connsiteY43" fmla="*/ 2076450 h 3000375"/>
              <a:gd name="connsiteX44" fmla="*/ 2581275 w 5348300"/>
              <a:gd name="connsiteY44" fmla="*/ 2062163 h 3000375"/>
              <a:gd name="connsiteX45" fmla="*/ 2595563 w 5348300"/>
              <a:gd name="connsiteY45" fmla="*/ 2057400 h 3000375"/>
              <a:gd name="connsiteX46" fmla="*/ 2628900 w 5348300"/>
              <a:gd name="connsiteY46" fmla="*/ 2028825 h 3000375"/>
              <a:gd name="connsiteX47" fmla="*/ 2667000 w 5348300"/>
              <a:gd name="connsiteY47" fmla="*/ 1985963 h 3000375"/>
              <a:gd name="connsiteX48" fmla="*/ 2690813 w 5348300"/>
              <a:gd name="connsiteY48" fmla="*/ 1971675 h 3000375"/>
              <a:gd name="connsiteX49" fmla="*/ 2714625 w 5348300"/>
              <a:gd name="connsiteY49" fmla="*/ 1947863 h 3000375"/>
              <a:gd name="connsiteX50" fmla="*/ 2738438 w 5348300"/>
              <a:gd name="connsiteY50" fmla="*/ 1924050 h 3000375"/>
              <a:gd name="connsiteX51" fmla="*/ 2752725 w 5348300"/>
              <a:gd name="connsiteY51" fmla="*/ 1905000 h 3000375"/>
              <a:gd name="connsiteX52" fmla="*/ 2771775 w 5348300"/>
              <a:gd name="connsiteY52" fmla="*/ 1876425 h 3000375"/>
              <a:gd name="connsiteX53" fmla="*/ 2786063 w 5348300"/>
              <a:gd name="connsiteY53" fmla="*/ 1862138 h 3000375"/>
              <a:gd name="connsiteX54" fmla="*/ 2805113 w 5348300"/>
              <a:gd name="connsiteY54" fmla="*/ 1847850 h 3000375"/>
              <a:gd name="connsiteX55" fmla="*/ 2828925 w 5348300"/>
              <a:gd name="connsiteY55" fmla="*/ 1819275 h 3000375"/>
              <a:gd name="connsiteX56" fmla="*/ 2847975 w 5348300"/>
              <a:gd name="connsiteY56" fmla="*/ 1809750 h 3000375"/>
              <a:gd name="connsiteX57" fmla="*/ 2876550 w 5348300"/>
              <a:gd name="connsiteY57" fmla="*/ 1795463 h 3000375"/>
              <a:gd name="connsiteX58" fmla="*/ 2890838 w 5348300"/>
              <a:gd name="connsiteY58" fmla="*/ 1781175 h 3000375"/>
              <a:gd name="connsiteX59" fmla="*/ 2905125 w 5348300"/>
              <a:gd name="connsiteY59" fmla="*/ 1771650 h 3000375"/>
              <a:gd name="connsiteX60" fmla="*/ 2938463 w 5348300"/>
              <a:gd name="connsiteY60" fmla="*/ 1738313 h 3000375"/>
              <a:gd name="connsiteX61" fmla="*/ 2952750 w 5348300"/>
              <a:gd name="connsiteY61" fmla="*/ 1728788 h 3000375"/>
              <a:gd name="connsiteX62" fmla="*/ 2967038 w 5348300"/>
              <a:gd name="connsiteY62" fmla="*/ 1709738 h 3000375"/>
              <a:gd name="connsiteX63" fmla="*/ 2995613 w 5348300"/>
              <a:gd name="connsiteY63" fmla="*/ 1695450 h 3000375"/>
              <a:gd name="connsiteX64" fmla="*/ 3009900 w 5348300"/>
              <a:gd name="connsiteY64" fmla="*/ 1681163 h 3000375"/>
              <a:gd name="connsiteX65" fmla="*/ 3038475 w 5348300"/>
              <a:gd name="connsiteY65" fmla="*/ 1662113 h 3000375"/>
              <a:gd name="connsiteX66" fmla="*/ 3262313 w 5348300"/>
              <a:gd name="connsiteY66" fmla="*/ 1552576 h 3000375"/>
              <a:gd name="connsiteX67" fmla="*/ 3619501 w 5348300"/>
              <a:gd name="connsiteY67" fmla="*/ 1412081 h 3000375"/>
              <a:gd name="connsiteX68" fmla="*/ 3879056 w 5348300"/>
              <a:gd name="connsiteY68" fmla="*/ 1309688 h 3000375"/>
              <a:gd name="connsiteX69" fmla="*/ 4086225 w 5348300"/>
              <a:gd name="connsiteY69" fmla="*/ 1228725 h 3000375"/>
              <a:gd name="connsiteX70" fmla="*/ 4252913 w 5348300"/>
              <a:gd name="connsiteY70" fmla="*/ 1162050 h 3000375"/>
              <a:gd name="connsiteX71" fmla="*/ 4305300 w 5348300"/>
              <a:gd name="connsiteY71" fmla="*/ 1123950 h 3000375"/>
              <a:gd name="connsiteX72" fmla="*/ 4333875 w 5348300"/>
              <a:gd name="connsiteY72" fmla="*/ 1095375 h 3000375"/>
              <a:gd name="connsiteX73" fmla="*/ 4338638 w 5348300"/>
              <a:gd name="connsiteY73" fmla="*/ 1081088 h 3000375"/>
              <a:gd name="connsiteX74" fmla="*/ 4367213 w 5348300"/>
              <a:gd name="connsiteY74" fmla="*/ 1042988 h 3000375"/>
              <a:gd name="connsiteX75" fmla="*/ 4381500 w 5348300"/>
              <a:gd name="connsiteY75" fmla="*/ 1028700 h 3000375"/>
              <a:gd name="connsiteX76" fmla="*/ 4410075 w 5348300"/>
              <a:gd name="connsiteY76" fmla="*/ 1009650 h 3000375"/>
              <a:gd name="connsiteX77" fmla="*/ 4433888 w 5348300"/>
              <a:gd name="connsiteY77" fmla="*/ 990600 h 3000375"/>
              <a:gd name="connsiteX78" fmla="*/ 4462463 w 5348300"/>
              <a:gd name="connsiteY78" fmla="*/ 971550 h 3000375"/>
              <a:gd name="connsiteX79" fmla="*/ 4519613 w 5348300"/>
              <a:gd name="connsiteY79" fmla="*/ 919163 h 3000375"/>
              <a:gd name="connsiteX80" fmla="*/ 4538663 w 5348300"/>
              <a:gd name="connsiteY80" fmla="*/ 900113 h 3000375"/>
              <a:gd name="connsiteX81" fmla="*/ 4576763 w 5348300"/>
              <a:gd name="connsiteY81" fmla="*/ 871538 h 3000375"/>
              <a:gd name="connsiteX82" fmla="*/ 4605338 w 5348300"/>
              <a:gd name="connsiteY82" fmla="*/ 847725 h 3000375"/>
              <a:gd name="connsiteX83" fmla="*/ 4643438 w 5348300"/>
              <a:gd name="connsiteY83" fmla="*/ 804863 h 3000375"/>
              <a:gd name="connsiteX84" fmla="*/ 4643438 w 5348300"/>
              <a:gd name="connsiteY84" fmla="*/ 804863 h 3000375"/>
              <a:gd name="connsiteX85" fmla="*/ 4657725 w 5348300"/>
              <a:gd name="connsiteY85" fmla="*/ 785813 h 3000375"/>
              <a:gd name="connsiteX86" fmla="*/ 4710113 w 5348300"/>
              <a:gd name="connsiteY86" fmla="*/ 738188 h 3000375"/>
              <a:gd name="connsiteX87" fmla="*/ 4738688 w 5348300"/>
              <a:gd name="connsiteY87" fmla="*/ 700088 h 3000375"/>
              <a:gd name="connsiteX88" fmla="*/ 4748213 w 5348300"/>
              <a:gd name="connsiteY88" fmla="*/ 685800 h 3000375"/>
              <a:gd name="connsiteX89" fmla="*/ 4776788 w 5348300"/>
              <a:gd name="connsiteY89" fmla="*/ 676275 h 3000375"/>
              <a:gd name="connsiteX90" fmla="*/ 4791075 w 5348300"/>
              <a:gd name="connsiteY90" fmla="*/ 671513 h 3000375"/>
              <a:gd name="connsiteX91" fmla="*/ 4814888 w 5348300"/>
              <a:gd name="connsiteY91" fmla="*/ 657225 h 3000375"/>
              <a:gd name="connsiteX92" fmla="*/ 4833938 w 5348300"/>
              <a:gd name="connsiteY92" fmla="*/ 647700 h 3000375"/>
              <a:gd name="connsiteX93" fmla="*/ 4848225 w 5348300"/>
              <a:gd name="connsiteY93" fmla="*/ 638175 h 3000375"/>
              <a:gd name="connsiteX94" fmla="*/ 4862513 w 5348300"/>
              <a:gd name="connsiteY94" fmla="*/ 633413 h 3000375"/>
              <a:gd name="connsiteX95" fmla="*/ 4881563 w 5348300"/>
              <a:gd name="connsiteY95" fmla="*/ 623888 h 3000375"/>
              <a:gd name="connsiteX96" fmla="*/ 4872038 w 5348300"/>
              <a:gd name="connsiteY96" fmla="*/ 609600 h 3000375"/>
              <a:gd name="connsiteX97" fmla="*/ 4857750 w 5348300"/>
              <a:gd name="connsiteY97" fmla="*/ 600075 h 3000375"/>
              <a:gd name="connsiteX98" fmla="*/ 4862513 w 5348300"/>
              <a:gd name="connsiteY98" fmla="*/ 585788 h 3000375"/>
              <a:gd name="connsiteX99" fmla="*/ 4886325 w 5348300"/>
              <a:gd name="connsiteY99" fmla="*/ 581025 h 3000375"/>
              <a:gd name="connsiteX100" fmla="*/ 4900613 w 5348300"/>
              <a:gd name="connsiteY100" fmla="*/ 576263 h 3000375"/>
              <a:gd name="connsiteX101" fmla="*/ 4919663 w 5348300"/>
              <a:gd name="connsiteY101" fmla="*/ 533400 h 3000375"/>
              <a:gd name="connsiteX102" fmla="*/ 4943475 w 5348300"/>
              <a:gd name="connsiteY102" fmla="*/ 519113 h 3000375"/>
              <a:gd name="connsiteX103" fmla="*/ 4962525 w 5348300"/>
              <a:gd name="connsiteY103" fmla="*/ 500063 h 3000375"/>
              <a:gd name="connsiteX104" fmla="*/ 4995863 w 5348300"/>
              <a:gd name="connsiteY104" fmla="*/ 476250 h 3000375"/>
              <a:gd name="connsiteX105" fmla="*/ 5024438 w 5348300"/>
              <a:gd name="connsiteY105" fmla="*/ 447675 h 3000375"/>
              <a:gd name="connsiteX106" fmla="*/ 5038725 w 5348300"/>
              <a:gd name="connsiteY106" fmla="*/ 433388 h 3000375"/>
              <a:gd name="connsiteX107" fmla="*/ 5048250 w 5348300"/>
              <a:gd name="connsiteY107" fmla="*/ 414338 h 3000375"/>
              <a:gd name="connsiteX108" fmla="*/ 5057775 w 5348300"/>
              <a:gd name="connsiteY108" fmla="*/ 390525 h 3000375"/>
              <a:gd name="connsiteX109" fmla="*/ 5067300 w 5348300"/>
              <a:gd name="connsiteY109" fmla="*/ 376238 h 3000375"/>
              <a:gd name="connsiteX110" fmla="*/ 5072063 w 5348300"/>
              <a:gd name="connsiteY110" fmla="*/ 361950 h 3000375"/>
              <a:gd name="connsiteX111" fmla="*/ 5086350 w 5348300"/>
              <a:gd name="connsiteY111" fmla="*/ 347663 h 3000375"/>
              <a:gd name="connsiteX112" fmla="*/ 5095875 w 5348300"/>
              <a:gd name="connsiteY112" fmla="*/ 333375 h 3000375"/>
              <a:gd name="connsiteX113" fmla="*/ 5129213 w 5348300"/>
              <a:gd name="connsiteY113" fmla="*/ 314325 h 3000375"/>
              <a:gd name="connsiteX114" fmla="*/ 5157788 w 5348300"/>
              <a:gd name="connsiteY114" fmla="*/ 300038 h 3000375"/>
              <a:gd name="connsiteX115" fmla="*/ 5172075 w 5348300"/>
              <a:gd name="connsiteY115" fmla="*/ 285750 h 3000375"/>
              <a:gd name="connsiteX116" fmla="*/ 5191125 w 5348300"/>
              <a:gd name="connsiteY116" fmla="*/ 271463 h 3000375"/>
              <a:gd name="connsiteX117" fmla="*/ 5219700 w 5348300"/>
              <a:gd name="connsiteY117" fmla="*/ 242888 h 3000375"/>
              <a:gd name="connsiteX118" fmla="*/ 5229225 w 5348300"/>
              <a:gd name="connsiteY118" fmla="*/ 228600 h 3000375"/>
              <a:gd name="connsiteX119" fmla="*/ 5238750 w 5348300"/>
              <a:gd name="connsiteY119" fmla="*/ 185738 h 3000375"/>
              <a:gd name="connsiteX120" fmla="*/ 5253038 w 5348300"/>
              <a:gd name="connsiteY120" fmla="*/ 142875 h 3000375"/>
              <a:gd name="connsiteX121" fmla="*/ 5257800 w 5348300"/>
              <a:gd name="connsiteY121" fmla="*/ 128588 h 3000375"/>
              <a:gd name="connsiteX122" fmla="*/ 5267325 w 5348300"/>
              <a:gd name="connsiteY122" fmla="*/ 85725 h 3000375"/>
              <a:gd name="connsiteX123" fmla="*/ 5324475 w 5348300"/>
              <a:gd name="connsiteY123" fmla="*/ 19050 h 3000375"/>
              <a:gd name="connsiteX124" fmla="*/ 5343525 w 5348300"/>
              <a:gd name="connsiteY124" fmla="*/ 0 h 3000375"/>
              <a:gd name="connsiteX125" fmla="*/ 5348288 w 5348300"/>
              <a:gd name="connsiteY125" fmla="*/ 19050 h 3000375"/>
              <a:gd name="connsiteX0" fmla="*/ 0 w 5348300"/>
              <a:gd name="connsiteY0" fmla="*/ 3000375 h 3000375"/>
              <a:gd name="connsiteX1" fmla="*/ 280988 w 5348300"/>
              <a:gd name="connsiteY1" fmla="*/ 2928938 h 3000375"/>
              <a:gd name="connsiteX2" fmla="*/ 457200 w 5348300"/>
              <a:gd name="connsiteY2" fmla="*/ 2847975 h 3000375"/>
              <a:gd name="connsiteX3" fmla="*/ 690563 w 5348300"/>
              <a:gd name="connsiteY3" fmla="*/ 2759869 h 3000375"/>
              <a:gd name="connsiteX4" fmla="*/ 940594 w 5348300"/>
              <a:gd name="connsiteY4" fmla="*/ 2764632 h 3000375"/>
              <a:gd name="connsiteX5" fmla="*/ 1114425 w 5348300"/>
              <a:gd name="connsiteY5" fmla="*/ 2747963 h 3000375"/>
              <a:gd name="connsiteX6" fmla="*/ 1371600 w 5348300"/>
              <a:gd name="connsiteY6" fmla="*/ 2686050 h 3000375"/>
              <a:gd name="connsiteX7" fmla="*/ 1585913 w 5348300"/>
              <a:gd name="connsiteY7" fmla="*/ 2624138 h 3000375"/>
              <a:gd name="connsiteX8" fmla="*/ 1619250 w 5348300"/>
              <a:gd name="connsiteY8" fmla="*/ 2614613 h 3000375"/>
              <a:gd name="connsiteX9" fmla="*/ 1685925 w 5348300"/>
              <a:gd name="connsiteY9" fmla="*/ 2605088 h 3000375"/>
              <a:gd name="connsiteX10" fmla="*/ 1719263 w 5348300"/>
              <a:gd name="connsiteY10" fmla="*/ 2600325 h 3000375"/>
              <a:gd name="connsiteX11" fmla="*/ 1762125 w 5348300"/>
              <a:gd name="connsiteY11" fmla="*/ 2590800 h 3000375"/>
              <a:gd name="connsiteX12" fmla="*/ 1781175 w 5348300"/>
              <a:gd name="connsiteY12" fmla="*/ 2586038 h 3000375"/>
              <a:gd name="connsiteX13" fmla="*/ 1814513 w 5348300"/>
              <a:gd name="connsiteY13" fmla="*/ 2581275 h 3000375"/>
              <a:gd name="connsiteX14" fmla="*/ 1862138 w 5348300"/>
              <a:gd name="connsiteY14" fmla="*/ 2566988 h 3000375"/>
              <a:gd name="connsiteX15" fmla="*/ 1876425 w 5348300"/>
              <a:gd name="connsiteY15" fmla="*/ 2562225 h 3000375"/>
              <a:gd name="connsiteX16" fmla="*/ 1900238 w 5348300"/>
              <a:gd name="connsiteY16" fmla="*/ 2557463 h 3000375"/>
              <a:gd name="connsiteX17" fmla="*/ 1919288 w 5348300"/>
              <a:gd name="connsiteY17" fmla="*/ 2547938 h 3000375"/>
              <a:gd name="connsiteX18" fmla="*/ 1962150 w 5348300"/>
              <a:gd name="connsiteY18" fmla="*/ 2533650 h 3000375"/>
              <a:gd name="connsiteX19" fmla="*/ 1976438 w 5348300"/>
              <a:gd name="connsiteY19" fmla="*/ 2528888 h 3000375"/>
              <a:gd name="connsiteX20" fmla="*/ 2009775 w 5348300"/>
              <a:gd name="connsiteY20" fmla="*/ 2514600 h 3000375"/>
              <a:gd name="connsiteX21" fmla="*/ 2043113 w 5348300"/>
              <a:gd name="connsiteY21" fmla="*/ 2500313 h 3000375"/>
              <a:gd name="connsiteX22" fmla="*/ 2071688 w 5348300"/>
              <a:gd name="connsiteY22" fmla="*/ 2481263 h 3000375"/>
              <a:gd name="connsiteX23" fmla="*/ 2100263 w 5348300"/>
              <a:gd name="connsiteY23" fmla="*/ 2462213 h 3000375"/>
              <a:gd name="connsiteX24" fmla="*/ 2114550 w 5348300"/>
              <a:gd name="connsiteY24" fmla="*/ 2447925 h 3000375"/>
              <a:gd name="connsiteX25" fmla="*/ 2128838 w 5348300"/>
              <a:gd name="connsiteY25" fmla="*/ 2438400 h 3000375"/>
              <a:gd name="connsiteX26" fmla="*/ 2147888 w 5348300"/>
              <a:gd name="connsiteY26" fmla="*/ 2424113 h 3000375"/>
              <a:gd name="connsiteX27" fmla="*/ 2176463 w 5348300"/>
              <a:gd name="connsiteY27" fmla="*/ 2405063 h 3000375"/>
              <a:gd name="connsiteX28" fmla="*/ 2209800 w 5348300"/>
              <a:gd name="connsiteY28" fmla="*/ 2376488 h 3000375"/>
              <a:gd name="connsiteX29" fmla="*/ 2243138 w 5348300"/>
              <a:gd name="connsiteY29" fmla="*/ 2347913 h 3000375"/>
              <a:gd name="connsiteX30" fmla="*/ 2257425 w 5348300"/>
              <a:gd name="connsiteY30" fmla="*/ 2343150 h 3000375"/>
              <a:gd name="connsiteX31" fmla="*/ 2286000 w 5348300"/>
              <a:gd name="connsiteY31" fmla="*/ 2314575 h 3000375"/>
              <a:gd name="connsiteX32" fmla="*/ 2319338 w 5348300"/>
              <a:gd name="connsiteY32" fmla="*/ 2290763 h 3000375"/>
              <a:gd name="connsiteX33" fmla="*/ 2357438 w 5348300"/>
              <a:gd name="connsiteY33" fmla="*/ 2266950 h 3000375"/>
              <a:gd name="connsiteX34" fmla="*/ 2371725 w 5348300"/>
              <a:gd name="connsiteY34" fmla="*/ 2252663 h 3000375"/>
              <a:gd name="connsiteX35" fmla="*/ 2414588 w 5348300"/>
              <a:gd name="connsiteY35" fmla="*/ 2224088 h 3000375"/>
              <a:gd name="connsiteX36" fmla="*/ 2428875 w 5348300"/>
              <a:gd name="connsiteY36" fmla="*/ 2214563 h 3000375"/>
              <a:gd name="connsiteX37" fmla="*/ 2476500 w 5348300"/>
              <a:gd name="connsiteY37" fmla="*/ 2176463 h 3000375"/>
              <a:gd name="connsiteX38" fmla="*/ 2486025 w 5348300"/>
              <a:gd name="connsiteY38" fmla="*/ 2162175 h 3000375"/>
              <a:gd name="connsiteX39" fmla="*/ 2514600 w 5348300"/>
              <a:gd name="connsiteY39" fmla="*/ 2133600 h 3000375"/>
              <a:gd name="connsiteX40" fmla="*/ 2524125 w 5348300"/>
              <a:gd name="connsiteY40" fmla="*/ 2119313 h 3000375"/>
              <a:gd name="connsiteX41" fmla="*/ 2543175 w 5348300"/>
              <a:gd name="connsiteY41" fmla="*/ 2105025 h 3000375"/>
              <a:gd name="connsiteX42" fmla="*/ 2571750 w 5348300"/>
              <a:gd name="connsiteY42" fmla="*/ 2076450 h 3000375"/>
              <a:gd name="connsiteX43" fmla="*/ 2581275 w 5348300"/>
              <a:gd name="connsiteY43" fmla="*/ 2062163 h 3000375"/>
              <a:gd name="connsiteX44" fmla="*/ 2595563 w 5348300"/>
              <a:gd name="connsiteY44" fmla="*/ 2057400 h 3000375"/>
              <a:gd name="connsiteX45" fmla="*/ 2628900 w 5348300"/>
              <a:gd name="connsiteY45" fmla="*/ 2028825 h 3000375"/>
              <a:gd name="connsiteX46" fmla="*/ 2667000 w 5348300"/>
              <a:gd name="connsiteY46" fmla="*/ 1985963 h 3000375"/>
              <a:gd name="connsiteX47" fmla="*/ 2690813 w 5348300"/>
              <a:gd name="connsiteY47" fmla="*/ 1971675 h 3000375"/>
              <a:gd name="connsiteX48" fmla="*/ 2714625 w 5348300"/>
              <a:gd name="connsiteY48" fmla="*/ 1947863 h 3000375"/>
              <a:gd name="connsiteX49" fmla="*/ 2738438 w 5348300"/>
              <a:gd name="connsiteY49" fmla="*/ 1924050 h 3000375"/>
              <a:gd name="connsiteX50" fmla="*/ 2752725 w 5348300"/>
              <a:gd name="connsiteY50" fmla="*/ 1905000 h 3000375"/>
              <a:gd name="connsiteX51" fmla="*/ 2771775 w 5348300"/>
              <a:gd name="connsiteY51" fmla="*/ 1876425 h 3000375"/>
              <a:gd name="connsiteX52" fmla="*/ 2786063 w 5348300"/>
              <a:gd name="connsiteY52" fmla="*/ 1862138 h 3000375"/>
              <a:gd name="connsiteX53" fmla="*/ 2805113 w 5348300"/>
              <a:gd name="connsiteY53" fmla="*/ 1847850 h 3000375"/>
              <a:gd name="connsiteX54" fmla="*/ 2828925 w 5348300"/>
              <a:gd name="connsiteY54" fmla="*/ 1819275 h 3000375"/>
              <a:gd name="connsiteX55" fmla="*/ 2847975 w 5348300"/>
              <a:gd name="connsiteY55" fmla="*/ 1809750 h 3000375"/>
              <a:gd name="connsiteX56" fmla="*/ 2876550 w 5348300"/>
              <a:gd name="connsiteY56" fmla="*/ 1795463 h 3000375"/>
              <a:gd name="connsiteX57" fmla="*/ 2890838 w 5348300"/>
              <a:gd name="connsiteY57" fmla="*/ 1781175 h 3000375"/>
              <a:gd name="connsiteX58" fmla="*/ 2905125 w 5348300"/>
              <a:gd name="connsiteY58" fmla="*/ 1771650 h 3000375"/>
              <a:gd name="connsiteX59" fmla="*/ 2938463 w 5348300"/>
              <a:gd name="connsiteY59" fmla="*/ 1738313 h 3000375"/>
              <a:gd name="connsiteX60" fmla="*/ 2952750 w 5348300"/>
              <a:gd name="connsiteY60" fmla="*/ 1728788 h 3000375"/>
              <a:gd name="connsiteX61" fmla="*/ 2967038 w 5348300"/>
              <a:gd name="connsiteY61" fmla="*/ 1709738 h 3000375"/>
              <a:gd name="connsiteX62" fmla="*/ 2995613 w 5348300"/>
              <a:gd name="connsiteY62" fmla="*/ 1695450 h 3000375"/>
              <a:gd name="connsiteX63" fmla="*/ 3009900 w 5348300"/>
              <a:gd name="connsiteY63" fmla="*/ 1681163 h 3000375"/>
              <a:gd name="connsiteX64" fmla="*/ 3038475 w 5348300"/>
              <a:gd name="connsiteY64" fmla="*/ 1662113 h 3000375"/>
              <a:gd name="connsiteX65" fmla="*/ 3262313 w 5348300"/>
              <a:gd name="connsiteY65" fmla="*/ 1552576 h 3000375"/>
              <a:gd name="connsiteX66" fmla="*/ 3619501 w 5348300"/>
              <a:gd name="connsiteY66" fmla="*/ 1412081 h 3000375"/>
              <a:gd name="connsiteX67" fmla="*/ 3879056 w 5348300"/>
              <a:gd name="connsiteY67" fmla="*/ 1309688 h 3000375"/>
              <a:gd name="connsiteX68" fmla="*/ 4086225 w 5348300"/>
              <a:gd name="connsiteY68" fmla="*/ 1228725 h 3000375"/>
              <a:gd name="connsiteX69" fmla="*/ 4252913 w 5348300"/>
              <a:gd name="connsiteY69" fmla="*/ 1162050 h 3000375"/>
              <a:gd name="connsiteX70" fmla="*/ 4305300 w 5348300"/>
              <a:gd name="connsiteY70" fmla="*/ 1123950 h 3000375"/>
              <a:gd name="connsiteX71" fmla="*/ 4333875 w 5348300"/>
              <a:gd name="connsiteY71" fmla="*/ 1095375 h 3000375"/>
              <a:gd name="connsiteX72" fmla="*/ 4338638 w 5348300"/>
              <a:gd name="connsiteY72" fmla="*/ 1081088 h 3000375"/>
              <a:gd name="connsiteX73" fmla="*/ 4367213 w 5348300"/>
              <a:gd name="connsiteY73" fmla="*/ 1042988 h 3000375"/>
              <a:gd name="connsiteX74" fmla="*/ 4381500 w 5348300"/>
              <a:gd name="connsiteY74" fmla="*/ 1028700 h 3000375"/>
              <a:gd name="connsiteX75" fmla="*/ 4410075 w 5348300"/>
              <a:gd name="connsiteY75" fmla="*/ 1009650 h 3000375"/>
              <a:gd name="connsiteX76" fmla="*/ 4433888 w 5348300"/>
              <a:gd name="connsiteY76" fmla="*/ 990600 h 3000375"/>
              <a:gd name="connsiteX77" fmla="*/ 4462463 w 5348300"/>
              <a:gd name="connsiteY77" fmla="*/ 971550 h 3000375"/>
              <a:gd name="connsiteX78" fmla="*/ 4519613 w 5348300"/>
              <a:gd name="connsiteY78" fmla="*/ 919163 h 3000375"/>
              <a:gd name="connsiteX79" fmla="*/ 4538663 w 5348300"/>
              <a:gd name="connsiteY79" fmla="*/ 900113 h 3000375"/>
              <a:gd name="connsiteX80" fmla="*/ 4576763 w 5348300"/>
              <a:gd name="connsiteY80" fmla="*/ 871538 h 3000375"/>
              <a:gd name="connsiteX81" fmla="*/ 4605338 w 5348300"/>
              <a:gd name="connsiteY81" fmla="*/ 847725 h 3000375"/>
              <a:gd name="connsiteX82" fmla="*/ 4643438 w 5348300"/>
              <a:gd name="connsiteY82" fmla="*/ 804863 h 3000375"/>
              <a:gd name="connsiteX83" fmla="*/ 4643438 w 5348300"/>
              <a:gd name="connsiteY83" fmla="*/ 804863 h 3000375"/>
              <a:gd name="connsiteX84" fmla="*/ 4657725 w 5348300"/>
              <a:gd name="connsiteY84" fmla="*/ 785813 h 3000375"/>
              <a:gd name="connsiteX85" fmla="*/ 4710113 w 5348300"/>
              <a:gd name="connsiteY85" fmla="*/ 738188 h 3000375"/>
              <a:gd name="connsiteX86" fmla="*/ 4738688 w 5348300"/>
              <a:gd name="connsiteY86" fmla="*/ 700088 h 3000375"/>
              <a:gd name="connsiteX87" fmla="*/ 4748213 w 5348300"/>
              <a:gd name="connsiteY87" fmla="*/ 685800 h 3000375"/>
              <a:gd name="connsiteX88" fmla="*/ 4776788 w 5348300"/>
              <a:gd name="connsiteY88" fmla="*/ 676275 h 3000375"/>
              <a:gd name="connsiteX89" fmla="*/ 4791075 w 5348300"/>
              <a:gd name="connsiteY89" fmla="*/ 671513 h 3000375"/>
              <a:gd name="connsiteX90" fmla="*/ 4814888 w 5348300"/>
              <a:gd name="connsiteY90" fmla="*/ 657225 h 3000375"/>
              <a:gd name="connsiteX91" fmla="*/ 4833938 w 5348300"/>
              <a:gd name="connsiteY91" fmla="*/ 647700 h 3000375"/>
              <a:gd name="connsiteX92" fmla="*/ 4848225 w 5348300"/>
              <a:gd name="connsiteY92" fmla="*/ 638175 h 3000375"/>
              <a:gd name="connsiteX93" fmla="*/ 4862513 w 5348300"/>
              <a:gd name="connsiteY93" fmla="*/ 633413 h 3000375"/>
              <a:gd name="connsiteX94" fmla="*/ 4881563 w 5348300"/>
              <a:gd name="connsiteY94" fmla="*/ 623888 h 3000375"/>
              <a:gd name="connsiteX95" fmla="*/ 4872038 w 5348300"/>
              <a:gd name="connsiteY95" fmla="*/ 609600 h 3000375"/>
              <a:gd name="connsiteX96" fmla="*/ 4857750 w 5348300"/>
              <a:gd name="connsiteY96" fmla="*/ 600075 h 3000375"/>
              <a:gd name="connsiteX97" fmla="*/ 4862513 w 5348300"/>
              <a:gd name="connsiteY97" fmla="*/ 585788 h 3000375"/>
              <a:gd name="connsiteX98" fmla="*/ 4886325 w 5348300"/>
              <a:gd name="connsiteY98" fmla="*/ 581025 h 3000375"/>
              <a:gd name="connsiteX99" fmla="*/ 4900613 w 5348300"/>
              <a:gd name="connsiteY99" fmla="*/ 576263 h 3000375"/>
              <a:gd name="connsiteX100" fmla="*/ 4919663 w 5348300"/>
              <a:gd name="connsiteY100" fmla="*/ 533400 h 3000375"/>
              <a:gd name="connsiteX101" fmla="*/ 4943475 w 5348300"/>
              <a:gd name="connsiteY101" fmla="*/ 519113 h 3000375"/>
              <a:gd name="connsiteX102" fmla="*/ 4962525 w 5348300"/>
              <a:gd name="connsiteY102" fmla="*/ 500063 h 3000375"/>
              <a:gd name="connsiteX103" fmla="*/ 4995863 w 5348300"/>
              <a:gd name="connsiteY103" fmla="*/ 476250 h 3000375"/>
              <a:gd name="connsiteX104" fmla="*/ 5024438 w 5348300"/>
              <a:gd name="connsiteY104" fmla="*/ 447675 h 3000375"/>
              <a:gd name="connsiteX105" fmla="*/ 5038725 w 5348300"/>
              <a:gd name="connsiteY105" fmla="*/ 433388 h 3000375"/>
              <a:gd name="connsiteX106" fmla="*/ 5048250 w 5348300"/>
              <a:gd name="connsiteY106" fmla="*/ 414338 h 3000375"/>
              <a:gd name="connsiteX107" fmla="*/ 5057775 w 5348300"/>
              <a:gd name="connsiteY107" fmla="*/ 390525 h 3000375"/>
              <a:gd name="connsiteX108" fmla="*/ 5067300 w 5348300"/>
              <a:gd name="connsiteY108" fmla="*/ 376238 h 3000375"/>
              <a:gd name="connsiteX109" fmla="*/ 5072063 w 5348300"/>
              <a:gd name="connsiteY109" fmla="*/ 361950 h 3000375"/>
              <a:gd name="connsiteX110" fmla="*/ 5086350 w 5348300"/>
              <a:gd name="connsiteY110" fmla="*/ 347663 h 3000375"/>
              <a:gd name="connsiteX111" fmla="*/ 5095875 w 5348300"/>
              <a:gd name="connsiteY111" fmla="*/ 333375 h 3000375"/>
              <a:gd name="connsiteX112" fmla="*/ 5129213 w 5348300"/>
              <a:gd name="connsiteY112" fmla="*/ 314325 h 3000375"/>
              <a:gd name="connsiteX113" fmla="*/ 5157788 w 5348300"/>
              <a:gd name="connsiteY113" fmla="*/ 300038 h 3000375"/>
              <a:gd name="connsiteX114" fmla="*/ 5172075 w 5348300"/>
              <a:gd name="connsiteY114" fmla="*/ 285750 h 3000375"/>
              <a:gd name="connsiteX115" fmla="*/ 5191125 w 5348300"/>
              <a:gd name="connsiteY115" fmla="*/ 271463 h 3000375"/>
              <a:gd name="connsiteX116" fmla="*/ 5219700 w 5348300"/>
              <a:gd name="connsiteY116" fmla="*/ 242888 h 3000375"/>
              <a:gd name="connsiteX117" fmla="*/ 5229225 w 5348300"/>
              <a:gd name="connsiteY117" fmla="*/ 228600 h 3000375"/>
              <a:gd name="connsiteX118" fmla="*/ 5238750 w 5348300"/>
              <a:gd name="connsiteY118" fmla="*/ 185738 h 3000375"/>
              <a:gd name="connsiteX119" fmla="*/ 5253038 w 5348300"/>
              <a:gd name="connsiteY119" fmla="*/ 142875 h 3000375"/>
              <a:gd name="connsiteX120" fmla="*/ 5257800 w 5348300"/>
              <a:gd name="connsiteY120" fmla="*/ 128588 h 3000375"/>
              <a:gd name="connsiteX121" fmla="*/ 5267325 w 5348300"/>
              <a:gd name="connsiteY121" fmla="*/ 85725 h 3000375"/>
              <a:gd name="connsiteX122" fmla="*/ 5324475 w 5348300"/>
              <a:gd name="connsiteY122" fmla="*/ 19050 h 3000375"/>
              <a:gd name="connsiteX123" fmla="*/ 5343525 w 5348300"/>
              <a:gd name="connsiteY123" fmla="*/ 0 h 3000375"/>
              <a:gd name="connsiteX124" fmla="*/ 5348288 w 5348300"/>
              <a:gd name="connsiteY124" fmla="*/ 19050 h 3000375"/>
              <a:gd name="connsiteX0" fmla="*/ 0 w 5348300"/>
              <a:gd name="connsiteY0" fmla="*/ 3000375 h 3000375"/>
              <a:gd name="connsiteX1" fmla="*/ 280988 w 5348300"/>
              <a:gd name="connsiteY1" fmla="*/ 2928938 h 3000375"/>
              <a:gd name="connsiteX2" fmla="*/ 457200 w 5348300"/>
              <a:gd name="connsiteY2" fmla="*/ 2847975 h 3000375"/>
              <a:gd name="connsiteX3" fmla="*/ 690563 w 5348300"/>
              <a:gd name="connsiteY3" fmla="*/ 2759869 h 3000375"/>
              <a:gd name="connsiteX4" fmla="*/ 940594 w 5348300"/>
              <a:gd name="connsiteY4" fmla="*/ 2764632 h 3000375"/>
              <a:gd name="connsiteX5" fmla="*/ 1114425 w 5348300"/>
              <a:gd name="connsiteY5" fmla="*/ 2747963 h 3000375"/>
              <a:gd name="connsiteX6" fmla="*/ 1371600 w 5348300"/>
              <a:gd name="connsiteY6" fmla="*/ 2686050 h 3000375"/>
              <a:gd name="connsiteX7" fmla="*/ 1585913 w 5348300"/>
              <a:gd name="connsiteY7" fmla="*/ 2624138 h 3000375"/>
              <a:gd name="connsiteX8" fmla="*/ 1619250 w 5348300"/>
              <a:gd name="connsiteY8" fmla="*/ 2614613 h 3000375"/>
              <a:gd name="connsiteX9" fmla="*/ 1685925 w 5348300"/>
              <a:gd name="connsiteY9" fmla="*/ 2605088 h 3000375"/>
              <a:gd name="connsiteX10" fmla="*/ 1719263 w 5348300"/>
              <a:gd name="connsiteY10" fmla="*/ 2600325 h 3000375"/>
              <a:gd name="connsiteX11" fmla="*/ 1762125 w 5348300"/>
              <a:gd name="connsiteY11" fmla="*/ 2590800 h 3000375"/>
              <a:gd name="connsiteX12" fmla="*/ 1781175 w 5348300"/>
              <a:gd name="connsiteY12" fmla="*/ 2586038 h 3000375"/>
              <a:gd name="connsiteX13" fmla="*/ 1814513 w 5348300"/>
              <a:gd name="connsiteY13" fmla="*/ 2581275 h 3000375"/>
              <a:gd name="connsiteX14" fmla="*/ 1862138 w 5348300"/>
              <a:gd name="connsiteY14" fmla="*/ 2566988 h 3000375"/>
              <a:gd name="connsiteX15" fmla="*/ 1876425 w 5348300"/>
              <a:gd name="connsiteY15" fmla="*/ 2562225 h 3000375"/>
              <a:gd name="connsiteX16" fmla="*/ 1900238 w 5348300"/>
              <a:gd name="connsiteY16" fmla="*/ 2557463 h 3000375"/>
              <a:gd name="connsiteX17" fmla="*/ 1919288 w 5348300"/>
              <a:gd name="connsiteY17" fmla="*/ 2547938 h 3000375"/>
              <a:gd name="connsiteX18" fmla="*/ 1962150 w 5348300"/>
              <a:gd name="connsiteY18" fmla="*/ 2533650 h 3000375"/>
              <a:gd name="connsiteX19" fmla="*/ 1976438 w 5348300"/>
              <a:gd name="connsiteY19" fmla="*/ 2528888 h 3000375"/>
              <a:gd name="connsiteX20" fmla="*/ 2009775 w 5348300"/>
              <a:gd name="connsiteY20" fmla="*/ 2514600 h 3000375"/>
              <a:gd name="connsiteX21" fmla="*/ 2043113 w 5348300"/>
              <a:gd name="connsiteY21" fmla="*/ 2500313 h 3000375"/>
              <a:gd name="connsiteX22" fmla="*/ 2071688 w 5348300"/>
              <a:gd name="connsiteY22" fmla="*/ 2481263 h 3000375"/>
              <a:gd name="connsiteX23" fmla="*/ 2100263 w 5348300"/>
              <a:gd name="connsiteY23" fmla="*/ 2462213 h 3000375"/>
              <a:gd name="connsiteX24" fmla="*/ 2114550 w 5348300"/>
              <a:gd name="connsiteY24" fmla="*/ 2447925 h 3000375"/>
              <a:gd name="connsiteX25" fmla="*/ 2128838 w 5348300"/>
              <a:gd name="connsiteY25" fmla="*/ 2438400 h 3000375"/>
              <a:gd name="connsiteX26" fmla="*/ 2147888 w 5348300"/>
              <a:gd name="connsiteY26" fmla="*/ 2424113 h 3000375"/>
              <a:gd name="connsiteX27" fmla="*/ 2176463 w 5348300"/>
              <a:gd name="connsiteY27" fmla="*/ 2405063 h 3000375"/>
              <a:gd name="connsiteX28" fmla="*/ 2209800 w 5348300"/>
              <a:gd name="connsiteY28" fmla="*/ 2376488 h 3000375"/>
              <a:gd name="connsiteX29" fmla="*/ 2243138 w 5348300"/>
              <a:gd name="connsiteY29" fmla="*/ 2347913 h 3000375"/>
              <a:gd name="connsiteX30" fmla="*/ 2257425 w 5348300"/>
              <a:gd name="connsiteY30" fmla="*/ 2343150 h 3000375"/>
              <a:gd name="connsiteX31" fmla="*/ 2286000 w 5348300"/>
              <a:gd name="connsiteY31" fmla="*/ 2314575 h 3000375"/>
              <a:gd name="connsiteX32" fmla="*/ 2319338 w 5348300"/>
              <a:gd name="connsiteY32" fmla="*/ 2290763 h 3000375"/>
              <a:gd name="connsiteX33" fmla="*/ 2357438 w 5348300"/>
              <a:gd name="connsiteY33" fmla="*/ 2266950 h 3000375"/>
              <a:gd name="connsiteX34" fmla="*/ 2371725 w 5348300"/>
              <a:gd name="connsiteY34" fmla="*/ 2252663 h 3000375"/>
              <a:gd name="connsiteX35" fmla="*/ 2414588 w 5348300"/>
              <a:gd name="connsiteY35" fmla="*/ 2224088 h 3000375"/>
              <a:gd name="connsiteX36" fmla="*/ 2428875 w 5348300"/>
              <a:gd name="connsiteY36" fmla="*/ 2214563 h 3000375"/>
              <a:gd name="connsiteX37" fmla="*/ 2476500 w 5348300"/>
              <a:gd name="connsiteY37" fmla="*/ 2176463 h 3000375"/>
              <a:gd name="connsiteX38" fmla="*/ 2486025 w 5348300"/>
              <a:gd name="connsiteY38" fmla="*/ 2162175 h 3000375"/>
              <a:gd name="connsiteX39" fmla="*/ 2514600 w 5348300"/>
              <a:gd name="connsiteY39" fmla="*/ 2133600 h 3000375"/>
              <a:gd name="connsiteX40" fmla="*/ 2524125 w 5348300"/>
              <a:gd name="connsiteY40" fmla="*/ 2119313 h 3000375"/>
              <a:gd name="connsiteX41" fmla="*/ 2543175 w 5348300"/>
              <a:gd name="connsiteY41" fmla="*/ 2105025 h 3000375"/>
              <a:gd name="connsiteX42" fmla="*/ 2571750 w 5348300"/>
              <a:gd name="connsiteY42" fmla="*/ 2076450 h 3000375"/>
              <a:gd name="connsiteX43" fmla="*/ 2581275 w 5348300"/>
              <a:gd name="connsiteY43" fmla="*/ 2062163 h 3000375"/>
              <a:gd name="connsiteX44" fmla="*/ 2595563 w 5348300"/>
              <a:gd name="connsiteY44" fmla="*/ 2057400 h 3000375"/>
              <a:gd name="connsiteX45" fmla="*/ 2628900 w 5348300"/>
              <a:gd name="connsiteY45" fmla="*/ 2028825 h 3000375"/>
              <a:gd name="connsiteX46" fmla="*/ 2667000 w 5348300"/>
              <a:gd name="connsiteY46" fmla="*/ 1985963 h 3000375"/>
              <a:gd name="connsiteX47" fmla="*/ 2690813 w 5348300"/>
              <a:gd name="connsiteY47" fmla="*/ 1971675 h 3000375"/>
              <a:gd name="connsiteX48" fmla="*/ 2714625 w 5348300"/>
              <a:gd name="connsiteY48" fmla="*/ 1947863 h 3000375"/>
              <a:gd name="connsiteX49" fmla="*/ 2738438 w 5348300"/>
              <a:gd name="connsiteY49" fmla="*/ 1924050 h 3000375"/>
              <a:gd name="connsiteX50" fmla="*/ 2752725 w 5348300"/>
              <a:gd name="connsiteY50" fmla="*/ 1905000 h 3000375"/>
              <a:gd name="connsiteX51" fmla="*/ 2771775 w 5348300"/>
              <a:gd name="connsiteY51" fmla="*/ 1876425 h 3000375"/>
              <a:gd name="connsiteX52" fmla="*/ 2786063 w 5348300"/>
              <a:gd name="connsiteY52" fmla="*/ 1862138 h 3000375"/>
              <a:gd name="connsiteX53" fmla="*/ 2805113 w 5348300"/>
              <a:gd name="connsiteY53" fmla="*/ 1847850 h 3000375"/>
              <a:gd name="connsiteX54" fmla="*/ 2828925 w 5348300"/>
              <a:gd name="connsiteY54" fmla="*/ 1819275 h 3000375"/>
              <a:gd name="connsiteX55" fmla="*/ 2847975 w 5348300"/>
              <a:gd name="connsiteY55" fmla="*/ 1809750 h 3000375"/>
              <a:gd name="connsiteX56" fmla="*/ 2876550 w 5348300"/>
              <a:gd name="connsiteY56" fmla="*/ 1795463 h 3000375"/>
              <a:gd name="connsiteX57" fmla="*/ 2890838 w 5348300"/>
              <a:gd name="connsiteY57" fmla="*/ 1781175 h 3000375"/>
              <a:gd name="connsiteX58" fmla="*/ 2905125 w 5348300"/>
              <a:gd name="connsiteY58" fmla="*/ 1771650 h 3000375"/>
              <a:gd name="connsiteX59" fmla="*/ 2938463 w 5348300"/>
              <a:gd name="connsiteY59" fmla="*/ 1738313 h 3000375"/>
              <a:gd name="connsiteX60" fmla="*/ 2952750 w 5348300"/>
              <a:gd name="connsiteY60" fmla="*/ 1728788 h 3000375"/>
              <a:gd name="connsiteX61" fmla="*/ 2967038 w 5348300"/>
              <a:gd name="connsiteY61" fmla="*/ 1709738 h 3000375"/>
              <a:gd name="connsiteX62" fmla="*/ 2995613 w 5348300"/>
              <a:gd name="connsiteY62" fmla="*/ 1695450 h 3000375"/>
              <a:gd name="connsiteX63" fmla="*/ 3009900 w 5348300"/>
              <a:gd name="connsiteY63" fmla="*/ 1681163 h 3000375"/>
              <a:gd name="connsiteX64" fmla="*/ 3038475 w 5348300"/>
              <a:gd name="connsiteY64" fmla="*/ 1662113 h 3000375"/>
              <a:gd name="connsiteX65" fmla="*/ 3262313 w 5348300"/>
              <a:gd name="connsiteY65" fmla="*/ 1552576 h 3000375"/>
              <a:gd name="connsiteX66" fmla="*/ 3619501 w 5348300"/>
              <a:gd name="connsiteY66" fmla="*/ 1412081 h 3000375"/>
              <a:gd name="connsiteX67" fmla="*/ 3879056 w 5348300"/>
              <a:gd name="connsiteY67" fmla="*/ 1309688 h 3000375"/>
              <a:gd name="connsiteX68" fmla="*/ 4086225 w 5348300"/>
              <a:gd name="connsiteY68" fmla="*/ 1228725 h 3000375"/>
              <a:gd name="connsiteX69" fmla="*/ 4252913 w 5348300"/>
              <a:gd name="connsiteY69" fmla="*/ 1162050 h 3000375"/>
              <a:gd name="connsiteX70" fmla="*/ 4305300 w 5348300"/>
              <a:gd name="connsiteY70" fmla="*/ 1123950 h 3000375"/>
              <a:gd name="connsiteX71" fmla="*/ 4333875 w 5348300"/>
              <a:gd name="connsiteY71" fmla="*/ 1095375 h 3000375"/>
              <a:gd name="connsiteX72" fmla="*/ 4338638 w 5348300"/>
              <a:gd name="connsiteY72" fmla="*/ 1081088 h 3000375"/>
              <a:gd name="connsiteX73" fmla="*/ 4367213 w 5348300"/>
              <a:gd name="connsiteY73" fmla="*/ 1042988 h 3000375"/>
              <a:gd name="connsiteX74" fmla="*/ 4381500 w 5348300"/>
              <a:gd name="connsiteY74" fmla="*/ 1028700 h 3000375"/>
              <a:gd name="connsiteX75" fmla="*/ 4410075 w 5348300"/>
              <a:gd name="connsiteY75" fmla="*/ 1009650 h 3000375"/>
              <a:gd name="connsiteX76" fmla="*/ 4433888 w 5348300"/>
              <a:gd name="connsiteY76" fmla="*/ 990600 h 3000375"/>
              <a:gd name="connsiteX77" fmla="*/ 4462463 w 5348300"/>
              <a:gd name="connsiteY77" fmla="*/ 971550 h 3000375"/>
              <a:gd name="connsiteX78" fmla="*/ 4519613 w 5348300"/>
              <a:gd name="connsiteY78" fmla="*/ 919163 h 3000375"/>
              <a:gd name="connsiteX79" fmla="*/ 4538663 w 5348300"/>
              <a:gd name="connsiteY79" fmla="*/ 900113 h 3000375"/>
              <a:gd name="connsiteX80" fmla="*/ 4576763 w 5348300"/>
              <a:gd name="connsiteY80" fmla="*/ 871538 h 3000375"/>
              <a:gd name="connsiteX81" fmla="*/ 4605338 w 5348300"/>
              <a:gd name="connsiteY81" fmla="*/ 847725 h 3000375"/>
              <a:gd name="connsiteX82" fmla="*/ 4643438 w 5348300"/>
              <a:gd name="connsiteY82" fmla="*/ 804863 h 3000375"/>
              <a:gd name="connsiteX83" fmla="*/ 4643438 w 5348300"/>
              <a:gd name="connsiteY83" fmla="*/ 804863 h 3000375"/>
              <a:gd name="connsiteX84" fmla="*/ 4657725 w 5348300"/>
              <a:gd name="connsiteY84" fmla="*/ 785813 h 3000375"/>
              <a:gd name="connsiteX85" fmla="*/ 4710113 w 5348300"/>
              <a:gd name="connsiteY85" fmla="*/ 738188 h 3000375"/>
              <a:gd name="connsiteX86" fmla="*/ 4738688 w 5348300"/>
              <a:gd name="connsiteY86" fmla="*/ 700088 h 3000375"/>
              <a:gd name="connsiteX87" fmla="*/ 4748213 w 5348300"/>
              <a:gd name="connsiteY87" fmla="*/ 685800 h 3000375"/>
              <a:gd name="connsiteX88" fmla="*/ 4776788 w 5348300"/>
              <a:gd name="connsiteY88" fmla="*/ 676275 h 3000375"/>
              <a:gd name="connsiteX89" fmla="*/ 4791075 w 5348300"/>
              <a:gd name="connsiteY89" fmla="*/ 671513 h 3000375"/>
              <a:gd name="connsiteX90" fmla="*/ 4814888 w 5348300"/>
              <a:gd name="connsiteY90" fmla="*/ 657225 h 3000375"/>
              <a:gd name="connsiteX91" fmla="*/ 4833938 w 5348300"/>
              <a:gd name="connsiteY91" fmla="*/ 647700 h 3000375"/>
              <a:gd name="connsiteX92" fmla="*/ 4848225 w 5348300"/>
              <a:gd name="connsiteY92" fmla="*/ 638175 h 3000375"/>
              <a:gd name="connsiteX93" fmla="*/ 4862513 w 5348300"/>
              <a:gd name="connsiteY93" fmla="*/ 633413 h 3000375"/>
              <a:gd name="connsiteX94" fmla="*/ 4881563 w 5348300"/>
              <a:gd name="connsiteY94" fmla="*/ 623888 h 3000375"/>
              <a:gd name="connsiteX95" fmla="*/ 4872038 w 5348300"/>
              <a:gd name="connsiteY95" fmla="*/ 609600 h 3000375"/>
              <a:gd name="connsiteX96" fmla="*/ 4857750 w 5348300"/>
              <a:gd name="connsiteY96" fmla="*/ 600075 h 3000375"/>
              <a:gd name="connsiteX97" fmla="*/ 4862513 w 5348300"/>
              <a:gd name="connsiteY97" fmla="*/ 585788 h 3000375"/>
              <a:gd name="connsiteX98" fmla="*/ 4886325 w 5348300"/>
              <a:gd name="connsiteY98" fmla="*/ 581025 h 3000375"/>
              <a:gd name="connsiteX99" fmla="*/ 4900613 w 5348300"/>
              <a:gd name="connsiteY99" fmla="*/ 576263 h 3000375"/>
              <a:gd name="connsiteX100" fmla="*/ 4919663 w 5348300"/>
              <a:gd name="connsiteY100" fmla="*/ 533400 h 3000375"/>
              <a:gd name="connsiteX101" fmla="*/ 4943475 w 5348300"/>
              <a:gd name="connsiteY101" fmla="*/ 519113 h 3000375"/>
              <a:gd name="connsiteX102" fmla="*/ 4962525 w 5348300"/>
              <a:gd name="connsiteY102" fmla="*/ 500063 h 3000375"/>
              <a:gd name="connsiteX103" fmla="*/ 4995863 w 5348300"/>
              <a:gd name="connsiteY103" fmla="*/ 476250 h 3000375"/>
              <a:gd name="connsiteX104" fmla="*/ 5024438 w 5348300"/>
              <a:gd name="connsiteY104" fmla="*/ 447675 h 3000375"/>
              <a:gd name="connsiteX105" fmla="*/ 5038725 w 5348300"/>
              <a:gd name="connsiteY105" fmla="*/ 433388 h 3000375"/>
              <a:gd name="connsiteX106" fmla="*/ 5048250 w 5348300"/>
              <a:gd name="connsiteY106" fmla="*/ 414338 h 3000375"/>
              <a:gd name="connsiteX107" fmla="*/ 5057775 w 5348300"/>
              <a:gd name="connsiteY107" fmla="*/ 390525 h 3000375"/>
              <a:gd name="connsiteX108" fmla="*/ 5067300 w 5348300"/>
              <a:gd name="connsiteY108" fmla="*/ 376238 h 3000375"/>
              <a:gd name="connsiteX109" fmla="*/ 5072063 w 5348300"/>
              <a:gd name="connsiteY109" fmla="*/ 361950 h 3000375"/>
              <a:gd name="connsiteX110" fmla="*/ 5086350 w 5348300"/>
              <a:gd name="connsiteY110" fmla="*/ 347663 h 3000375"/>
              <a:gd name="connsiteX111" fmla="*/ 5095875 w 5348300"/>
              <a:gd name="connsiteY111" fmla="*/ 333375 h 3000375"/>
              <a:gd name="connsiteX112" fmla="*/ 5129213 w 5348300"/>
              <a:gd name="connsiteY112" fmla="*/ 314325 h 3000375"/>
              <a:gd name="connsiteX113" fmla="*/ 5157788 w 5348300"/>
              <a:gd name="connsiteY113" fmla="*/ 300038 h 3000375"/>
              <a:gd name="connsiteX114" fmla="*/ 5172075 w 5348300"/>
              <a:gd name="connsiteY114" fmla="*/ 285750 h 3000375"/>
              <a:gd name="connsiteX115" fmla="*/ 5191125 w 5348300"/>
              <a:gd name="connsiteY115" fmla="*/ 271463 h 3000375"/>
              <a:gd name="connsiteX116" fmla="*/ 5219700 w 5348300"/>
              <a:gd name="connsiteY116" fmla="*/ 242888 h 3000375"/>
              <a:gd name="connsiteX117" fmla="*/ 5229225 w 5348300"/>
              <a:gd name="connsiteY117" fmla="*/ 228600 h 3000375"/>
              <a:gd name="connsiteX118" fmla="*/ 5238750 w 5348300"/>
              <a:gd name="connsiteY118" fmla="*/ 185738 h 3000375"/>
              <a:gd name="connsiteX119" fmla="*/ 5253038 w 5348300"/>
              <a:gd name="connsiteY119" fmla="*/ 142875 h 3000375"/>
              <a:gd name="connsiteX120" fmla="*/ 5257800 w 5348300"/>
              <a:gd name="connsiteY120" fmla="*/ 128588 h 3000375"/>
              <a:gd name="connsiteX121" fmla="*/ 5267325 w 5348300"/>
              <a:gd name="connsiteY121" fmla="*/ 85725 h 3000375"/>
              <a:gd name="connsiteX122" fmla="*/ 5324475 w 5348300"/>
              <a:gd name="connsiteY122" fmla="*/ 19050 h 3000375"/>
              <a:gd name="connsiteX123" fmla="*/ 5343525 w 5348300"/>
              <a:gd name="connsiteY123" fmla="*/ 0 h 3000375"/>
              <a:gd name="connsiteX124" fmla="*/ 5348288 w 5348300"/>
              <a:gd name="connsiteY124" fmla="*/ 19050 h 3000375"/>
              <a:gd name="connsiteX0" fmla="*/ 0 w 5348300"/>
              <a:gd name="connsiteY0" fmla="*/ 3000375 h 3000375"/>
              <a:gd name="connsiteX1" fmla="*/ 280988 w 5348300"/>
              <a:gd name="connsiteY1" fmla="*/ 2919413 h 3000375"/>
              <a:gd name="connsiteX2" fmla="*/ 457200 w 5348300"/>
              <a:gd name="connsiteY2" fmla="*/ 2847975 h 3000375"/>
              <a:gd name="connsiteX3" fmla="*/ 690563 w 5348300"/>
              <a:gd name="connsiteY3" fmla="*/ 2759869 h 3000375"/>
              <a:gd name="connsiteX4" fmla="*/ 940594 w 5348300"/>
              <a:gd name="connsiteY4" fmla="*/ 2764632 h 3000375"/>
              <a:gd name="connsiteX5" fmla="*/ 1114425 w 5348300"/>
              <a:gd name="connsiteY5" fmla="*/ 2747963 h 3000375"/>
              <a:gd name="connsiteX6" fmla="*/ 1371600 w 5348300"/>
              <a:gd name="connsiteY6" fmla="*/ 2686050 h 3000375"/>
              <a:gd name="connsiteX7" fmla="*/ 1585913 w 5348300"/>
              <a:gd name="connsiteY7" fmla="*/ 2624138 h 3000375"/>
              <a:gd name="connsiteX8" fmla="*/ 1619250 w 5348300"/>
              <a:gd name="connsiteY8" fmla="*/ 2614613 h 3000375"/>
              <a:gd name="connsiteX9" fmla="*/ 1685925 w 5348300"/>
              <a:gd name="connsiteY9" fmla="*/ 2605088 h 3000375"/>
              <a:gd name="connsiteX10" fmla="*/ 1719263 w 5348300"/>
              <a:gd name="connsiteY10" fmla="*/ 2600325 h 3000375"/>
              <a:gd name="connsiteX11" fmla="*/ 1762125 w 5348300"/>
              <a:gd name="connsiteY11" fmla="*/ 2590800 h 3000375"/>
              <a:gd name="connsiteX12" fmla="*/ 1781175 w 5348300"/>
              <a:gd name="connsiteY12" fmla="*/ 2586038 h 3000375"/>
              <a:gd name="connsiteX13" fmla="*/ 1814513 w 5348300"/>
              <a:gd name="connsiteY13" fmla="*/ 2581275 h 3000375"/>
              <a:gd name="connsiteX14" fmla="*/ 1862138 w 5348300"/>
              <a:gd name="connsiteY14" fmla="*/ 2566988 h 3000375"/>
              <a:gd name="connsiteX15" fmla="*/ 1876425 w 5348300"/>
              <a:gd name="connsiteY15" fmla="*/ 2562225 h 3000375"/>
              <a:gd name="connsiteX16" fmla="*/ 1900238 w 5348300"/>
              <a:gd name="connsiteY16" fmla="*/ 2557463 h 3000375"/>
              <a:gd name="connsiteX17" fmla="*/ 1919288 w 5348300"/>
              <a:gd name="connsiteY17" fmla="*/ 2547938 h 3000375"/>
              <a:gd name="connsiteX18" fmla="*/ 1962150 w 5348300"/>
              <a:gd name="connsiteY18" fmla="*/ 2533650 h 3000375"/>
              <a:gd name="connsiteX19" fmla="*/ 1976438 w 5348300"/>
              <a:gd name="connsiteY19" fmla="*/ 2528888 h 3000375"/>
              <a:gd name="connsiteX20" fmla="*/ 2009775 w 5348300"/>
              <a:gd name="connsiteY20" fmla="*/ 2514600 h 3000375"/>
              <a:gd name="connsiteX21" fmla="*/ 2043113 w 5348300"/>
              <a:gd name="connsiteY21" fmla="*/ 2500313 h 3000375"/>
              <a:gd name="connsiteX22" fmla="*/ 2071688 w 5348300"/>
              <a:gd name="connsiteY22" fmla="*/ 2481263 h 3000375"/>
              <a:gd name="connsiteX23" fmla="*/ 2100263 w 5348300"/>
              <a:gd name="connsiteY23" fmla="*/ 2462213 h 3000375"/>
              <a:gd name="connsiteX24" fmla="*/ 2114550 w 5348300"/>
              <a:gd name="connsiteY24" fmla="*/ 2447925 h 3000375"/>
              <a:gd name="connsiteX25" fmla="*/ 2128838 w 5348300"/>
              <a:gd name="connsiteY25" fmla="*/ 2438400 h 3000375"/>
              <a:gd name="connsiteX26" fmla="*/ 2147888 w 5348300"/>
              <a:gd name="connsiteY26" fmla="*/ 2424113 h 3000375"/>
              <a:gd name="connsiteX27" fmla="*/ 2176463 w 5348300"/>
              <a:gd name="connsiteY27" fmla="*/ 2405063 h 3000375"/>
              <a:gd name="connsiteX28" fmla="*/ 2209800 w 5348300"/>
              <a:gd name="connsiteY28" fmla="*/ 2376488 h 3000375"/>
              <a:gd name="connsiteX29" fmla="*/ 2243138 w 5348300"/>
              <a:gd name="connsiteY29" fmla="*/ 2347913 h 3000375"/>
              <a:gd name="connsiteX30" fmla="*/ 2257425 w 5348300"/>
              <a:gd name="connsiteY30" fmla="*/ 2343150 h 3000375"/>
              <a:gd name="connsiteX31" fmla="*/ 2286000 w 5348300"/>
              <a:gd name="connsiteY31" fmla="*/ 2314575 h 3000375"/>
              <a:gd name="connsiteX32" fmla="*/ 2319338 w 5348300"/>
              <a:gd name="connsiteY32" fmla="*/ 2290763 h 3000375"/>
              <a:gd name="connsiteX33" fmla="*/ 2357438 w 5348300"/>
              <a:gd name="connsiteY33" fmla="*/ 2266950 h 3000375"/>
              <a:gd name="connsiteX34" fmla="*/ 2371725 w 5348300"/>
              <a:gd name="connsiteY34" fmla="*/ 2252663 h 3000375"/>
              <a:gd name="connsiteX35" fmla="*/ 2414588 w 5348300"/>
              <a:gd name="connsiteY35" fmla="*/ 2224088 h 3000375"/>
              <a:gd name="connsiteX36" fmla="*/ 2428875 w 5348300"/>
              <a:gd name="connsiteY36" fmla="*/ 2214563 h 3000375"/>
              <a:gd name="connsiteX37" fmla="*/ 2476500 w 5348300"/>
              <a:gd name="connsiteY37" fmla="*/ 2176463 h 3000375"/>
              <a:gd name="connsiteX38" fmla="*/ 2486025 w 5348300"/>
              <a:gd name="connsiteY38" fmla="*/ 2162175 h 3000375"/>
              <a:gd name="connsiteX39" fmla="*/ 2514600 w 5348300"/>
              <a:gd name="connsiteY39" fmla="*/ 2133600 h 3000375"/>
              <a:gd name="connsiteX40" fmla="*/ 2524125 w 5348300"/>
              <a:gd name="connsiteY40" fmla="*/ 2119313 h 3000375"/>
              <a:gd name="connsiteX41" fmla="*/ 2543175 w 5348300"/>
              <a:gd name="connsiteY41" fmla="*/ 2105025 h 3000375"/>
              <a:gd name="connsiteX42" fmla="*/ 2571750 w 5348300"/>
              <a:gd name="connsiteY42" fmla="*/ 2076450 h 3000375"/>
              <a:gd name="connsiteX43" fmla="*/ 2581275 w 5348300"/>
              <a:gd name="connsiteY43" fmla="*/ 2062163 h 3000375"/>
              <a:gd name="connsiteX44" fmla="*/ 2595563 w 5348300"/>
              <a:gd name="connsiteY44" fmla="*/ 2057400 h 3000375"/>
              <a:gd name="connsiteX45" fmla="*/ 2628900 w 5348300"/>
              <a:gd name="connsiteY45" fmla="*/ 2028825 h 3000375"/>
              <a:gd name="connsiteX46" fmla="*/ 2667000 w 5348300"/>
              <a:gd name="connsiteY46" fmla="*/ 1985963 h 3000375"/>
              <a:gd name="connsiteX47" fmla="*/ 2690813 w 5348300"/>
              <a:gd name="connsiteY47" fmla="*/ 1971675 h 3000375"/>
              <a:gd name="connsiteX48" fmla="*/ 2714625 w 5348300"/>
              <a:gd name="connsiteY48" fmla="*/ 1947863 h 3000375"/>
              <a:gd name="connsiteX49" fmla="*/ 2738438 w 5348300"/>
              <a:gd name="connsiteY49" fmla="*/ 1924050 h 3000375"/>
              <a:gd name="connsiteX50" fmla="*/ 2752725 w 5348300"/>
              <a:gd name="connsiteY50" fmla="*/ 1905000 h 3000375"/>
              <a:gd name="connsiteX51" fmla="*/ 2771775 w 5348300"/>
              <a:gd name="connsiteY51" fmla="*/ 1876425 h 3000375"/>
              <a:gd name="connsiteX52" fmla="*/ 2786063 w 5348300"/>
              <a:gd name="connsiteY52" fmla="*/ 1862138 h 3000375"/>
              <a:gd name="connsiteX53" fmla="*/ 2805113 w 5348300"/>
              <a:gd name="connsiteY53" fmla="*/ 1847850 h 3000375"/>
              <a:gd name="connsiteX54" fmla="*/ 2828925 w 5348300"/>
              <a:gd name="connsiteY54" fmla="*/ 1819275 h 3000375"/>
              <a:gd name="connsiteX55" fmla="*/ 2847975 w 5348300"/>
              <a:gd name="connsiteY55" fmla="*/ 1809750 h 3000375"/>
              <a:gd name="connsiteX56" fmla="*/ 2876550 w 5348300"/>
              <a:gd name="connsiteY56" fmla="*/ 1795463 h 3000375"/>
              <a:gd name="connsiteX57" fmla="*/ 2890838 w 5348300"/>
              <a:gd name="connsiteY57" fmla="*/ 1781175 h 3000375"/>
              <a:gd name="connsiteX58" fmla="*/ 2905125 w 5348300"/>
              <a:gd name="connsiteY58" fmla="*/ 1771650 h 3000375"/>
              <a:gd name="connsiteX59" fmla="*/ 2938463 w 5348300"/>
              <a:gd name="connsiteY59" fmla="*/ 1738313 h 3000375"/>
              <a:gd name="connsiteX60" fmla="*/ 2952750 w 5348300"/>
              <a:gd name="connsiteY60" fmla="*/ 1728788 h 3000375"/>
              <a:gd name="connsiteX61" fmla="*/ 2967038 w 5348300"/>
              <a:gd name="connsiteY61" fmla="*/ 1709738 h 3000375"/>
              <a:gd name="connsiteX62" fmla="*/ 2995613 w 5348300"/>
              <a:gd name="connsiteY62" fmla="*/ 1695450 h 3000375"/>
              <a:gd name="connsiteX63" fmla="*/ 3009900 w 5348300"/>
              <a:gd name="connsiteY63" fmla="*/ 1681163 h 3000375"/>
              <a:gd name="connsiteX64" fmla="*/ 3038475 w 5348300"/>
              <a:gd name="connsiteY64" fmla="*/ 1662113 h 3000375"/>
              <a:gd name="connsiteX65" fmla="*/ 3262313 w 5348300"/>
              <a:gd name="connsiteY65" fmla="*/ 1552576 h 3000375"/>
              <a:gd name="connsiteX66" fmla="*/ 3619501 w 5348300"/>
              <a:gd name="connsiteY66" fmla="*/ 1412081 h 3000375"/>
              <a:gd name="connsiteX67" fmla="*/ 3879056 w 5348300"/>
              <a:gd name="connsiteY67" fmla="*/ 1309688 h 3000375"/>
              <a:gd name="connsiteX68" fmla="*/ 4086225 w 5348300"/>
              <a:gd name="connsiteY68" fmla="*/ 1228725 h 3000375"/>
              <a:gd name="connsiteX69" fmla="*/ 4252913 w 5348300"/>
              <a:gd name="connsiteY69" fmla="*/ 1162050 h 3000375"/>
              <a:gd name="connsiteX70" fmla="*/ 4305300 w 5348300"/>
              <a:gd name="connsiteY70" fmla="*/ 1123950 h 3000375"/>
              <a:gd name="connsiteX71" fmla="*/ 4333875 w 5348300"/>
              <a:gd name="connsiteY71" fmla="*/ 1095375 h 3000375"/>
              <a:gd name="connsiteX72" fmla="*/ 4338638 w 5348300"/>
              <a:gd name="connsiteY72" fmla="*/ 1081088 h 3000375"/>
              <a:gd name="connsiteX73" fmla="*/ 4367213 w 5348300"/>
              <a:gd name="connsiteY73" fmla="*/ 1042988 h 3000375"/>
              <a:gd name="connsiteX74" fmla="*/ 4381500 w 5348300"/>
              <a:gd name="connsiteY74" fmla="*/ 1028700 h 3000375"/>
              <a:gd name="connsiteX75" fmla="*/ 4410075 w 5348300"/>
              <a:gd name="connsiteY75" fmla="*/ 1009650 h 3000375"/>
              <a:gd name="connsiteX76" fmla="*/ 4433888 w 5348300"/>
              <a:gd name="connsiteY76" fmla="*/ 990600 h 3000375"/>
              <a:gd name="connsiteX77" fmla="*/ 4462463 w 5348300"/>
              <a:gd name="connsiteY77" fmla="*/ 971550 h 3000375"/>
              <a:gd name="connsiteX78" fmla="*/ 4519613 w 5348300"/>
              <a:gd name="connsiteY78" fmla="*/ 919163 h 3000375"/>
              <a:gd name="connsiteX79" fmla="*/ 4538663 w 5348300"/>
              <a:gd name="connsiteY79" fmla="*/ 900113 h 3000375"/>
              <a:gd name="connsiteX80" fmla="*/ 4576763 w 5348300"/>
              <a:gd name="connsiteY80" fmla="*/ 871538 h 3000375"/>
              <a:gd name="connsiteX81" fmla="*/ 4605338 w 5348300"/>
              <a:gd name="connsiteY81" fmla="*/ 847725 h 3000375"/>
              <a:gd name="connsiteX82" fmla="*/ 4643438 w 5348300"/>
              <a:gd name="connsiteY82" fmla="*/ 804863 h 3000375"/>
              <a:gd name="connsiteX83" fmla="*/ 4643438 w 5348300"/>
              <a:gd name="connsiteY83" fmla="*/ 804863 h 3000375"/>
              <a:gd name="connsiteX84" fmla="*/ 4657725 w 5348300"/>
              <a:gd name="connsiteY84" fmla="*/ 785813 h 3000375"/>
              <a:gd name="connsiteX85" fmla="*/ 4710113 w 5348300"/>
              <a:gd name="connsiteY85" fmla="*/ 738188 h 3000375"/>
              <a:gd name="connsiteX86" fmla="*/ 4738688 w 5348300"/>
              <a:gd name="connsiteY86" fmla="*/ 700088 h 3000375"/>
              <a:gd name="connsiteX87" fmla="*/ 4748213 w 5348300"/>
              <a:gd name="connsiteY87" fmla="*/ 685800 h 3000375"/>
              <a:gd name="connsiteX88" fmla="*/ 4776788 w 5348300"/>
              <a:gd name="connsiteY88" fmla="*/ 676275 h 3000375"/>
              <a:gd name="connsiteX89" fmla="*/ 4791075 w 5348300"/>
              <a:gd name="connsiteY89" fmla="*/ 671513 h 3000375"/>
              <a:gd name="connsiteX90" fmla="*/ 4814888 w 5348300"/>
              <a:gd name="connsiteY90" fmla="*/ 657225 h 3000375"/>
              <a:gd name="connsiteX91" fmla="*/ 4833938 w 5348300"/>
              <a:gd name="connsiteY91" fmla="*/ 647700 h 3000375"/>
              <a:gd name="connsiteX92" fmla="*/ 4848225 w 5348300"/>
              <a:gd name="connsiteY92" fmla="*/ 638175 h 3000375"/>
              <a:gd name="connsiteX93" fmla="*/ 4862513 w 5348300"/>
              <a:gd name="connsiteY93" fmla="*/ 633413 h 3000375"/>
              <a:gd name="connsiteX94" fmla="*/ 4881563 w 5348300"/>
              <a:gd name="connsiteY94" fmla="*/ 623888 h 3000375"/>
              <a:gd name="connsiteX95" fmla="*/ 4872038 w 5348300"/>
              <a:gd name="connsiteY95" fmla="*/ 609600 h 3000375"/>
              <a:gd name="connsiteX96" fmla="*/ 4857750 w 5348300"/>
              <a:gd name="connsiteY96" fmla="*/ 600075 h 3000375"/>
              <a:gd name="connsiteX97" fmla="*/ 4862513 w 5348300"/>
              <a:gd name="connsiteY97" fmla="*/ 585788 h 3000375"/>
              <a:gd name="connsiteX98" fmla="*/ 4886325 w 5348300"/>
              <a:gd name="connsiteY98" fmla="*/ 581025 h 3000375"/>
              <a:gd name="connsiteX99" fmla="*/ 4900613 w 5348300"/>
              <a:gd name="connsiteY99" fmla="*/ 576263 h 3000375"/>
              <a:gd name="connsiteX100" fmla="*/ 4919663 w 5348300"/>
              <a:gd name="connsiteY100" fmla="*/ 533400 h 3000375"/>
              <a:gd name="connsiteX101" fmla="*/ 4943475 w 5348300"/>
              <a:gd name="connsiteY101" fmla="*/ 519113 h 3000375"/>
              <a:gd name="connsiteX102" fmla="*/ 4962525 w 5348300"/>
              <a:gd name="connsiteY102" fmla="*/ 500063 h 3000375"/>
              <a:gd name="connsiteX103" fmla="*/ 4995863 w 5348300"/>
              <a:gd name="connsiteY103" fmla="*/ 476250 h 3000375"/>
              <a:gd name="connsiteX104" fmla="*/ 5024438 w 5348300"/>
              <a:gd name="connsiteY104" fmla="*/ 447675 h 3000375"/>
              <a:gd name="connsiteX105" fmla="*/ 5038725 w 5348300"/>
              <a:gd name="connsiteY105" fmla="*/ 433388 h 3000375"/>
              <a:gd name="connsiteX106" fmla="*/ 5048250 w 5348300"/>
              <a:gd name="connsiteY106" fmla="*/ 414338 h 3000375"/>
              <a:gd name="connsiteX107" fmla="*/ 5057775 w 5348300"/>
              <a:gd name="connsiteY107" fmla="*/ 390525 h 3000375"/>
              <a:gd name="connsiteX108" fmla="*/ 5067300 w 5348300"/>
              <a:gd name="connsiteY108" fmla="*/ 376238 h 3000375"/>
              <a:gd name="connsiteX109" fmla="*/ 5072063 w 5348300"/>
              <a:gd name="connsiteY109" fmla="*/ 361950 h 3000375"/>
              <a:gd name="connsiteX110" fmla="*/ 5086350 w 5348300"/>
              <a:gd name="connsiteY110" fmla="*/ 347663 h 3000375"/>
              <a:gd name="connsiteX111" fmla="*/ 5095875 w 5348300"/>
              <a:gd name="connsiteY111" fmla="*/ 333375 h 3000375"/>
              <a:gd name="connsiteX112" fmla="*/ 5129213 w 5348300"/>
              <a:gd name="connsiteY112" fmla="*/ 314325 h 3000375"/>
              <a:gd name="connsiteX113" fmla="*/ 5157788 w 5348300"/>
              <a:gd name="connsiteY113" fmla="*/ 300038 h 3000375"/>
              <a:gd name="connsiteX114" fmla="*/ 5172075 w 5348300"/>
              <a:gd name="connsiteY114" fmla="*/ 285750 h 3000375"/>
              <a:gd name="connsiteX115" fmla="*/ 5191125 w 5348300"/>
              <a:gd name="connsiteY115" fmla="*/ 271463 h 3000375"/>
              <a:gd name="connsiteX116" fmla="*/ 5219700 w 5348300"/>
              <a:gd name="connsiteY116" fmla="*/ 242888 h 3000375"/>
              <a:gd name="connsiteX117" fmla="*/ 5229225 w 5348300"/>
              <a:gd name="connsiteY117" fmla="*/ 228600 h 3000375"/>
              <a:gd name="connsiteX118" fmla="*/ 5238750 w 5348300"/>
              <a:gd name="connsiteY118" fmla="*/ 185738 h 3000375"/>
              <a:gd name="connsiteX119" fmla="*/ 5253038 w 5348300"/>
              <a:gd name="connsiteY119" fmla="*/ 142875 h 3000375"/>
              <a:gd name="connsiteX120" fmla="*/ 5257800 w 5348300"/>
              <a:gd name="connsiteY120" fmla="*/ 128588 h 3000375"/>
              <a:gd name="connsiteX121" fmla="*/ 5267325 w 5348300"/>
              <a:gd name="connsiteY121" fmla="*/ 85725 h 3000375"/>
              <a:gd name="connsiteX122" fmla="*/ 5324475 w 5348300"/>
              <a:gd name="connsiteY122" fmla="*/ 19050 h 3000375"/>
              <a:gd name="connsiteX123" fmla="*/ 5343525 w 5348300"/>
              <a:gd name="connsiteY123" fmla="*/ 0 h 3000375"/>
              <a:gd name="connsiteX124" fmla="*/ 5348288 w 5348300"/>
              <a:gd name="connsiteY124" fmla="*/ 19050 h 3000375"/>
              <a:gd name="connsiteX0" fmla="*/ 0 w 5348300"/>
              <a:gd name="connsiteY0" fmla="*/ 3000375 h 3000375"/>
              <a:gd name="connsiteX1" fmla="*/ 280988 w 5348300"/>
              <a:gd name="connsiteY1" fmla="*/ 2919413 h 3000375"/>
              <a:gd name="connsiteX2" fmla="*/ 457200 w 5348300"/>
              <a:gd name="connsiteY2" fmla="*/ 2847975 h 3000375"/>
              <a:gd name="connsiteX3" fmla="*/ 690563 w 5348300"/>
              <a:gd name="connsiteY3" fmla="*/ 2759869 h 3000375"/>
              <a:gd name="connsiteX4" fmla="*/ 940594 w 5348300"/>
              <a:gd name="connsiteY4" fmla="*/ 2764632 h 3000375"/>
              <a:gd name="connsiteX5" fmla="*/ 1114425 w 5348300"/>
              <a:gd name="connsiteY5" fmla="*/ 2747963 h 3000375"/>
              <a:gd name="connsiteX6" fmla="*/ 1371600 w 5348300"/>
              <a:gd name="connsiteY6" fmla="*/ 2686050 h 3000375"/>
              <a:gd name="connsiteX7" fmla="*/ 1585913 w 5348300"/>
              <a:gd name="connsiteY7" fmla="*/ 2624138 h 3000375"/>
              <a:gd name="connsiteX8" fmla="*/ 1619250 w 5348300"/>
              <a:gd name="connsiteY8" fmla="*/ 2614613 h 3000375"/>
              <a:gd name="connsiteX9" fmla="*/ 1685925 w 5348300"/>
              <a:gd name="connsiteY9" fmla="*/ 2605088 h 3000375"/>
              <a:gd name="connsiteX10" fmla="*/ 1719263 w 5348300"/>
              <a:gd name="connsiteY10" fmla="*/ 2600325 h 3000375"/>
              <a:gd name="connsiteX11" fmla="*/ 1762125 w 5348300"/>
              <a:gd name="connsiteY11" fmla="*/ 2590800 h 3000375"/>
              <a:gd name="connsiteX12" fmla="*/ 1781175 w 5348300"/>
              <a:gd name="connsiteY12" fmla="*/ 2586038 h 3000375"/>
              <a:gd name="connsiteX13" fmla="*/ 1814513 w 5348300"/>
              <a:gd name="connsiteY13" fmla="*/ 2581275 h 3000375"/>
              <a:gd name="connsiteX14" fmla="*/ 1862138 w 5348300"/>
              <a:gd name="connsiteY14" fmla="*/ 2566988 h 3000375"/>
              <a:gd name="connsiteX15" fmla="*/ 1876425 w 5348300"/>
              <a:gd name="connsiteY15" fmla="*/ 2562225 h 3000375"/>
              <a:gd name="connsiteX16" fmla="*/ 1900238 w 5348300"/>
              <a:gd name="connsiteY16" fmla="*/ 2557463 h 3000375"/>
              <a:gd name="connsiteX17" fmla="*/ 1919288 w 5348300"/>
              <a:gd name="connsiteY17" fmla="*/ 2547938 h 3000375"/>
              <a:gd name="connsiteX18" fmla="*/ 1962150 w 5348300"/>
              <a:gd name="connsiteY18" fmla="*/ 2533650 h 3000375"/>
              <a:gd name="connsiteX19" fmla="*/ 1976438 w 5348300"/>
              <a:gd name="connsiteY19" fmla="*/ 2528888 h 3000375"/>
              <a:gd name="connsiteX20" fmla="*/ 2009775 w 5348300"/>
              <a:gd name="connsiteY20" fmla="*/ 2514600 h 3000375"/>
              <a:gd name="connsiteX21" fmla="*/ 2043113 w 5348300"/>
              <a:gd name="connsiteY21" fmla="*/ 2500313 h 3000375"/>
              <a:gd name="connsiteX22" fmla="*/ 2071688 w 5348300"/>
              <a:gd name="connsiteY22" fmla="*/ 2481263 h 3000375"/>
              <a:gd name="connsiteX23" fmla="*/ 2100263 w 5348300"/>
              <a:gd name="connsiteY23" fmla="*/ 2462213 h 3000375"/>
              <a:gd name="connsiteX24" fmla="*/ 2114550 w 5348300"/>
              <a:gd name="connsiteY24" fmla="*/ 2447925 h 3000375"/>
              <a:gd name="connsiteX25" fmla="*/ 2128838 w 5348300"/>
              <a:gd name="connsiteY25" fmla="*/ 2438400 h 3000375"/>
              <a:gd name="connsiteX26" fmla="*/ 2147888 w 5348300"/>
              <a:gd name="connsiteY26" fmla="*/ 2424113 h 3000375"/>
              <a:gd name="connsiteX27" fmla="*/ 2176463 w 5348300"/>
              <a:gd name="connsiteY27" fmla="*/ 2405063 h 3000375"/>
              <a:gd name="connsiteX28" fmla="*/ 2209800 w 5348300"/>
              <a:gd name="connsiteY28" fmla="*/ 2376488 h 3000375"/>
              <a:gd name="connsiteX29" fmla="*/ 2243138 w 5348300"/>
              <a:gd name="connsiteY29" fmla="*/ 2347913 h 3000375"/>
              <a:gd name="connsiteX30" fmla="*/ 2257425 w 5348300"/>
              <a:gd name="connsiteY30" fmla="*/ 2343150 h 3000375"/>
              <a:gd name="connsiteX31" fmla="*/ 2286000 w 5348300"/>
              <a:gd name="connsiteY31" fmla="*/ 2314575 h 3000375"/>
              <a:gd name="connsiteX32" fmla="*/ 2319338 w 5348300"/>
              <a:gd name="connsiteY32" fmla="*/ 2290763 h 3000375"/>
              <a:gd name="connsiteX33" fmla="*/ 2357438 w 5348300"/>
              <a:gd name="connsiteY33" fmla="*/ 2266950 h 3000375"/>
              <a:gd name="connsiteX34" fmla="*/ 2371725 w 5348300"/>
              <a:gd name="connsiteY34" fmla="*/ 2252663 h 3000375"/>
              <a:gd name="connsiteX35" fmla="*/ 2414588 w 5348300"/>
              <a:gd name="connsiteY35" fmla="*/ 2224088 h 3000375"/>
              <a:gd name="connsiteX36" fmla="*/ 2428875 w 5348300"/>
              <a:gd name="connsiteY36" fmla="*/ 2214563 h 3000375"/>
              <a:gd name="connsiteX37" fmla="*/ 2476500 w 5348300"/>
              <a:gd name="connsiteY37" fmla="*/ 2176463 h 3000375"/>
              <a:gd name="connsiteX38" fmla="*/ 2486025 w 5348300"/>
              <a:gd name="connsiteY38" fmla="*/ 2162175 h 3000375"/>
              <a:gd name="connsiteX39" fmla="*/ 2514600 w 5348300"/>
              <a:gd name="connsiteY39" fmla="*/ 2133600 h 3000375"/>
              <a:gd name="connsiteX40" fmla="*/ 2524125 w 5348300"/>
              <a:gd name="connsiteY40" fmla="*/ 2119313 h 3000375"/>
              <a:gd name="connsiteX41" fmla="*/ 2543175 w 5348300"/>
              <a:gd name="connsiteY41" fmla="*/ 2105025 h 3000375"/>
              <a:gd name="connsiteX42" fmla="*/ 2571750 w 5348300"/>
              <a:gd name="connsiteY42" fmla="*/ 2076450 h 3000375"/>
              <a:gd name="connsiteX43" fmla="*/ 2581275 w 5348300"/>
              <a:gd name="connsiteY43" fmla="*/ 2062163 h 3000375"/>
              <a:gd name="connsiteX44" fmla="*/ 2595563 w 5348300"/>
              <a:gd name="connsiteY44" fmla="*/ 2057400 h 3000375"/>
              <a:gd name="connsiteX45" fmla="*/ 2628900 w 5348300"/>
              <a:gd name="connsiteY45" fmla="*/ 2028825 h 3000375"/>
              <a:gd name="connsiteX46" fmla="*/ 2667000 w 5348300"/>
              <a:gd name="connsiteY46" fmla="*/ 1985963 h 3000375"/>
              <a:gd name="connsiteX47" fmla="*/ 2690813 w 5348300"/>
              <a:gd name="connsiteY47" fmla="*/ 1971675 h 3000375"/>
              <a:gd name="connsiteX48" fmla="*/ 2714625 w 5348300"/>
              <a:gd name="connsiteY48" fmla="*/ 1947863 h 3000375"/>
              <a:gd name="connsiteX49" fmla="*/ 2738438 w 5348300"/>
              <a:gd name="connsiteY49" fmla="*/ 1924050 h 3000375"/>
              <a:gd name="connsiteX50" fmla="*/ 2752725 w 5348300"/>
              <a:gd name="connsiteY50" fmla="*/ 1905000 h 3000375"/>
              <a:gd name="connsiteX51" fmla="*/ 2771775 w 5348300"/>
              <a:gd name="connsiteY51" fmla="*/ 1876425 h 3000375"/>
              <a:gd name="connsiteX52" fmla="*/ 2786063 w 5348300"/>
              <a:gd name="connsiteY52" fmla="*/ 1862138 h 3000375"/>
              <a:gd name="connsiteX53" fmla="*/ 2805113 w 5348300"/>
              <a:gd name="connsiteY53" fmla="*/ 1847850 h 3000375"/>
              <a:gd name="connsiteX54" fmla="*/ 2828925 w 5348300"/>
              <a:gd name="connsiteY54" fmla="*/ 1819275 h 3000375"/>
              <a:gd name="connsiteX55" fmla="*/ 2847975 w 5348300"/>
              <a:gd name="connsiteY55" fmla="*/ 1809750 h 3000375"/>
              <a:gd name="connsiteX56" fmla="*/ 2876550 w 5348300"/>
              <a:gd name="connsiteY56" fmla="*/ 1795463 h 3000375"/>
              <a:gd name="connsiteX57" fmla="*/ 2890838 w 5348300"/>
              <a:gd name="connsiteY57" fmla="*/ 1781175 h 3000375"/>
              <a:gd name="connsiteX58" fmla="*/ 2905125 w 5348300"/>
              <a:gd name="connsiteY58" fmla="*/ 1771650 h 3000375"/>
              <a:gd name="connsiteX59" fmla="*/ 2938463 w 5348300"/>
              <a:gd name="connsiteY59" fmla="*/ 1738313 h 3000375"/>
              <a:gd name="connsiteX60" fmla="*/ 2952750 w 5348300"/>
              <a:gd name="connsiteY60" fmla="*/ 1728788 h 3000375"/>
              <a:gd name="connsiteX61" fmla="*/ 2967038 w 5348300"/>
              <a:gd name="connsiteY61" fmla="*/ 1709738 h 3000375"/>
              <a:gd name="connsiteX62" fmla="*/ 2995613 w 5348300"/>
              <a:gd name="connsiteY62" fmla="*/ 1695450 h 3000375"/>
              <a:gd name="connsiteX63" fmla="*/ 3009900 w 5348300"/>
              <a:gd name="connsiteY63" fmla="*/ 1681163 h 3000375"/>
              <a:gd name="connsiteX64" fmla="*/ 3038475 w 5348300"/>
              <a:gd name="connsiteY64" fmla="*/ 1662113 h 3000375"/>
              <a:gd name="connsiteX65" fmla="*/ 3262313 w 5348300"/>
              <a:gd name="connsiteY65" fmla="*/ 1552576 h 3000375"/>
              <a:gd name="connsiteX66" fmla="*/ 3619501 w 5348300"/>
              <a:gd name="connsiteY66" fmla="*/ 1412081 h 3000375"/>
              <a:gd name="connsiteX67" fmla="*/ 3879056 w 5348300"/>
              <a:gd name="connsiteY67" fmla="*/ 1309688 h 3000375"/>
              <a:gd name="connsiteX68" fmla="*/ 4086225 w 5348300"/>
              <a:gd name="connsiteY68" fmla="*/ 1228725 h 3000375"/>
              <a:gd name="connsiteX69" fmla="*/ 4252913 w 5348300"/>
              <a:gd name="connsiteY69" fmla="*/ 1162050 h 3000375"/>
              <a:gd name="connsiteX70" fmla="*/ 4305300 w 5348300"/>
              <a:gd name="connsiteY70" fmla="*/ 1123950 h 3000375"/>
              <a:gd name="connsiteX71" fmla="*/ 4333875 w 5348300"/>
              <a:gd name="connsiteY71" fmla="*/ 1095375 h 3000375"/>
              <a:gd name="connsiteX72" fmla="*/ 4338638 w 5348300"/>
              <a:gd name="connsiteY72" fmla="*/ 1081088 h 3000375"/>
              <a:gd name="connsiteX73" fmla="*/ 4367213 w 5348300"/>
              <a:gd name="connsiteY73" fmla="*/ 1042988 h 3000375"/>
              <a:gd name="connsiteX74" fmla="*/ 4381500 w 5348300"/>
              <a:gd name="connsiteY74" fmla="*/ 1028700 h 3000375"/>
              <a:gd name="connsiteX75" fmla="*/ 4410075 w 5348300"/>
              <a:gd name="connsiteY75" fmla="*/ 1009650 h 3000375"/>
              <a:gd name="connsiteX76" fmla="*/ 4433888 w 5348300"/>
              <a:gd name="connsiteY76" fmla="*/ 990600 h 3000375"/>
              <a:gd name="connsiteX77" fmla="*/ 4462463 w 5348300"/>
              <a:gd name="connsiteY77" fmla="*/ 971550 h 3000375"/>
              <a:gd name="connsiteX78" fmla="*/ 4519613 w 5348300"/>
              <a:gd name="connsiteY78" fmla="*/ 919163 h 3000375"/>
              <a:gd name="connsiteX79" fmla="*/ 4538663 w 5348300"/>
              <a:gd name="connsiteY79" fmla="*/ 900113 h 3000375"/>
              <a:gd name="connsiteX80" fmla="*/ 4576763 w 5348300"/>
              <a:gd name="connsiteY80" fmla="*/ 871538 h 3000375"/>
              <a:gd name="connsiteX81" fmla="*/ 4605338 w 5348300"/>
              <a:gd name="connsiteY81" fmla="*/ 847725 h 3000375"/>
              <a:gd name="connsiteX82" fmla="*/ 4643438 w 5348300"/>
              <a:gd name="connsiteY82" fmla="*/ 804863 h 3000375"/>
              <a:gd name="connsiteX83" fmla="*/ 4643438 w 5348300"/>
              <a:gd name="connsiteY83" fmla="*/ 804863 h 3000375"/>
              <a:gd name="connsiteX84" fmla="*/ 4657725 w 5348300"/>
              <a:gd name="connsiteY84" fmla="*/ 785813 h 3000375"/>
              <a:gd name="connsiteX85" fmla="*/ 4710113 w 5348300"/>
              <a:gd name="connsiteY85" fmla="*/ 738188 h 3000375"/>
              <a:gd name="connsiteX86" fmla="*/ 4738688 w 5348300"/>
              <a:gd name="connsiteY86" fmla="*/ 700088 h 3000375"/>
              <a:gd name="connsiteX87" fmla="*/ 4748213 w 5348300"/>
              <a:gd name="connsiteY87" fmla="*/ 685800 h 3000375"/>
              <a:gd name="connsiteX88" fmla="*/ 4776788 w 5348300"/>
              <a:gd name="connsiteY88" fmla="*/ 676275 h 3000375"/>
              <a:gd name="connsiteX89" fmla="*/ 4791075 w 5348300"/>
              <a:gd name="connsiteY89" fmla="*/ 671513 h 3000375"/>
              <a:gd name="connsiteX90" fmla="*/ 4814888 w 5348300"/>
              <a:gd name="connsiteY90" fmla="*/ 657225 h 3000375"/>
              <a:gd name="connsiteX91" fmla="*/ 4833938 w 5348300"/>
              <a:gd name="connsiteY91" fmla="*/ 647700 h 3000375"/>
              <a:gd name="connsiteX92" fmla="*/ 4848225 w 5348300"/>
              <a:gd name="connsiteY92" fmla="*/ 638175 h 3000375"/>
              <a:gd name="connsiteX93" fmla="*/ 4862513 w 5348300"/>
              <a:gd name="connsiteY93" fmla="*/ 633413 h 3000375"/>
              <a:gd name="connsiteX94" fmla="*/ 4881563 w 5348300"/>
              <a:gd name="connsiteY94" fmla="*/ 623888 h 3000375"/>
              <a:gd name="connsiteX95" fmla="*/ 4872038 w 5348300"/>
              <a:gd name="connsiteY95" fmla="*/ 609600 h 3000375"/>
              <a:gd name="connsiteX96" fmla="*/ 4857750 w 5348300"/>
              <a:gd name="connsiteY96" fmla="*/ 600075 h 3000375"/>
              <a:gd name="connsiteX97" fmla="*/ 4862513 w 5348300"/>
              <a:gd name="connsiteY97" fmla="*/ 585788 h 3000375"/>
              <a:gd name="connsiteX98" fmla="*/ 4886325 w 5348300"/>
              <a:gd name="connsiteY98" fmla="*/ 581025 h 3000375"/>
              <a:gd name="connsiteX99" fmla="*/ 4900613 w 5348300"/>
              <a:gd name="connsiteY99" fmla="*/ 576263 h 3000375"/>
              <a:gd name="connsiteX100" fmla="*/ 4919663 w 5348300"/>
              <a:gd name="connsiteY100" fmla="*/ 533400 h 3000375"/>
              <a:gd name="connsiteX101" fmla="*/ 4943475 w 5348300"/>
              <a:gd name="connsiteY101" fmla="*/ 519113 h 3000375"/>
              <a:gd name="connsiteX102" fmla="*/ 4962525 w 5348300"/>
              <a:gd name="connsiteY102" fmla="*/ 500063 h 3000375"/>
              <a:gd name="connsiteX103" fmla="*/ 4995863 w 5348300"/>
              <a:gd name="connsiteY103" fmla="*/ 476250 h 3000375"/>
              <a:gd name="connsiteX104" fmla="*/ 5024438 w 5348300"/>
              <a:gd name="connsiteY104" fmla="*/ 447675 h 3000375"/>
              <a:gd name="connsiteX105" fmla="*/ 5038725 w 5348300"/>
              <a:gd name="connsiteY105" fmla="*/ 433388 h 3000375"/>
              <a:gd name="connsiteX106" fmla="*/ 5048250 w 5348300"/>
              <a:gd name="connsiteY106" fmla="*/ 414338 h 3000375"/>
              <a:gd name="connsiteX107" fmla="*/ 5057775 w 5348300"/>
              <a:gd name="connsiteY107" fmla="*/ 390525 h 3000375"/>
              <a:gd name="connsiteX108" fmla="*/ 5067300 w 5348300"/>
              <a:gd name="connsiteY108" fmla="*/ 376238 h 3000375"/>
              <a:gd name="connsiteX109" fmla="*/ 5072063 w 5348300"/>
              <a:gd name="connsiteY109" fmla="*/ 361950 h 3000375"/>
              <a:gd name="connsiteX110" fmla="*/ 5086350 w 5348300"/>
              <a:gd name="connsiteY110" fmla="*/ 347663 h 3000375"/>
              <a:gd name="connsiteX111" fmla="*/ 5095875 w 5348300"/>
              <a:gd name="connsiteY111" fmla="*/ 333375 h 3000375"/>
              <a:gd name="connsiteX112" fmla="*/ 5129213 w 5348300"/>
              <a:gd name="connsiteY112" fmla="*/ 314325 h 3000375"/>
              <a:gd name="connsiteX113" fmla="*/ 5157788 w 5348300"/>
              <a:gd name="connsiteY113" fmla="*/ 300038 h 3000375"/>
              <a:gd name="connsiteX114" fmla="*/ 5172075 w 5348300"/>
              <a:gd name="connsiteY114" fmla="*/ 285750 h 3000375"/>
              <a:gd name="connsiteX115" fmla="*/ 5191125 w 5348300"/>
              <a:gd name="connsiteY115" fmla="*/ 271463 h 3000375"/>
              <a:gd name="connsiteX116" fmla="*/ 5219700 w 5348300"/>
              <a:gd name="connsiteY116" fmla="*/ 242888 h 3000375"/>
              <a:gd name="connsiteX117" fmla="*/ 5229225 w 5348300"/>
              <a:gd name="connsiteY117" fmla="*/ 228600 h 3000375"/>
              <a:gd name="connsiteX118" fmla="*/ 5238750 w 5348300"/>
              <a:gd name="connsiteY118" fmla="*/ 185738 h 3000375"/>
              <a:gd name="connsiteX119" fmla="*/ 5253038 w 5348300"/>
              <a:gd name="connsiteY119" fmla="*/ 142875 h 3000375"/>
              <a:gd name="connsiteX120" fmla="*/ 5257800 w 5348300"/>
              <a:gd name="connsiteY120" fmla="*/ 128588 h 3000375"/>
              <a:gd name="connsiteX121" fmla="*/ 5267325 w 5348300"/>
              <a:gd name="connsiteY121" fmla="*/ 85725 h 3000375"/>
              <a:gd name="connsiteX122" fmla="*/ 5324475 w 5348300"/>
              <a:gd name="connsiteY122" fmla="*/ 19050 h 3000375"/>
              <a:gd name="connsiteX123" fmla="*/ 5343525 w 5348300"/>
              <a:gd name="connsiteY123" fmla="*/ 0 h 3000375"/>
              <a:gd name="connsiteX124" fmla="*/ 5348288 w 5348300"/>
              <a:gd name="connsiteY124" fmla="*/ 19050 h 3000375"/>
              <a:gd name="connsiteX0" fmla="*/ 0 w 5348300"/>
              <a:gd name="connsiteY0" fmla="*/ 3000375 h 3000375"/>
              <a:gd name="connsiteX1" fmla="*/ 280988 w 5348300"/>
              <a:gd name="connsiteY1" fmla="*/ 2919413 h 3000375"/>
              <a:gd name="connsiteX2" fmla="*/ 457200 w 5348300"/>
              <a:gd name="connsiteY2" fmla="*/ 2847975 h 3000375"/>
              <a:gd name="connsiteX3" fmla="*/ 690563 w 5348300"/>
              <a:gd name="connsiteY3" fmla="*/ 2759869 h 3000375"/>
              <a:gd name="connsiteX4" fmla="*/ 940594 w 5348300"/>
              <a:gd name="connsiteY4" fmla="*/ 2764632 h 3000375"/>
              <a:gd name="connsiteX5" fmla="*/ 1114425 w 5348300"/>
              <a:gd name="connsiteY5" fmla="*/ 2747963 h 3000375"/>
              <a:gd name="connsiteX6" fmla="*/ 1371600 w 5348300"/>
              <a:gd name="connsiteY6" fmla="*/ 2686050 h 3000375"/>
              <a:gd name="connsiteX7" fmla="*/ 1585913 w 5348300"/>
              <a:gd name="connsiteY7" fmla="*/ 2624138 h 3000375"/>
              <a:gd name="connsiteX8" fmla="*/ 1619250 w 5348300"/>
              <a:gd name="connsiteY8" fmla="*/ 2614613 h 3000375"/>
              <a:gd name="connsiteX9" fmla="*/ 1685925 w 5348300"/>
              <a:gd name="connsiteY9" fmla="*/ 2605088 h 3000375"/>
              <a:gd name="connsiteX10" fmla="*/ 1719263 w 5348300"/>
              <a:gd name="connsiteY10" fmla="*/ 2600325 h 3000375"/>
              <a:gd name="connsiteX11" fmla="*/ 1762125 w 5348300"/>
              <a:gd name="connsiteY11" fmla="*/ 2590800 h 3000375"/>
              <a:gd name="connsiteX12" fmla="*/ 1781175 w 5348300"/>
              <a:gd name="connsiteY12" fmla="*/ 2586038 h 3000375"/>
              <a:gd name="connsiteX13" fmla="*/ 1814513 w 5348300"/>
              <a:gd name="connsiteY13" fmla="*/ 2581275 h 3000375"/>
              <a:gd name="connsiteX14" fmla="*/ 1862138 w 5348300"/>
              <a:gd name="connsiteY14" fmla="*/ 2566988 h 3000375"/>
              <a:gd name="connsiteX15" fmla="*/ 1876425 w 5348300"/>
              <a:gd name="connsiteY15" fmla="*/ 2562225 h 3000375"/>
              <a:gd name="connsiteX16" fmla="*/ 1900238 w 5348300"/>
              <a:gd name="connsiteY16" fmla="*/ 2557463 h 3000375"/>
              <a:gd name="connsiteX17" fmla="*/ 1919288 w 5348300"/>
              <a:gd name="connsiteY17" fmla="*/ 2547938 h 3000375"/>
              <a:gd name="connsiteX18" fmla="*/ 1962150 w 5348300"/>
              <a:gd name="connsiteY18" fmla="*/ 2533650 h 3000375"/>
              <a:gd name="connsiteX19" fmla="*/ 1976438 w 5348300"/>
              <a:gd name="connsiteY19" fmla="*/ 2528888 h 3000375"/>
              <a:gd name="connsiteX20" fmla="*/ 2009775 w 5348300"/>
              <a:gd name="connsiteY20" fmla="*/ 2514600 h 3000375"/>
              <a:gd name="connsiteX21" fmla="*/ 2043113 w 5348300"/>
              <a:gd name="connsiteY21" fmla="*/ 2500313 h 3000375"/>
              <a:gd name="connsiteX22" fmla="*/ 2071688 w 5348300"/>
              <a:gd name="connsiteY22" fmla="*/ 2481263 h 3000375"/>
              <a:gd name="connsiteX23" fmla="*/ 2100263 w 5348300"/>
              <a:gd name="connsiteY23" fmla="*/ 2462213 h 3000375"/>
              <a:gd name="connsiteX24" fmla="*/ 2114550 w 5348300"/>
              <a:gd name="connsiteY24" fmla="*/ 2447925 h 3000375"/>
              <a:gd name="connsiteX25" fmla="*/ 2128838 w 5348300"/>
              <a:gd name="connsiteY25" fmla="*/ 2438400 h 3000375"/>
              <a:gd name="connsiteX26" fmla="*/ 2147888 w 5348300"/>
              <a:gd name="connsiteY26" fmla="*/ 2424113 h 3000375"/>
              <a:gd name="connsiteX27" fmla="*/ 2176463 w 5348300"/>
              <a:gd name="connsiteY27" fmla="*/ 2405063 h 3000375"/>
              <a:gd name="connsiteX28" fmla="*/ 2209800 w 5348300"/>
              <a:gd name="connsiteY28" fmla="*/ 2376488 h 3000375"/>
              <a:gd name="connsiteX29" fmla="*/ 2243138 w 5348300"/>
              <a:gd name="connsiteY29" fmla="*/ 2347913 h 3000375"/>
              <a:gd name="connsiteX30" fmla="*/ 2257425 w 5348300"/>
              <a:gd name="connsiteY30" fmla="*/ 2343150 h 3000375"/>
              <a:gd name="connsiteX31" fmla="*/ 2286000 w 5348300"/>
              <a:gd name="connsiteY31" fmla="*/ 2314575 h 3000375"/>
              <a:gd name="connsiteX32" fmla="*/ 2319338 w 5348300"/>
              <a:gd name="connsiteY32" fmla="*/ 2290763 h 3000375"/>
              <a:gd name="connsiteX33" fmla="*/ 2357438 w 5348300"/>
              <a:gd name="connsiteY33" fmla="*/ 2266950 h 3000375"/>
              <a:gd name="connsiteX34" fmla="*/ 2371725 w 5348300"/>
              <a:gd name="connsiteY34" fmla="*/ 2252663 h 3000375"/>
              <a:gd name="connsiteX35" fmla="*/ 2414588 w 5348300"/>
              <a:gd name="connsiteY35" fmla="*/ 2224088 h 3000375"/>
              <a:gd name="connsiteX36" fmla="*/ 2428875 w 5348300"/>
              <a:gd name="connsiteY36" fmla="*/ 2214563 h 3000375"/>
              <a:gd name="connsiteX37" fmla="*/ 2476500 w 5348300"/>
              <a:gd name="connsiteY37" fmla="*/ 2176463 h 3000375"/>
              <a:gd name="connsiteX38" fmla="*/ 2486025 w 5348300"/>
              <a:gd name="connsiteY38" fmla="*/ 2162175 h 3000375"/>
              <a:gd name="connsiteX39" fmla="*/ 2514600 w 5348300"/>
              <a:gd name="connsiteY39" fmla="*/ 2133600 h 3000375"/>
              <a:gd name="connsiteX40" fmla="*/ 2524125 w 5348300"/>
              <a:gd name="connsiteY40" fmla="*/ 2119313 h 3000375"/>
              <a:gd name="connsiteX41" fmla="*/ 2543175 w 5348300"/>
              <a:gd name="connsiteY41" fmla="*/ 2105025 h 3000375"/>
              <a:gd name="connsiteX42" fmla="*/ 2571750 w 5348300"/>
              <a:gd name="connsiteY42" fmla="*/ 2076450 h 3000375"/>
              <a:gd name="connsiteX43" fmla="*/ 2581275 w 5348300"/>
              <a:gd name="connsiteY43" fmla="*/ 2062163 h 3000375"/>
              <a:gd name="connsiteX44" fmla="*/ 2595563 w 5348300"/>
              <a:gd name="connsiteY44" fmla="*/ 2057400 h 3000375"/>
              <a:gd name="connsiteX45" fmla="*/ 2628900 w 5348300"/>
              <a:gd name="connsiteY45" fmla="*/ 2028825 h 3000375"/>
              <a:gd name="connsiteX46" fmla="*/ 2667000 w 5348300"/>
              <a:gd name="connsiteY46" fmla="*/ 1985963 h 3000375"/>
              <a:gd name="connsiteX47" fmla="*/ 2690813 w 5348300"/>
              <a:gd name="connsiteY47" fmla="*/ 1971675 h 3000375"/>
              <a:gd name="connsiteX48" fmla="*/ 2714625 w 5348300"/>
              <a:gd name="connsiteY48" fmla="*/ 1947863 h 3000375"/>
              <a:gd name="connsiteX49" fmla="*/ 2738438 w 5348300"/>
              <a:gd name="connsiteY49" fmla="*/ 1924050 h 3000375"/>
              <a:gd name="connsiteX50" fmla="*/ 2752725 w 5348300"/>
              <a:gd name="connsiteY50" fmla="*/ 1905000 h 3000375"/>
              <a:gd name="connsiteX51" fmla="*/ 2771775 w 5348300"/>
              <a:gd name="connsiteY51" fmla="*/ 1876425 h 3000375"/>
              <a:gd name="connsiteX52" fmla="*/ 2786063 w 5348300"/>
              <a:gd name="connsiteY52" fmla="*/ 1862138 h 3000375"/>
              <a:gd name="connsiteX53" fmla="*/ 2805113 w 5348300"/>
              <a:gd name="connsiteY53" fmla="*/ 1847850 h 3000375"/>
              <a:gd name="connsiteX54" fmla="*/ 2828925 w 5348300"/>
              <a:gd name="connsiteY54" fmla="*/ 1819275 h 3000375"/>
              <a:gd name="connsiteX55" fmla="*/ 2847975 w 5348300"/>
              <a:gd name="connsiteY55" fmla="*/ 1809750 h 3000375"/>
              <a:gd name="connsiteX56" fmla="*/ 2876550 w 5348300"/>
              <a:gd name="connsiteY56" fmla="*/ 1795463 h 3000375"/>
              <a:gd name="connsiteX57" fmla="*/ 2890838 w 5348300"/>
              <a:gd name="connsiteY57" fmla="*/ 1781175 h 3000375"/>
              <a:gd name="connsiteX58" fmla="*/ 2905125 w 5348300"/>
              <a:gd name="connsiteY58" fmla="*/ 1771650 h 3000375"/>
              <a:gd name="connsiteX59" fmla="*/ 2938463 w 5348300"/>
              <a:gd name="connsiteY59" fmla="*/ 1738313 h 3000375"/>
              <a:gd name="connsiteX60" fmla="*/ 2952750 w 5348300"/>
              <a:gd name="connsiteY60" fmla="*/ 1728788 h 3000375"/>
              <a:gd name="connsiteX61" fmla="*/ 2967038 w 5348300"/>
              <a:gd name="connsiteY61" fmla="*/ 1709738 h 3000375"/>
              <a:gd name="connsiteX62" fmla="*/ 2995613 w 5348300"/>
              <a:gd name="connsiteY62" fmla="*/ 1695450 h 3000375"/>
              <a:gd name="connsiteX63" fmla="*/ 3009900 w 5348300"/>
              <a:gd name="connsiteY63" fmla="*/ 1681163 h 3000375"/>
              <a:gd name="connsiteX64" fmla="*/ 3038475 w 5348300"/>
              <a:gd name="connsiteY64" fmla="*/ 1662113 h 3000375"/>
              <a:gd name="connsiteX65" fmla="*/ 3262313 w 5348300"/>
              <a:gd name="connsiteY65" fmla="*/ 1552576 h 3000375"/>
              <a:gd name="connsiteX66" fmla="*/ 3619501 w 5348300"/>
              <a:gd name="connsiteY66" fmla="*/ 1412081 h 3000375"/>
              <a:gd name="connsiteX67" fmla="*/ 3879056 w 5348300"/>
              <a:gd name="connsiteY67" fmla="*/ 1309688 h 3000375"/>
              <a:gd name="connsiteX68" fmla="*/ 4086225 w 5348300"/>
              <a:gd name="connsiteY68" fmla="*/ 1228725 h 3000375"/>
              <a:gd name="connsiteX69" fmla="*/ 4252913 w 5348300"/>
              <a:gd name="connsiteY69" fmla="*/ 1162050 h 3000375"/>
              <a:gd name="connsiteX70" fmla="*/ 4305300 w 5348300"/>
              <a:gd name="connsiteY70" fmla="*/ 1123950 h 3000375"/>
              <a:gd name="connsiteX71" fmla="*/ 4333875 w 5348300"/>
              <a:gd name="connsiteY71" fmla="*/ 1095375 h 3000375"/>
              <a:gd name="connsiteX72" fmla="*/ 4338638 w 5348300"/>
              <a:gd name="connsiteY72" fmla="*/ 1081088 h 3000375"/>
              <a:gd name="connsiteX73" fmla="*/ 4367213 w 5348300"/>
              <a:gd name="connsiteY73" fmla="*/ 1042988 h 3000375"/>
              <a:gd name="connsiteX74" fmla="*/ 4381500 w 5348300"/>
              <a:gd name="connsiteY74" fmla="*/ 1028700 h 3000375"/>
              <a:gd name="connsiteX75" fmla="*/ 4410075 w 5348300"/>
              <a:gd name="connsiteY75" fmla="*/ 1009650 h 3000375"/>
              <a:gd name="connsiteX76" fmla="*/ 4433888 w 5348300"/>
              <a:gd name="connsiteY76" fmla="*/ 990600 h 3000375"/>
              <a:gd name="connsiteX77" fmla="*/ 4462463 w 5348300"/>
              <a:gd name="connsiteY77" fmla="*/ 971550 h 3000375"/>
              <a:gd name="connsiteX78" fmla="*/ 4519613 w 5348300"/>
              <a:gd name="connsiteY78" fmla="*/ 919163 h 3000375"/>
              <a:gd name="connsiteX79" fmla="*/ 4538663 w 5348300"/>
              <a:gd name="connsiteY79" fmla="*/ 900113 h 3000375"/>
              <a:gd name="connsiteX80" fmla="*/ 4576763 w 5348300"/>
              <a:gd name="connsiteY80" fmla="*/ 871538 h 3000375"/>
              <a:gd name="connsiteX81" fmla="*/ 4605338 w 5348300"/>
              <a:gd name="connsiteY81" fmla="*/ 847725 h 3000375"/>
              <a:gd name="connsiteX82" fmla="*/ 4643438 w 5348300"/>
              <a:gd name="connsiteY82" fmla="*/ 804863 h 3000375"/>
              <a:gd name="connsiteX83" fmla="*/ 4643438 w 5348300"/>
              <a:gd name="connsiteY83" fmla="*/ 804863 h 3000375"/>
              <a:gd name="connsiteX84" fmla="*/ 4657725 w 5348300"/>
              <a:gd name="connsiteY84" fmla="*/ 785813 h 3000375"/>
              <a:gd name="connsiteX85" fmla="*/ 4710113 w 5348300"/>
              <a:gd name="connsiteY85" fmla="*/ 738188 h 3000375"/>
              <a:gd name="connsiteX86" fmla="*/ 4738688 w 5348300"/>
              <a:gd name="connsiteY86" fmla="*/ 700088 h 3000375"/>
              <a:gd name="connsiteX87" fmla="*/ 4748213 w 5348300"/>
              <a:gd name="connsiteY87" fmla="*/ 685800 h 3000375"/>
              <a:gd name="connsiteX88" fmla="*/ 4776788 w 5348300"/>
              <a:gd name="connsiteY88" fmla="*/ 676275 h 3000375"/>
              <a:gd name="connsiteX89" fmla="*/ 4791075 w 5348300"/>
              <a:gd name="connsiteY89" fmla="*/ 671513 h 3000375"/>
              <a:gd name="connsiteX90" fmla="*/ 4814888 w 5348300"/>
              <a:gd name="connsiteY90" fmla="*/ 657225 h 3000375"/>
              <a:gd name="connsiteX91" fmla="*/ 4833938 w 5348300"/>
              <a:gd name="connsiteY91" fmla="*/ 647700 h 3000375"/>
              <a:gd name="connsiteX92" fmla="*/ 4848225 w 5348300"/>
              <a:gd name="connsiteY92" fmla="*/ 638175 h 3000375"/>
              <a:gd name="connsiteX93" fmla="*/ 4862513 w 5348300"/>
              <a:gd name="connsiteY93" fmla="*/ 633413 h 3000375"/>
              <a:gd name="connsiteX94" fmla="*/ 4881563 w 5348300"/>
              <a:gd name="connsiteY94" fmla="*/ 623888 h 3000375"/>
              <a:gd name="connsiteX95" fmla="*/ 4872038 w 5348300"/>
              <a:gd name="connsiteY95" fmla="*/ 609600 h 3000375"/>
              <a:gd name="connsiteX96" fmla="*/ 4857750 w 5348300"/>
              <a:gd name="connsiteY96" fmla="*/ 600075 h 3000375"/>
              <a:gd name="connsiteX97" fmla="*/ 4862513 w 5348300"/>
              <a:gd name="connsiteY97" fmla="*/ 585788 h 3000375"/>
              <a:gd name="connsiteX98" fmla="*/ 4886325 w 5348300"/>
              <a:gd name="connsiteY98" fmla="*/ 581025 h 3000375"/>
              <a:gd name="connsiteX99" fmla="*/ 4900613 w 5348300"/>
              <a:gd name="connsiteY99" fmla="*/ 576263 h 3000375"/>
              <a:gd name="connsiteX100" fmla="*/ 4919663 w 5348300"/>
              <a:gd name="connsiteY100" fmla="*/ 533400 h 3000375"/>
              <a:gd name="connsiteX101" fmla="*/ 4943475 w 5348300"/>
              <a:gd name="connsiteY101" fmla="*/ 519113 h 3000375"/>
              <a:gd name="connsiteX102" fmla="*/ 4962525 w 5348300"/>
              <a:gd name="connsiteY102" fmla="*/ 500063 h 3000375"/>
              <a:gd name="connsiteX103" fmla="*/ 4995863 w 5348300"/>
              <a:gd name="connsiteY103" fmla="*/ 476250 h 3000375"/>
              <a:gd name="connsiteX104" fmla="*/ 5024438 w 5348300"/>
              <a:gd name="connsiteY104" fmla="*/ 447675 h 3000375"/>
              <a:gd name="connsiteX105" fmla="*/ 5038725 w 5348300"/>
              <a:gd name="connsiteY105" fmla="*/ 433388 h 3000375"/>
              <a:gd name="connsiteX106" fmla="*/ 5048250 w 5348300"/>
              <a:gd name="connsiteY106" fmla="*/ 414338 h 3000375"/>
              <a:gd name="connsiteX107" fmla="*/ 5057775 w 5348300"/>
              <a:gd name="connsiteY107" fmla="*/ 390525 h 3000375"/>
              <a:gd name="connsiteX108" fmla="*/ 5067300 w 5348300"/>
              <a:gd name="connsiteY108" fmla="*/ 376238 h 3000375"/>
              <a:gd name="connsiteX109" fmla="*/ 5072063 w 5348300"/>
              <a:gd name="connsiteY109" fmla="*/ 361950 h 3000375"/>
              <a:gd name="connsiteX110" fmla="*/ 5086350 w 5348300"/>
              <a:gd name="connsiteY110" fmla="*/ 347663 h 3000375"/>
              <a:gd name="connsiteX111" fmla="*/ 5095875 w 5348300"/>
              <a:gd name="connsiteY111" fmla="*/ 333375 h 3000375"/>
              <a:gd name="connsiteX112" fmla="*/ 5129213 w 5348300"/>
              <a:gd name="connsiteY112" fmla="*/ 314325 h 3000375"/>
              <a:gd name="connsiteX113" fmla="*/ 5157788 w 5348300"/>
              <a:gd name="connsiteY113" fmla="*/ 300038 h 3000375"/>
              <a:gd name="connsiteX114" fmla="*/ 5172075 w 5348300"/>
              <a:gd name="connsiteY114" fmla="*/ 285750 h 3000375"/>
              <a:gd name="connsiteX115" fmla="*/ 5191125 w 5348300"/>
              <a:gd name="connsiteY115" fmla="*/ 271463 h 3000375"/>
              <a:gd name="connsiteX116" fmla="*/ 5219700 w 5348300"/>
              <a:gd name="connsiteY116" fmla="*/ 242888 h 3000375"/>
              <a:gd name="connsiteX117" fmla="*/ 5229225 w 5348300"/>
              <a:gd name="connsiteY117" fmla="*/ 228600 h 3000375"/>
              <a:gd name="connsiteX118" fmla="*/ 5238750 w 5348300"/>
              <a:gd name="connsiteY118" fmla="*/ 185738 h 3000375"/>
              <a:gd name="connsiteX119" fmla="*/ 5253038 w 5348300"/>
              <a:gd name="connsiteY119" fmla="*/ 142875 h 3000375"/>
              <a:gd name="connsiteX120" fmla="*/ 5257800 w 5348300"/>
              <a:gd name="connsiteY120" fmla="*/ 128588 h 3000375"/>
              <a:gd name="connsiteX121" fmla="*/ 5267325 w 5348300"/>
              <a:gd name="connsiteY121" fmla="*/ 85725 h 3000375"/>
              <a:gd name="connsiteX122" fmla="*/ 5324475 w 5348300"/>
              <a:gd name="connsiteY122" fmla="*/ 19050 h 3000375"/>
              <a:gd name="connsiteX123" fmla="*/ 5343525 w 5348300"/>
              <a:gd name="connsiteY123" fmla="*/ 0 h 3000375"/>
              <a:gd name="connsiteX124" fmla="*/ 5348288 w 5348300"/>
              <a:gd name="connsiteY124" fmla="*/ 19050 h 3000375"/>
              <a:gd name="connsiteX0" fmla="*/ 0 w 5348300"/>
              <a:gd name="connsiteY0" fmla="*/ 3000375 h 3000375"/>
              <a:gd name="connsiteX1" fmla="*/ 280988 w 5348300"/>
              <a:gd name="connsiteY1" fmla="*/ 2919413 h 3000375"/>
              <a:gd name="connsiteX2" fmla="*/ 690563 w 5348300"/>
              <a:gd name="connsiteY2" fmla="*/ 2759869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48225 w 5348300"/>
              <a:gd name="connsiteY91" fmla="*/ 638175 h 3000375"/>
              <a:gd name="connsiteX92" fmla="*/ 4862513 w 5348300"/>
              <a:gd name="connsiteY92" fmla="*/ 633413 h 3000375"/>
              <a:gd name="connsiteX93" fmla="*/ 4881563 w 5348300"/>
              <a:gd name="connsiteY93" fmla="*/ 623888 h 3000375"/>
              <a:gd name="connsiteX94" fmla="*/ 4872038 w 5348300"/>
              <a:gd name="connsiteY94" fmla="*/ 609600 h 3000375"/>
              <a:gd name="connsiteX95" fmla="*/ 4857750 w 5348300"/>
              <a:gd name="connsiteY95" fmla="*/ 600075 h 3000375"/>
              <a:gd name="connsiteX96" fmla="*/ 4862513 w 5348300"/>
              <a:gd name="connsiteY96" fmla="*/ 585788 h 3000375"/>
              <a:gd name="connsiteX97" fmla="*/ 4886325 w 5348300"/>
              <a:gd name="connsiteY97" fmla="*/ 581025 h 3000375"/>
              <a:gd name="connsiteX98" fmla="*/ 4900613 w 5348300"/>
              <a:gd name="connsiteY98" fmla="*/ 576263 h 3000375"/>
              <a:gd name="connsiteX99" fmla="*/ 4919663 w 5348300"/>
              <a:gd name="connsiteY99" fmla="*/ 533400 h 3000375"/>
              <a:gd name="connsiteX100" fmla="*/ 4943475 w 5348300"/>
              <a:gd name="connsiteY100" fmla="*/ 519113 h 3000375"/>
              <a:gd name="connsiteX101" fmla="*/ 4962525 w 5348300"/>
              <a:gd name="connsiteY101" fmla="*/ 500063 h 3000375"/>
              <a:gd name="connsiteX102" fmla="*/ 4995863 w 5348300"/>
              <a:gd name="connsiteY102" fmla="*/ 476250 h 3000375"/>
              <a:gd name="connsiteX103" fmla="*/ 5024438 w 5348300"/>
              <a:gd name="connsiteY103" fmla="*/ 447675 h 3000375"/>
              <a:gd name="connsiteX104" fmla="*/ 5038725 w 5348300"/>
              <a:gd name="connsiteY104" fmla="*/ 433388 h 3000375"/>
              <a:gd name="connsiteX105" fmla="*/ 5048250 w 5348300"/>
              <a:gd name="connsiteY105" fmla="*/ 414338 h 3000375"/>
              <a:gd name="connsiteX106" fmla="*/ 5057775 w 5348300"/>
              <a:gd name="connsiteY106" fmla="*/ 390525 h 3000375"/>
              <a:gd name="connsiteX107" fmla="*/ 5067300 w 5348300"/>
              <a:gd name="connsiteY107" fmla="*/ 376238 h 3000375"/>
              <a:gd name="connsiteX108" fmla="*/ 5072063 w 5348300"/>
              <a:gd name="connsiteY108" fmla="*/ 361950 h 3000375"/>
              <a:gd name="connsiteX109" fmla="*/ 5086350 w 5348300"/>
              <a:gd name="connsiteY109" fmla="*/ 347663 h 3000375"/>
              <a:gd name="connsiteX110" fmla="*/ 5095875 w 5348300"/>
              <a:gd name="connsiteY110" fmla="*/ 333375 h 3000375"/>
              <a:gd name="connsiteX111" fmla="*/ 5129213 w 5348300"/>
              <a:gd name="connsiteY111" fmla="*/ 314325 h 3000375"/>
              <a:gd name="connsiteX112" fmla="*/ 5157788 w 5348300"/>
              <a:gd name="connsiteY112" fmla="*/ 300038 h 3000375"/>
              <a:gd name="connsiteX113" fmla="*/ 5172075 w 5348300"/>
              <a:gd name="connsiteY113" fmla="*/ 285750 h 3000375"/>
              <a:gd name="connsiteX114" fmla="*/ 5191125 w 5348300"/>
              <a:gd name="connsiteY114" fmla="*/ 271463 h 3000375"/>
              <a:gd name="connsiteX115" fmla="*/ 5219700 w 5348300"/>
              <a:gd name="connsiteY115" fmla="*/ 242888 h 3000375"/>
              <a:gd name="connsiteX116" fmla="*/ 5229225 w 5348300"/>
              <a:gd name="connsiteY116" fmla="*/ 228600 h 3000375"/>
              <a:gd name="connsiteX117" fmla="*/ 5238750 w 5348300"/>
              <a:gd name="connsiteY117" fmla="*/ 185738 h 3000375"/>
              <a:gd name="connsiteX118" fmla="*/ 5253038 w 5348300"/>
              <a:gd name="connsiteY118" fmla="*/ 142875 h 3000375"/>
              <a:gd name="connsiteX119" fmla="*/ 5257800 w 5348300"/>
              <a:gd name="connsiteY119" fmla="*/ 128588 h 3000375"/>
              <a:gd name="connsiteX120" fmla="*/ 5267325 w 5348300"/>
              <a:gd name="connsiteY120" fmla="*/ 85725 h 3000375"/>
              <a:gd name="connsiteX121" fmla="*/ 5324475 w 5348300"/>
              <a:gd name="connsiteY121" fmla="*/ 19050 h 3000375"/>
              <a:gd name="connsiteX122" fmla="*/ 5343525 w 5348300"/>
              <a:gd name="connsiteY122" fmla="*/ 0 h 3000375"/>
              <a:gd name="connsiteX123" fmla="*/ 5348288 w 5348300"/>
              <a:gd name="connsiteY123" fmla="*/ 19050 h 3000375"/>
              <a:gd name="connsiteX0" fmla="*/ 0 w 5348300"/>
              <a:gd name="connsiteY0" fmla="*/ 3000375 h 3000375"/>
              <a:gd name="connsiteX1" fmla="*/ 280988 w 5348300"/>
              <a:gd name="connsiteY1" fmla="*/ 2919413 h 3000375"/>
              <a:gd name="connsiteX2" fmla="*/ 690563 w 5348300"/>
              <a:gd name="connsiteY2" fmla="*/ 2759869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48225 w 5348300"/>
              <a:gd name="connsiteY91" fmla="*/ 638175 h 3000375"/>
              <a:gd name="connsiteX92" fmla="*/ 4862513 w 5348300"/>
              <a:gd name="connsiteY92" fmla="*/ 633413 h 3000375"/>
              <a:gd name="connsiteX93" fmla="*/ 4881563 w 5348300"/>
              <a:gd name="connsiteY93" fmla="*/ 623888 h 3000375"/>
              <a:gd name="connsiteX94" fmla="*/ 4872038 w 5348300"/>
              <a:gd name="connsiteY94" fmla="*/ 609600 h 3000375"/>
              <a:gd name="connsiteX95" fmla="*/ 4857750 w 5348300"/>
              <a:gd name="connsiteY95" fmla="*/ 600075 h 3000375"/>
              <a:gd name="connsiteX96" fmla="*/ 4862513 w 5348300"/>
              <a:gd name="connsiteY96" fmla="*/ 585788 h 3000375"/>
              <a:gd name="connsiteX97" fmla="*/ 4886325 w 5348300"/>
              <a:gd name="connsiteY97" fmla="*/ 581025 h 3000375"/>
              <a:gd name="connsiteX98" fmla="*/ 4900613 w 5348300"/>
              <a:gd name="connsiteY98" fmla="*/ 576263 h 3000375"/>
              <a:gd name="connsiteX99" fmla="*/ 4919663 w 5348300"/>
              <a:gd name="connsiteY99" fmla="*/ 533400 h 3000375"/>
              <a:gd name="connsiteX100" fmla="*/ 4943475 w 5348300"/>
              <a:gd name="connsiteY100" fmla="*/ 519113 h 3000375"/>
              <a:gd name="connsiteX101" fmla="*/ 4962525 w 5348300"/>
              <a:gd name="connsiteY101" fmla="*/ 500063 h 3000375"/>
              <a:gd name="connsiteX102" fmla="*/ 4995863 w 5348300"/>
              <a:gd name="connsiteY102" fmla="*/ 476250 h 3000375"/>
              <a:gd name="connsiteX103" fmla="*/ 5024438 w 5348300"/>
              <a:gd name="connsiteY103" fmla="*/ 447675 h 3000375"/>
              <a:gd name="connsiteX104" fmla="*/ 5038725 w 5348300"/>
              <a:gd name="connsiteY104" fmla="*/ 433388 h 3000375"/>
              <a:gd name="connsiteX105" fmla="*/ 5048250 w 5348300"/>
              <a:gd name="connsiteY105" fmla="*/ 414338 h 3000375"/>
              <a:gd name="connsiteX106" fmla="*/ 5057775 w 5348300"/>
              <a:gd name="connsiteY106" fmla="*/ 390525 h 3000375"/>
              <a:gd name="connsiteX107" fmla="*/ 5067300 w 5348300"/>
              <a:gd name="connsiteY107" fmla="*/ 376238 h 3000375"/>
              <a:gd name="connsiteX108" fmla="*/ 5072063 w 5348300"/>
              <a:gd name="connsiteY108" fmla="*/ 361950 h 3000375"/>
              <a:gd name="connsiteX109" fmla="*/ 5086350 w 5348300"/>
              <a:gd name="connsiteY109" fmla="*/ 347663 h 3000375"/>
              <a:gd name="connsiteX110" fmla="*/ 5095875 w 5348300"/>
              <a:gd name="connsiteY110" fmla="*/ 333375 h 3000375"/>
              <a:gd name="connsiteX111" fmla="*/ 5129213 w 5348300"/>
              <a:gd name="connsiteY111" fmla="*/ 314325 h 3000375"/>
              <a:gd name="connsiteX112" fmla="*/ 5157788 w 5348300"/>
              <a:gd name="connsiteY112" fmla="*/ 300038 h 3000375"/>
              <a:gd name="connsiteX113" fmla="*/ 5172075 w 5348300"/>
              <a:gd name="connsiteY113" fmla="*/ 285750 h 3000375"/>
              <a:gd name="connsiteX114" fmla="*/ 5191125 w 5348300"/>
              <a:gd name="connsiteY114" fmla="*/ 271463 h 3000375"/>
              <a:gd name="connsiteX115" fmla="*/ 5219700 w 5348300"/>
              <a:gd name="connsiteY115" fmla="*/ 242888 h 3000375"/>
              <a:gd name="connsiteX116" fmla="*/ 5229225 w 5348300"/>
              <a:gd name="connsiteY116" fmla="*/ 228600 h 3000375"/>
              <a:gd name="connsiteX117" fmla="*/ 5238750 w 5348300"/>
              <a:gd name="connsiteY117" fmla="*/ 185738 h 3000375"/>
              <a:gd name="connsiteX118" fmla="*/ 5253038 w 5348300"/>
              <a:gd name="connsiteY118" fmla="*/ 142875 h 3000375"/>
              <a:gd name="connsiteX119" fmla="*/ 5257800 w 5348300"/>
              <a:gd name="connsiteY119" fmla="*/ 128588 h 3000375"/>
              <a:gd name="connsiteX120" fmla="*/ 5267325 w 5348300"/>
              <a:gd name="connsiteY120" fmla="*/ 85725 h 3000375"/>
              <a:gd name="connsiteX121" fmla="*/ 5324475 w 5348300"/>
              <a:gd name="connsiteY121" fmla="*/ 19050 h 3000375"/>
              <a:gd name="connsiteX122" fmla="*/ 5343525 w 5348300"/>
              <a:gd name="connsiteY122" fmla="*/ 0 h 3000375"/>
              <a:gd name="connsiteX123" fmla="*/ 5348288 w 5348300"/>
              <a:gd name="connsiteY123"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48225 w 5348300"/>
              <a:gd name="connsiteY91" fmla="*/ 638175 h 3000375"/>
              <a:gd name="connsiteX92" fmla="*/ 4862513 w 5348300"/>
              <a:gd name="connsiteY92" fmla="*/ 633413 h 3000375"/>
              <a:gd name="connsiteX93" fmla="*/ 4881563 w 5348300"/>
              <a:gd name="connsiteY93" fmla="*/ 623888 h 3000375"/>
              <a:gd name="connsiteX94" fmla="*/ 4872038 w 5348300"/>
              <a:gd name="connsiteY94" fmla="*/ 609600 h 3000375"/>
              <a:gd name="connsiteX95" fmla="*/ 4857750 w 5348300"/>
              <a:gd name="connsiteY95" fmla="*/ 600075 h 3000375"/>
              <a:gd name="connsiteX96" fmla="*/ 4862513 w 5348300"/>
              <a:gd name="connsiteY96" fmla="*/ 585788 h 3000375"/>
              <a:gd name="connsiteX97" fmla="*/ 4886325 w 5348300"/>
              <a:gd name="connsiteY97" fmla="*/ 581025 h 3000375"/>
              <a:gd name="connsiteX98" fmla="*/ 4900613 w 5348300"/>
              <a:gd name="connsiteY98" fmla="*/ 576263 h 3000375"/>
              <a:gd name="connsiteX99" fmla="*/ 4919663 w 5348300"/>
              <a:gd name="connsiteY99" fmla="*/ 533400 h 3000375"/>
              <a:gd name="connsiteX100" fmla="*/ 4943475 w 5348300"/>
              <a:gd name="connsiteY100" fmla="*/ 519113 h 3000375"/>
              <a:gd name="connsiteX101" fmla="*/ 4962525 w 5348300"/>
              <a:gd name="connsiteY101" fmla="*/ 500063 h 3000375"/>
              <a:gd name="connsiteX102" fmla="*/ 4995863 w 5348300"/>
              <a:gd name="connsiteY102" fmla="*/ 476250 h 3000375"/>
              <a:gd name="connsiteX103" fmla="*/ 5024438 w 5348300"/>
              <a:gd name="connsiteY103" fmla="*/ 447675 h 3000375"/>
              <a:gd name="connsiteX104" fmla="*/ 5038725 w 5348300"/>
              <a:gd name="connsiteY104" fmla="*/ 433388 h 3000375"/>
              <a:gd name="connsiteX105" fmla="*/ 5048250 w 5348300"/>
              <a:gd name="connsiteY105" fmla="*/ 414338 h 3000375"/>
              <a:gd name="connsiteX106" fmla="*/ 5057775 w 5348300"/>
              <a:gd name="connsiteY106" fmla="*/ 390525 h 3000375"/>
              <a:gd name="connsiteX107" fmla="*/ 5067300 w 5348300"/>
              <a:gd name="connsiteY107" fmla="*/ 376238 h 3000375"/>
              <a:gd name="connsiteX108" fmla="*/ 5072063 w 5348300"/>
              <a:gd name="connsiteY108" fmla="*/ 361950 h 3000375"/>
              <a:gd name="connsiteX109" fmla="*/ 5086350 w 5348300"/>
              <a:gd name="connsiteY109" fmla="*/ 347663 h 3000375"/>
              <a:gd name="connsiteX110" fmla="*/ 5095875 w 5348300"/>
              <a:gd name="connsiteY110" fmla="*/ 333375 h 3000375"/>
              <a:gd name="connsiteX111" fmla="*/ 5129213 w 5348300"/>
              <a:gd name="connsiteY111" fmla="*/ 314325 h 3000375"/>
              <a:gd name="connsiteX112" fmla="*/ 5157788 w 5348300"/>
              <a:gd name="connsiteY112" fmla="*/ 300038 h 3000375"/>
              <a:gd name="connsiteX113" fmla="*/ 5172075 w 5348300"/>
              <a:gd name="connsiteY113" fmla="*/ 285750 h 3000375"/>
              <a:gd name="connsiteX114" fmla="*/ 5191125 w 5348300"/>
              <a:gd name="connsiteY114" fmla="*/ 271463 h 3000375"/>
              <a:gd name="connsiteX115" fmla="*/ 5219700 w 5348300"/>
              <a:gd name="connsiteY115" fmla="*/ 242888 h 3000375"/>
              <a:gd name="connsiteX116" fmla="*/ 5229225 w 5348300"/>
              <a:gd name="connsiteY116" fmla="*/ 228600 h 3000375"/>
              <a:gd name="connsiteX117" fmla="*/ 5238750 w 5348300"/>
              <a:gd name="connsiteY117" fmla="*/ 185738 h 3000375"/>
              <a:gd name="connsiteX118" fmla="*/ 5253038 w 5348300"/>
              <a:gd name="connsiteY118" fmla="*/ 142875 h 3000375"/>
              <a:gd name="connsiteX119" fmla="*/ 5257800 w 5348300"/>
              <a:gd name="connsiteY119" fmla="*/ 128588 h 3000375"/>
              <a:gd name="connsiteX120" fmla="*/ 5267325 w 5348300"/>
              <a:gd name="connsiteY120" fmla="*/ 85725 h 3000375"/>
              <a:gd name="connsiteX121" fmla="*/ 5324475 w 5348300"/>
              <a:gd name="connsiteY121" fmla="*/ 19050 h 3000375"/>
              <a:gd name="connsiteX122" fmla="*/ 5343525 w 5348300"/>
              <a:gd name="connsiteY122" fmla="*/ 0 h 3000375"/>
              <a:gd name="connsiteX123" fmla="*/ 5348288 w 5348300"/>
              <a:gd name="connsiteY123"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48225 w 5348300"/>
              <a:gd name="connsiteY91" fmla="*/ 638175 h 3000375"/>
              <a:gd name="connsiteX92" fmla="*/ 4862513 w 5348300"/>
              <a:gd name="connsiteY92" fmla="*/ 633413 h 3000375"/>
              <a:gd name="connsiteX93" fmla="*/ 4881563 w 5348300"/>
              <a:gd name="connsiteY93" fmla="*/ 623888 h 3000375"/>
              <a:gd name="connsiteX94" fmla="*/ 4872038 w 5348300"/>
              <a:gd name="connsiteY94" fmla="*/ 609600 h 3000375"/>
              <a:gd name="connsiteX95" fmla="*/ 4857750 w 5348300"/>
              <a:gd name="connsiteY95" fmla="*/ 600075 h 3000375"/>
              <a:gd name="connsiteX96" fmla="*/ 4862513 w 5348300"/>
              <a:gd name="connsiteY96" fmla="*/ 585788 h 3000375"/>
              <a:gd name="connsiteX97" fmla="*/ 4886325 w 5348300"/>
              <a:gd name="connsiteY97" fmla="*/ 581025 h 3000375"/>
              <a:gd name="connsiteX98" fmla="*/ 4900613 w 5348300"/>
              <a:gd name="connsiteY98" fmla="*/ 576263 h 3000375"/>
              <a:gd name="connsiteX99" fmla="*/ 4919663 w 5348300"/>
              <a:gd name="connsiteY99" fmla="*/ 533400 h 3000375"/>
              <a:gd name="connsiteX100" fmla="*/ 4943475 w 5348300"/>
              <a:gd name="connsiteY100" fmla="*/ 519113 h 3000375"/>
              <a:gd name="connsiteX101" fmla="*/ 4962525 w 5348300"/>
              <a:gd name="connsiteY101" fmla="*/ 500063 h 3000375"/>
              <a:gd name="connsiteX102" fmla="*/ 4995863 w 5348300"/>
              <a:gd name="connsiteY102" fmla="*/ 476250 h 3000375"/>
              <a:gd name="connsiteX103" fmla="*/ 5024438 w 5348300"/>
              <a:gd name="connsiteY103" fmla="*/ 447675 h 3000375"/>
              <a:gd name="connsiteX104" fmla="*/ 5038725 w 5348300"/>
              <a:gd name="connsiteY104" fmla="*/ 433388 h 3000375"/>
              <a:gd name="connsiteX105" fmla="*/ 5048250 w 5348300"/>
              <a:gd name="connsiteY105" fmla="*/ 414338 h 3000375"/>
              <a:gd name="connsiteX106" fmla="*/ 5057775 w 5348300"/>
              <a:gd name="connsiteY106" fmla="*/ 390525 h 3000375"/>
              <a:gd name="connsiteX107" fmla="*/ 5067300 w 5348300"/>
              <a:gd name="connsiteY107" fmla="*/ 376238 h 3000375"/>
              <a:gd name="connsiteX108" fmla="*/ 5072063 w 5348300"/>
              <a:gd name="connsiteY108" fmla="*/ 361950 h 3000375"/>
              <a:gd name="connsiteX109" fmla="*/ 5086350 w 5348300"/>
              <a:gd name="connsiteY109" fmla="*/ 347663 h 3000375"/>
              <a:gd name="connsiteX110" fmla="*/ 5095875 w 5348300"/>
              <a:gd name="connsiteY110" fmla="*/ 333375 h 3000375"/>
              <a:gd name="connsiteX111" fmla="*/ 5129213 w 5348300"/>
              <a:gd name="connsiteY111" fmla="*/ 314325 h 3000375"/>
              <a:gd name="connsiteX112" fmla="*/ 5157788 w 5348300"/>
              <a:gd name="connsiteY112" fmla="*/ 300038 h 3000375"/>
              <a:gd name="connsiteX113" fmla="*/ 5172075 w 5348300"/>
              <a:gd name="connsiteY113" fmla="*/ 285750 h 3000375"/>
              <a:gd name="connsiteX114" fmla="*/ 5191125 w 5348300"/>
              <a:gd name="connsiteY114" fmla="*/ 271463 h 3000375"/>
              <a:gd name="connsiteX115" fmla="*/ 5219700 w 5348300"/>
              <a:gd name="connsiteY115" fmla="*/ 242888 h 3000375"/>
              <a:gd name="connsiteX116" fmla="*/ 5229225 w 5348300"/>
              <a:gd name="connsiteY116" fmla="*/ 228600 h 3000375"/>
              <a:gd name="connsiteX117" fmla="*/ 5238750 w 5348300"/>
              <a:gd name="connsiteY117" fmla="*/ 185738 h 3000375"/>
              <a:gd name="connsiteX118" fmla="*/ 5253038 w 5348300"/>
              <a:gd name="connsiteY118" fmla="*/ 142875 h 3000375"/>
              <a:gd name="connsiteX119" fmla="*/ 5257800 w 5348300"/>
              <a:gd name="connsiteY119" fmla="*/ 128588 h 3000375"/>
              <a:gd name="connsiteX120" fmla="*/ 5267325 w 5348300"/>
              <a:gd name="connsiteY120" fmla="*/ 85725 h 3000375"/>
              <a:gd name="connsiteX121" fmla="*/ 5324475 w 5348300"/>
              <a:gd name="connsiteY121" fmla="*/ 19050 h 3000375"/>
              <a:gd name="connsiteX122" fmla="*/ 5343525 w 5348300"/>
              <a:gd name="connsiteY122" fmla="*/ 0 h 3000375"/>
              <a:gd name="connsiteX123" fmla="*/ 5348288 w 5348300"/>
              <a:gd name="connsiteY123"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48225 w 5348300"/>
              <a:gd name="connsiteY91" fmla="*/ 638175 h 3000375"/>
              <a:gd name="connsiteX92" fmla="*/ 4862513 w 5348300"/>
              <a:gd name="connsiteY92" fmla="*/ 633413 h 3000375"/>
              <a:gd name="connsiteX93" fmla="*/ 4881563 w 5348300"/>
              <a:gd name="connsiteY93" fmla="*/ 623888 h 3000375"/>
              <a:gd name="connsiteX94" fmla="*/ 4872038 w 5348300"/>
              <a:gd name="connsiteY94" fmla="*/ 609600 h 3000375"/>
              <a:gd name="connsiteX95" fmla="*/ 4857750 w 5348300"/>
              <a:gd name="connsiteY95" fmla="*/ 600075 h 3000375"/>
              <a:gd name="connsiteX96" fmla="*/ 4862513 w 5348300"/>
              <a:gd name="connsiteY96" fmla="*/ 585788 h 3000375"/>
              <a:gd name="connsiteX97" fmla="*/ 4886325 w 5348300"/>
              <a:gd name="connsiteY97" fmla="*/ 581025 h 3000375"/>
              <a:gd name="connsiteX98" fmla="*/ 4900613 w 5348300"/>
              <a:gd name="connsiteY98" fmla="*/ 576263 h 3000375"/>
              <a:gd name="connsiteX99" fmla="*/ 4919663 w 5348300"/>
              <a:gd name="connsiteY99" fmla="*/ 533400 h 3000375"/>
              <a:gd name="connsiteX100" fmla="*/ 4943475 w 5348300"/>
              <a:gd name="connsiteY100" fmla="*/ 519113 h 3000375"/>
              <a:gd name="connsiteX101" fmla="*/ 4962525 w 5348300"/>
              <a:gd name="connsiteY101" fmla="*/ 500063 h 3000375"/>
              <a:gd name="connsiteX102" fmla="*/ 4995863 w 5348300"/>
              <a:gd name="connsiteY102" fmla="*/ 476250 h 3000375"/>
              <a:gd name="connsiteX103" fmla="*/ 5024438 w 5348300"/>
              <a:gd name="connsiteY103" fmla="*/ 447675 h 3000375"/>
              <a:gd name="connsiteX104" fmla="*/ 5038725 w 5348300"/>
              <a:gd name="connsiteY104" fmla="*/ 433388 h 3000375"/>
              <a:gd name="connsiteX105" fmla="*/ 5048250 w 5348300"/>
              <a:gd name="connsiteY105" fmla="*/ 414338 h 3000375"/>
              <a:gd name="connsiteX106" fmla="*/ 5057775 w 5348300"/>
              <a:gd name="connsiteY106" fmla="*/ 390525 h 3000375"/>
              <a:gd name="connsiteX107" fmla="*/ 5067300 w 5348300"/>
              <a:gd name="connsiteY107" fmla="*/ 376238 h 3000375"/>
              <a:gd name="connsiteX108" fmla="*/ 5072063 w 5348300"/>
              <a:gd name="connsiteY108" fmla="*/ 361950 h 3000375"/>
              <a:gd name="connsiteX109" fmla="*/ 5086350 w 5348300"/>
              <a:gd name="connsiteY109" fmla="*/ 347663 h 3000375"/>
              <a:gd name="connsiteX110" fmla="*/ 5095875 w 5348300"/>
              <a:gd name="connsiteY110" fmla="*/ 333375 h 3000375"/>
              <a:gd name="connsiteX111" fmla="*/ 5129213 w 5348300"/>
              <a:gd name="connsiteY111" fmla="*/ 314325 h 3000375"/>
              <a:gd name="connsiteX112" fmla="*/ 5157788 w 5348300"/>
              <a:gd name="connsiteY112" fmla="*/ 300038 h 3000375"/>
              <a:gd name="connsiteX113" fmla="*/ 5172075 w 5348300"/>
              <a:gd name="connsiteY113" fmla="*/ 285750 h 3000375"/>
              <a:gd name="connsiteX114" fmla="*/ 5191125 w 5348300"/>
              <a:gd name="connsiteY114" fmla="*/ 271463 h 3000375"/>
              <a:gd name="connsiteX115" fmla="*/ 5219700 w 5348300"/>
              <a:gd name="connsiteY115" fmla="*/ 242888 h 3000375"/>
              <a:gd name="connsiteX116" fmla="*/ 5229225 w 5348300"/>
              <a:gd name="connsiteY116" fmla="*/ 228600 h 3000375"/>
              <a:gd name="connsiteX117" fmla="*/ 5238750 w 5348300"/>
              <a:gd name="connsiteY117" fmla="*/ 185738 h 3000375"/>
              <a:gd name="connsiteX118" fmla="*/ 5253038 w 5348300"/>
              <a:gd name="connsiteY118" fmla="*/ 142875 h 3000375"/>
              <a:gd name="connsiteX119" fmla="*/ 5257800 w 5348300"/>
              <a:gd name="connsiteY119" fmla="*/ 128588 h 3000375"/>
              <a:gd name="connsiteX120" fmla="*/ 5267325 w 5348300"/>
              <a:gd name="connsiteY120" fmla="*/ 85725 h 3000375"/>
              <a:gd name="connsiteX121" fmla="*/ 5324475 w 5348300"/>
              <a:gd name="connsiteY121" fmla="*/ 19050 h 3000375"/>
              <a:gd name="connsiteX122" fmla="*/ 5343525 w 5348300"/>
              <a:gd name="connsiteY122" fmla="*/ 0 h 3000375"/>
              <a:gd name="connsiteX123" fmla="*/ 5348288 w 5348300"/>
              <a:gd name="connsiteY123"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48225 w 5348300"/>
              <a:gd name="connsiteY91" fmla="*/ 638175 h 3000375"/>
              <a:gd name="connsiteX92" fmla="*/ 4862513 w 5348300"/>
              <a:gd name="connsiteY92" fmla="*/ 633413 h 3000375"/>
              <a:gd name="connsiteX93" fmla="*/ 4872038 w 5348300"/>
              <a:gd name="connsiteY93" fmla="*/ 609600 h 3000375"/>
              <a:gd name="connsiteX94" fmla="*/ 4857750 w 5348300"/>
              <a:gd name="connsiteY94" fmla="*/ 600075 h 3000375"/>
              <a:gd name="connsiteX95" fmla="*/ 4862513 w 5348300"/>
              <a:gd name="connsiteY95" fmla="*/ 585788 h 3000375"/>
              <a:gd name="connsiteX96" fmla="*/ 4886325 w 5348300"/>
              <a:gd name="connsiteY96" fmla="*/ 581025 h 3000375"/>
              <a:gd name="connsiteX97" fmla="*/ 4900613 w 5348300"/>
              <a:gd name="connsiteY97" fmla="*/ 576263 h 3000375"/>
              <a:gd name="connsiteX98" fmla="*/ 4919663 w 5348300"/>
              <a:gd name="connsiteY98" fmla="*/ 533400 h 3000375"/>
              <a:gd name="connsiteX99" fmla="*/ 4943475 w 5348300"/>
              <a:gd name="connsiteY99" fmla="*/ 519113 h 3000375"/>
              <a:gd name="connsiteX100" fmla="*/ 4962525 w 5348300"/>
              <a:gd name="connsiteY100" fmla="*/ 500063 h 3000375"/>
              <a:gd name="connsiteX101" fmla="*/ 4995863 w 5348300"/>
              <a:gd name="connsiteY101" fmla="*/ 476250 h 3000375"/>
              <a:gd name="connsiteX102" fmla="*/ 5024438 w 5348300"/>
              <a:gd name="connsiteY102" fmla="*/ 447675 h 3000375"/>
              <a:gd name="connsiteX103" fmla="*/ 5038725 w 5348300"/>
              <a:gd name="connsiteY103" fmla="*/ 433388 h 3000375"/>
              <a:gd name="connsiteX104" fmla="*/ 5048250 w 5348300"/>
              <a:gd name="connsiteY104" fmla="*/ 414338 h 3000375"/>
              <a:gd name="connsiteX105" fmla="*/ 5057775 w 5348300"/>
              <a:gd name="connsiteY105" fmla="*/ 390525 h 3000375"/>
              <a:gd name="connsiteX106" fmla="*/ 5067300 w 5348300"/>
              <a:gd name="connsiteY106" fmla="*/ 376238 h 3000375"/>
              <a:gd name="connsiteX107" fmla="*/ 5072063 w 5348300"/>
              <a:gd name="connsiteY107" fmla="*/ 361950 h 3000375"/>
              <a:gd name="connsiteX108" fmla="*/ 5086350 w 5348300"/>
              <a:gd name="connsiteY108" fmla="*/ 347663 h 3000375"/>
              <a:gd name="connsiteX109" fmla="*/ 5095875 w 5348300"/>
              <a:gd name="connsiteY109" fmla="*/ 333375 h 3000375"/>
              <a:gd name="connsiteX110" fmla="*/ 5129213 w 5348300"/>
              <a:gd name="connsiteY110" fmla="*/ 314325 h 3000375"/>
              <a:gd name="connsiteX111" fmla="*/ 5157788 w 5348300"/>
              <a:gd name="connsiteY111" fmla="*/ 300038 h 3000375"/>
              <a:gd name="connsiteX112" fmla="*/ 5172075 w 5348300"/>
              <a:gd name="connsiteY112" fmla="*/ 285750 h 3000375"/>
              <a:gd name="connsiteX113" fmla="*/ 5191125 w 5348300"/>
              <a:gd name="connsiteY113" fmla="*/ 271463 h 3000375"/>
              <a:gd name="connsiteX114" fmla="*/ 5219700 w 5348300"/>
              <a:gd name="connsiteY114" fmla="*/ 242888 h 3000375"/>
              <a:gd name="connsiteX115" fmla="*/ 5229225 w 5348300"/>
              <a:gd name="connsiteY115" fmla="*/ 228600 h 3000375"/>
              <a:gd name="connsiteX116" fmla="*/ 5238750 w 5348300"/>
              <a:gd name="connsiteY116" fmla="*/ 185738 h 3000375"/>
              <a:gd name="connsiteX117" fmla="*/ 5253038 w 5348300"/>
              <a:gd name="connsiteY117" fmla="*/ 142875 h 3000375"/>
              <a:gd name="connsiteX118" fmla="*/ 5257800 w 5348300"/>
              <a:gd name="connsiteY118" fmla="*/ 128588 h 3000375"/>
              <a:gd name="connsiteX119" fmla="*/ 5267325 w 5348300"/>
              <a:gd name="connsiteY119" fmla="*/ 85725 h 3000375"/>
              <a:gd name="connsiteX120" fmla="*/ 5324475 w 5348300"/>
              <a:gd name="connsiteY120" fmla="*/ 19050 h 3000375"/>
              <a:gd name="connsiteX121" fmla="*/ 5343525 w 5348300"/>
              <a:gd name="connsiteY121" fmla="*/ 0 h 3000375"/>
              <a:gd name="connsiteX122" fmla="*/ 5348288 w 5348300"/>
              <a:gd name="connsiteY122"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48225 w 5348300"/>
              <a:gd name="connsiteY91" fmla="*/ 638175 h 3000375"/>
              <a:gd name="connsiteX92" fmla="*/ 4862513 w 5348300"/>
              <a:gd name="connsiteY92" fmla="*/ 633413 h 3000375"/>
              <a:gd name="connsiteX93" fmla="*/ 4857750 w 5348300"/>
              <a:gd name="connsiteY93" fmla="*/ 600075 h 3000375"/>
              <a:gd name="connsiteX94" fmla="*/ 4862513 w 5348300"/>
              <a:gd name="connsiteY94" fmla="*/ 585788 h 3000375"/>
              <a:gd name="connsiteX95" fmla="*/ 4886325 w 5348300"/>
              <a:gd name="connsiteY95" fmla="*/ 581025 h 3000375"/>
              <a:gd name="connsiteX96" fmla="*/ 4900613 w 5348300"/>
              <a:gd name="connsiteY96" fmla="*/ 576263 h 3000375"/>
              <a:gd name="connsiteX97" fmla="*/ 4919663 w 5348300"/>
              <a:gd name="connsiteY97" fmla="*/ 533400 h 3000375"/>
              <a:gd name="connsiteX98" fmla="*/ 4943475 w 5348300"/>
              <a:gd name="connsiteY98" fmla="*/ 519113 h 3000375"/>
              <a:gd name="connsiteX99" fmla="*/ 4962525 w 5348300"/>
              <a:gd name="connsiteY99" fmla="*/ 500063 h 3000375"/>
              <a:gd name="connsiteX100" fmla="*/ 4995863 w 5348300"/>
              <a:gd name="connsiteY100" fmla="*/ 476250 h 3000375"/>
              <a:gd name="connsiteX101" fmla="*/ 5024438 w 5348300"/>
              <a:gd name="connsiteY101" fmla="*/ 447675 h 3000375"/>
              <a:gd name="connsiteX102" fmla="*/ 5038725 w 5348300"/>
              <a:gd name="connsiteY102" fmla="*/ 433388 h 3000375"/>
              <a:gd name="connsiteX103" fmla="*/ 5048250 w 5348300"/>
              <a:gd name="connsiteY103" fmla="*/ 414338 h 3000375"/>
              <a:gd name="connsiteX104" fmla="*/ 5057775 w 5348300"/>
              <a:gd name="connsiteY104" fmla="*/ 390525 h 3000375"/>
              <a:gd name="connsiteX105" fmla="*/ 5067300 w 5348300"/>
              <a:gd name="connsiteY105" fmla="*/ 376238 h 3000375"/>
              <a:gd name="connsiteX106" fmla="*/ 5072063 w 5348300"/>
              <a:gd name="connsiteY106" fmla="*/ 361950 h 3000375"/>
              <a:gd name="connsiteX107" fmla="*/ 5086350 w 5348300"/>
              <a:gd name="connsiteY107" fmla="*/ 347663 h 3000375"/>
              <a:gd name="connsiteX108" fmla="*/ 5095875 w 5348300"/>
              <a:gd name="connsiteY108" fmla="*/ 333375 h 3000375"/>
              <a:gd name="connsiteX109" fmla="*/ 5129213 w 5348300"/>
              <a:gd name="connsiteY109" fmla="*/ 314325 h 3000375"/>
              <a:gd name="connsiteX110" fmla="*/ 5157788 w 5348300"/>
              <a:gd name="connsiteY110" fmla="*/ 300038 h 3000375"/>
              <a:gd name="connsiteX111" fmla="*/ 5172075 w 5348300"/>
              <a:gd name="connsiteY111" fmla="*/ 285750 h 3000375"/>
              <a:gd name="connsiteX112" fmla="*/ 5191125 w 5348300"/>
              <a:gd name="connsiteY112" fmla="*/ 271463 h 3000375"/>
              <a:gd name="connsiteX113" fmla="*/ 5219700 w 5348300"/>
              <a:gd name="connsiteY113" fmla="*/ 242888 h 3000375"/>
              <a:gd name="connsiteX114" fmla="*/ 5229225 w 5348300"/>
              <a:gd name="connsiteY114" fmla="*/ 228600 h 3000375"/>
              <a:gd name="connsiteX115" fmla="*/ 5238750 w 5348300"/>
              <a:gd name="connsiteY115" fmla="*/ 185738 h 3000375"/>
              <a:gd name="connsiteX116" fmla="*/ 5253038 w 5348300"/>
              <a:gd name="connsiteY116" fmla="*/ 142875 h 3000375"/>
              <a:gd name="connsiteX117" fmla="*/ 5257800 w 5348300"/>
              <a:gd name="connsiteY117" fmla="*/ 128588 h 3000375"/>
              <a:gd name="connsiteX118" fmla="*/ 5267325 w 5348300"/>
              <a:gd name="connsiteY118" fmla="*/ 85725 h 3000375"/>
              <a:gd name="connsiteX119" fmla="*/ 5324475 w 5348300"/>
              <a:gd name="connsiteY119" fmla="*/ 19050 h 3000375"/>
              <a:gd name="connsiteX120" fmla="*/ 5343525 w 5348300"/>
              <a:gd name="connsiteY120" fmla="*/ 0 h 3000375"/>
              <a:gd name="connsiteX121" fmla="*/ 5348288 w 5348300"/>
              <a:gd name="connsiteY121"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48225 w 5348300"/>
              <a:gd name="connsiteY91" fmla="*/ 638175 h 3000375"/>
              <a:gd name="connsiteX92" fmla="*/ 4862513 w 5348300"/>
              <a:gd name="connsiteY92" fmla="*/ 633413 h 3000375"/>
              <a:gd name="connsiteX93" fmla="*/ 4862513 w 5348300"/>
              <a:gd name="connsiteY93" fmla="*/ 585788 h 3000375"/>
              <a:gd name="connsiteX94" fmla="*/ 4886325 w 5348300"/>
              <a:gd name="connsiteY94" fmla="*/ 581025 h 3000375"/>
              <a:gd name="connsiteX95" fmla="*/ 4900613 w 5348300"/>
              <a:gd name="connsiteY95" fmla="*/ 576263 h 3000375"/>
              <a:gd name="connsiteX96" fmla="*/ 4919663 w 5348300"/>
              <a:gd name="connsiteY96" fmla="*/ 533400 h 3000375"/>
              <a:gd name="connsiteX97" fmla="*/ 4943475 w 5348300"/>
              <a:gd name="connsiteY97" fmla="*/ 519113 h 3000375"/>
              <a:gd name="connsiteX98" fmla="*/ 4962525 w 5348300"/>
              <a:gd name="connsiteY98" fmla="*/ 500063 h 3000375"/>
              <a:gd name="connsiteX99" fmla="*/ 4995863 w 5348300"/>
              <a:gd name="connsiteY99" fmla="*/ 476250 h 3000375"/>
              <a:gd name="connsiteX100" fmla="*/ 5024438 w 5348300"/>
              <a:gd name="connsiteY100" fmla="*/ 447675 h 3000375"/>
              <a:gd name="connsiteX101" fmla="*/ 5038725 w 5348300"/>
              <a:gd name="connsiteY101" fmla="*/ 433388 h 3000375"/>
              <a:gd name="connsiteX102" fmla="*/ 5048250 w 5348300"/>
              <a:gd name="connsiteY102" fmla="*/ 414338 h 3000375"/>
              <a:gd name="connsiteX103" fmla="*/ 5057775 w 5348300"/>
              <a:gd name="connsiteY103" fmla="*/ 390525 h 3000375"/>
              <a:gd name="connsiteX104" fmla="*/ 5067300 w 5348300"/>
              <a:gd name="connsiteY104" fmla="*/ 376238 h 3000375"/>
              <a:gd name="connsiteX105" fmla="*/ 5072063 w 5348300"/>
              <a:gd name="connsiteY105" fmla="*/ 361950 h 3000375"/>
              <a:gd name="connsiteX106" fmla="*/ 5086350 w 5348300"/>
              <a:gd name="connsiteY106" fmla="*/ 347663 h 3000375"/>
              <a:gd name="connsiteX107" fmla="*/ 5095875 w 5348300"/>
              <a:gd name="connsiteY107" fmla="*/ 333375 h 3000375"/>
              <a:gd name="connsiteX108" fmla="*/ 5129213 w 5348300"/>
              <a:gd name="connsiteY108" fmla="*/ 314325 h 3000375"/>
              <a:gd name="connsiteX109" fmla="*/ 5157788 w 5348300"/>
              <a:gd name="connsiteY109" fmla="*/ 300038 h 3000375"/>
              <a:gd name="connsiteX110" fmla="*/ 5172075 w 5348300"/>
              <a:gd name="connsiteY110" fmla="*/ 285750 h 3000375"/>
              <a:gd name="connsiteX111" fmla="*/ 5191125 w 5348300"/>
              <a:gd name="connsiteY111" fmla="*/ 271463 h 3000375"/>
              <a:gd name="connsiteX112" fmla="*/ 5219700 w 5348300"/>
              <a:gd name="connsiteY112" fmla="*/ 242888 h 3000375"/>
              <a:gd name="connsiteX113" fmla="*/ 5229225 w 5348300"/>
              <a:gd name="connsiteY113" fmla="*/ 228600 h 3000375"/>
              <a:gd name="connsiteX114" fmla="*/ 5238750 w 5348300"/>
              <a:gd name="connsiteY114" fmla="*/ 185738 h 3000375"/>
              <a:gd name="connsiteX115" fmla="*/ 5253038 w 5348300"/>
              <a:gd name="connsiteY115" fmla="*/ 142875 h 3000375"/>
              <a:gd name="connsiteX116" fmla="*/ 5257800 w 5348300"/>
              <a:gd name="connsiteY116" fmla="*/ 128588 h 3000375"/>
              <a:gd name="connsiteX117" fmla="*/ 5267325 w 5348300"/>
              <a:gd name="connsiteY117" fmla="*/ 85725 h 3000375"/>
              <a:gd name="connsiteX118" fmla="*/ 5324475 w 5348300"/>
              <a:gd name="connsiteY118" fmla="*/ 19050 h 3000375"/>
              <a:gd name="connsiteX119" fmla="*/ 5343525 w 5348300"/>
              <a:gd name="connsiteY119" fmla="*/ 0 h 3000375"/>
              <a:gd name="connsiteX120" fmla="*/ 5348288 w 5348300"/>
              <a:gd name="connsiteY120"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48225 w 5348300"/>
              <a:gd name="connsiteY91" fmla="*/ 638175 h 3000375"/>
              <a:gd name="connsiteX92" fmla="*/ 4862513 w 5348300"/>
              <a:gd name="connsiteY92" fmla="*/ 585788 h 3000375"/>
              <a:gd name="connsiteX93" fmla="*/ 4886325 w 5348300"/>
              <a:gd name="connsiteY93" fmla="*/ 581025 h 3000375"/>
              <a:gd name="connsiteX94" fmla="*/ 4900613 w 5348300"/>
              <a:gd name="connsiteY94" fmla="*/ 576263 h 3000375"/>
              <a:gd name="connsiteX95" fmla="*/ 4919663 w 5348300"/>
              <a:gd name="connsiteY95" fmla="*/ 533400 h 3000375"/>
              <a:gd name="connsiteX96" fmla="*/ 4943475 w 5348300"/>
              <a:gd name="connsiteY96" fmla="*/ 519113 h 3000375"/>
              <a:gd name="connsiteX97" fmla="*/ 4962525 w 5348300"/>
              <a:gd name="connsiteY97" fmla="*/ 500063 h 3000375"/>
              <a:gd name="connsiteX98" fmla="*/ 4995863 w 5348300"/>
              <a:gd name="connsiteY98" fmla="*/ 476250 h 3000375"/>
              <a:gd name="connsiteX99" fmla="*/ 5024438 w 5348300"/>
              <a:gd name="connsiteY99" fmla="*/ 447675 h 3000375"/>
              <a:gd name="connsiteX100" fmla="*/ 5038725 w 5348300"/>
              <a:gd name="connsiteY100" fmla="*/ 433388 h 3000375"/>
              <a:gd name="connsiteX101" fmla="*/ 5048250 w 5348300"/>
              <a:gd name="connsiteY101" fmla="*/ 414338 h 3000375"/>
              <a:gd name="connsiteX102" fmla="*/ 5057775 w 5348300"/>
              <a:gd name="connsiteY102" fmla="*/ 390525 h 3000375"/>
              <a:gd name="connsiteX103" fmla="*/ 5067300 w 5348300"/>
              <a:gd name="connsiteY103" fmla="*/ 376238 h 3000375"/>
              <a:gd name="connsiteX104" fmla="*/ 5072063 w 5348300"/>
              <a:gd name="connsiteY104" fmla="*/ 361950 h 3000375"/>
              <a:gd name="connsiteX105" fmla="*/ 5086350 w 5348300"/>
              <a:gd name="connsiteY105" fmla="*/ 347663 h 3000375"/>
              <a:gd name="connsiteX106" fmla="*/ 5095875 w 5348300"/>
              <a:gd name="connsiteY106" fmla="*/ 333375 h 3000375"/>
              <a:gd name="connsiteX107" fmla="*/ 5129213 w 5348300"/>
              <a:gd name="connsiteY107" fmla="*/ 314325 h 3000375"/>
              <a:gd name="connsiteX108" fmla="*/ 5157788 w 5348300"/>
              <a:gd name="connsiteY108" fmla="*/ 300038 h 3000375"/>
              <a:gd name="connsiteX109" fmla="*/ 5172075 w 5348300"/>
              <a:gd name="connsiteY109" fmla="*/ 285750 h 3000375"/>
              <a:gd name="connsiteX110" fmla="*/ 5191125 w 5348300"/>
              <a:gd name="connsiteY110" fmla="*/ 271463 h 3000375"/>
              <a:gd name="connsiteX111" fmla="*/ 5219700 w 5348300"/>
              <a:gd name="connsiteY111" fmla="*/ 242888 h 3000375"/>
              <a:gd name="connsiteX112" fmla="*/ 5229225 w 5348300"/>
              <a:gd name="connsiteY112" fmla="*/ 228600 h 3000375"/>
              <a:gd name="connsiteX113" fmla="*/ 5238750 w 5348300"/>
              <a:gd name="connsiteY113" fmla="*/ 185738 h 3000375"/>
              <a:gd name="connsiteX114" fmla="*/ 5253038 w 5348300"/>
              <a:gd name="connsiteY114" fmla="*/ 142875 h 3000375"/>
              <a:gd name="connsiteX115" fmla="*/ 5257800 w 5348300"/>
              <a:gd name="connsiteY115" fmla="*/ 128588 h 3000375"/>
              <a:gd name="connsiteX116" fmla="*/ 5267325 w 5348300"/>
              <a:gd name="connsiteY116" fmla="*/ 85725 h 3000375"/>
              <a:gd name="connsiteX117" fmla="*/ 5324475 w 5348300"/>
              <a:gd name="connsiteY117" fmla="*/ 19050 h 3000375"/>
              <a:gd name="connsiteX118" fmla="*/ 5343525 w 5348300"/>
              <a:gd name="connsiteY118" fmla="*/ 0 h 3000375"/>
              <a:gd name="connsiteX119" fmla="*/ 5348288 w 5348300"/>
              <a:gd name="connsiteY119"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62513 w 5348300"/>
              <a:gd name="connsiteY91" fmla="*/ 585788 h 3000375"/>
              <a:gd name="connsiteX92" fmla="*/ 4886325 w 5348300"/>
              <a:gd name="connsiteY92" fmla="*/ 581025 h 3000375"/>
              <a:gd name="connsiteX93" fmla="*/ 4900613 w 5348300"/>
              <a:gd name="connsiteY93" fmla="*/ 576263 h 3000375"/>
              <a:gd name="connsiteX94" fmla="*/ 4919663 w 5348300"/>
              <a:gd name="connsiteY94" fmla="*/ 533400 h 3000375"/>
              <a:gd name="connsiteX95" fmla="*/ 4943475 w 5348300"/>
              <a:gd name="connsiteY95" fmla="*/ 519113 h 3000375"/>
              <a:gd name="connsiteX96" fmla="*/ 4962525 w 5348300"/>
              <a:gd name="connsiteY96" fmla="*/ 500063 h 3000375"/>
              <a:gd name="connsiteX97" fmla="*/ 4995863 w 5348300"/>
              <a:gd name="connsiteY97" fmla="*/ 476250 h 3000375"/>
              <a:gd name="connsiteX98" fmla="*/ 5024438 w 5348300"/>
              <a:gd name="connsiteY98" fmla="*/ 447675 h 3000375"/>
              <a:gd name="connsiteX99" fmla="*/ 5038725 w 5348300"/>
              <a:gd name="connsiteY99" fmla="*/ 433388 h 3000375"/>
              <a:gd name="connsiteX100" fmla="*/ 5048250 w 5348300"/>
              <a:gd name="connsiteY100" fmla="*/ 414338 h 3000375"/>
              <a:gd name="connsiteX101" fmla="*/ 5057775 w 5348300"/>
              <a:gd name="connsiteY101" fmla="*/ 390525 h 3000375"/>
              <a:gd name="connsiteX102" fmla="*/ 5067300 w 5348300"/>
              <a:gd name="connsiteY102" fmla="*/ 376238 h 3000375"/>
              <a:gd name="connsiteX103" fmla="*/ 5072063 w 5348300"/>
              <a:gd name="connsiteY103" fmla="*/ 361950 h 3000375"/>
              <a:gd name="connsiteX104" fmla="*/ 5086350 w 5348300"/>
              <a:gd name="connsiteY104" fmla="*/ 347663 h 3000375"/>
              <a:gd name="connsiteX105" fmla="*/ 5095875 w 5348300"/>
              <a:gd name="connsiteY105" fmla="*/ 333375 h 3000375"/>
              <a:gd name="connsiteX106" fmla="*/ 5129213 w 5348300"/>
              <a:gd name="connsiteY106" fmla="*/ 314325 h 3000375"/>
              <a:gd name="connsiteX107" fmla="*/ 5157788 w 5348300"/>
              <a:gd name="connsiteY107" fmla="*/ 300038 h 3000375"/>
              <a:gd name="connsiteX108" fmla="*/ 5172075 w 5348300"/>
              <a:gd name="connsiteY108" fmla="*/ 285750 h 3000375"/>
              <a:gd name="connsiteX109" fmla="*/ 5191125 w 5348300"/>
              <a:gd name="connsiteY109" fmla="*/ 271463 h 3000375"/>
              <a:gd name="connsiteX110" fmla="*/ 5219700 w 5348300"/>
              <a:gd name="connsiteY110" fmla="*/ 242888 h 3000375"/>
              <a:gd name="connsiteX111" fmla="*/ 5229225 w 5348300"/>
              <a:gd name="connsiteY111" fmla="*/ 228600 h 3000375"/>
              <a:gd name="connsiteX112" fmla="*/ 5238750 w 5348300"/>
              <a:gd name="connsiteY112" fmla="*/ 185738 h 3000375"/>
              <a:gd name="connsiteX113" fmla="*/ 5253038 w 5348300"/>
              <a:gd name="connsiteY113" fmla="*/ 142875 h 3000375"/>
              <a:gd name="connsiteX114" fmla="*/ 5257800 w 5348300"/>
              <a:gd name="connsiteY114" fmla="*/ 128588 h 3000375"/>
              <a:gd name="connsiteX115" fmla="*/ 5267325 w 5348300"/>
              <a:gd name="connsiteY115" fmla="*/ 85725 h 3000375"/>
              <a:gd name="connsiteX116" fmla="*/ 5324475 w 5348300"/>
              <a:gd name="connsiteY116" fmla="*/ 19050 h 3000375"/>
              <a:gd name="connsiteX117" fmla="*/ 5343525 w 5348300"/>
              <a:gd name="connsiteY117" fmla="*/ 0 h 3000375"/>
              <a:gd name="connsiteX118" fmla="*/ 5348288 w 5348300"/>
              <a:gd name="connsiteY118"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62513 w 5348300"/>
              <a:gd name="connsiteY90" fmla="*/ 585788 h 3000375"/>
              <a:gd name="connsiteX91" fmla="*/ 4886325 w 5348300"/>
              <a:gd name="connsiteY91" fmla="*/ 581025 h 3000375"/>
              <a:gd name="connsiteX92" fmla="*/ 4900613 w 5348300"/>
              <a:gd name="connsiteY92" fmla="*/ 576263 h 3000375"/>
              <a:gd name="connsiteX93" fmla="*/ 4919663 w 5348300"/>
              <a:gd name="connsiteY93" fmla="*/ 533400 h 3000375"/>
              <a:gd name="connsiteX94" fmla="*/ 4943475 w 5348300"/>
              <a:gd name="connsiteY94" fmla="*/ 519113 h 3000375"/>
              <a:gd name="connsiteX95" fmla="*/ 4962525 w 5348300"/>
              <a:gd name="connsiteY95" fmla="*/ 500063 h 3000375"/>
              <a:gd name="connsiteX96" fmla="*/ 4995863 w 5348300"/>
              <a:gd name="connsiteY96" fmla="*/ 476250 h 3000375"/>
              <a:gd name="connsiteX97" fmla="*/ 5024438 w 5348300"/>
              <a:gd name="connsiteY97" fmla="*/ 447675 h 3000375"/>
              <a:gd name="connsiteX98" fmla="*/ 5038725 w 5348300"/>
              <a:gd name="connsiteY98" fmla="*/ 433388 h 3000375"/>
              <a:gd name="connsiteX99" fmla="*/ 5048250 w 5348300"/>
              <a:gd name="connsiteY99" fmla="*/ 414338 h 3000375"/>
              <a:gd name="connsiteX100" fmla="*/ 5057775 w 5348300"/>
              <a:gd name="connsiteY100" fmla="*/ 390525 h 3000375"/>
              <a:gd name="connsiteX101" fmla="*/ 5067300 w 5348300"/>
              <a:gd name="connsiteY101" fmla="*/ 376238 h 3000375"/>
              <a:gd name="connsiteX102" fmla="*/ 5072063 w 5348300"/>
              <a:gd name="connsiteY102" fmla="*/ 361950 h 3000375"/>
              <a:gd name="connsiteX103" fmla="*/ 5086350 w 5348300"/>
              <a:gd name="connsiteY103" fmla="*/ 347663 h 3000375"/>
              <a:gd name="connsiteX104" fmla="*/ 5095875 w 5348300"/>
              <a:gd name="connsiteY104" fmla="*/ 333375 h 3000375"/>
              <a:gd name="connsiteX105" fmla="*/ 5129213 w 5348300"/>
              <a:gd name="connsiteY105" fmla="*/ 314325 h 3000375"/>
              <a:gd name="connsiteX106" fmla="*/ 5157788 w 5348300"/>
              <a:gd name="connsiteY106" fmla="*/ 300038 h 3000375"/>
              <a:gd name="connsiteX107" fmla="*/ 5172075 w 5348300"/>
              <a:gd name="connsiteY107" fmla="*/ 285750 h 3000375"/>
              <a:gd name="connsiteX108" fmla="*/ 5191125 w 5348300"/>
              <a:gd name="connsiteY108" fmla="*/ 271463 h 3000375"/>
              <a:gd name="connsiteX109" fmla="*/ 5219700 w 5348300"/>
              <a:gd name="connsiteY109" fmla="*/ 242888 h 3000375"/>
              <a:gd name="connsiteX110" fmla="*/ 5229225 w 5348300"/>
              <a:gd name="connsiteY110" fmla="*/ 228600 h 3000375"/>
              <a:gd name="connsiteX111" fmla="*/ 5238750 w 5348300"/>
              <a:gd name="connsiteY111" fmla="*/ 185738 h 3000375"/>
              <a:gd name="connsiteX112" fmla="*/ 5253038 w 5348300"/>
              <a:gd name="connsiteY112" fmla="*/ 142875 h 3000375"/>
              <a:gd name="connsiteX113" fmla="*/ 5257800 w 5348300"/>
              <a:gd name="connsiteY113" fmla="*/ 128588 h 3000375"/>
              <a:gd name="connsiteX114" fmla="*/ 5267325 w 5348300"/>
              <a:gd name="connsiteY114" fmla="*/ 85725 h 3000375"/>
              <a:gd name="connsiteX115" fmla="*/ 5324475 w 5348300"/>
              <a:gd name="connsiteY115" fmla="*/ 19050 h 3000375"/>
              <a:gd name="connsiteX116" fmla="*/ 5343525 w 5348300"/>
              <a:gd name="connsiteY116" fmla="*/ 0 h 3000375"/>
              <a:gd name="connsiteX117" fmla="*/ 5348288 w 5348300"/>
              <a:gd name="connsiteY117"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62513 w 5348300"/>
              <a:gd name="connsiteY89" fmla="*/ 585788 h 3000375"/>
              <a:gd name="connsiteX90" fmla="*/ 4886325 w 5348300"/>
              <a:gd name="connsiteY90" fmla="*/ 581025 h 3000375"/>
              <a:gd name="connsiteX91" fmla="*/ 4900613 w 5348300"/>
              <a:gd name="connsiteY91" fmla="*/ 576263 h 3000375"/>
              <a:gd name="connsiteX92" fmla="*/ 4919663 w 5348300"/>
              <a:gd name="connsiteY92" fmla="*/ 533400 h 3000375"/>
              <a:gd name="connsiteX93" fmla="*/ 4943475 w 5348300"/>
              <a:gd name="connsiteY93" fmla="*/ 519113 h 3000375"/>
              <a:gd name="connsiteX94" fmla="*/ 4962525 w 5348300"/>
              <a:gd name="connsiteY94" fmla="*/ 500063 h 3000375"/>
              <a:gd name="connsiteX95" fmla="*/ 4995863 w 5348300"/>
              <a:gd name="connsiteY95" fmla="*/ 476250 h 3000375"/>
              <a:gd name="connsiteX96" fmla="*/ 5024438 w 5348300"/>
              <a:gd name="connsiteY96" fmla="*/ 447675 h 3000375"/>
              <a:gd name="connsiteX97" fmla="*/ 5038725 w 5348300"/>
              <a:gd name="connsiteY97" fmla="*/ 433388 h 3000375"/>
              <a:gd name="connsiteX98" fmla="*/ 5048250 w 5348300"/>
              <a:gd name="connsiteY98" fmla="*/ 414338 h 3000375"/>
              <a:gd name="connsiteX99" fmla="*/ 5057775 w 5348300"/>
              <a:gd name="connsiteY99" fmla="*/ 390525 h 3000375"/>
              <a:gd name="connsiteX100" fmla="*/ 5067300 w 5348300"/>
              <a:gd name="connsiteY100" fmla="*/ 376238 h 3000375"/>
              <a:gd name="connsiteX101" fmla="*/ 5072063 w 5348300"/>
              <a:gd name="connsiteY101" fmla="*/ 361950 h 3000375"/>
              <a:gd name="connsiteX102" fmla="*/ 5086350 w 5348300"/>
              <a:gd name="connsiteY102" fmla="*/ 347663 h 3000375"/>
              <a:gd name="connsiteX103" fmla="*/ 5095875 w 5348300"/>
              <a:gd name="connsiteY103" fmla="*/ 333375 h 3000375"/>
              <a:gd name="connsiteX104" fmla="*/ 5129213 w 5348300"/>
              <a:gd name="connsiteY104" fmla="*/ 314325 h 3000375"/>
              <a:gd name="connsiteX105" fmla="*/ 5157788 w 5348300"/>
              <a:gd name="connsiteY105" fmla="*/ 300038 h 3000375"/>
              <a:gd name="connsiteX106" fmla="*/ 5172075 w 5348300"/>
              <a:gd name="connsiteY106" fmla="*/ 285750 h 3000375"/>
              <a:gd name="connsiteX107" fmla="*/ 5191125 w 5348300"/>
              <a:gd name="connsiteY107" fmla="*/ 271463 h 3000375"/>
              <a:gd name="connsiteX108" fmla="*/ 5219700 w 5348300"/>
              <a:gd name="connsiteY108" fmla="*/ 242888 h 3000375"/>
              <a:gd name="connsiteX109" fmla="*/ 5229225 w 5348300"/>
              <a:gd name="connsiteY109" fmla="*/ 228600 h 3000375"/>
              <a:gd name="connsiteX110" fmla="*/ 5238750 w 5348300"/>
              <a:gd name="connsiteY110" fmla="*/ 185738 h 3000375"/>
              <a:gd name="connsiteX111" fmla="*/ 5253038 w 5348300"/>
              <a:gd name="connsiteY111" fmla="*/ 142875 h 3000375"/>
              <a:gd name="connsiteX112" fmla="*/ 5257800 w 5348300"/>
              <a:gd name="connsiteY112" fmla="*/ 128588 h 3000375"/>
              <a:gd name="connsiteX113" fmla="*/ 5267325 w 5348300"/>
              <a:gd name="connsiteY113" fmla="*/ 85725 h 3000375"/>
              <a:gd name="connsiteX114" fmla="*/ 5324475 w 5348300"/>
              <a:gd name="connsiteY114" fmla="*/ 19050 h 3000375"/>
              <a:gd name="connsiteX115" fmla="*/ 5343525 w 5348300"/>
              <a:gd name="connsiteY115" fmla="*/ 0 h 3000375"/>
              <a:gd name="connsiteX116" fmla="*/ 5348288 w 5348300"/>
              <a:gd name="connsiteY116"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862513 w 5348300"/>
              <a:gd name="connsiteY88" fmla="*/ 585788 h 3000375"/>
              <a:gd name="connsiteX89" fmla="*/ 4886325 w 5348300"/>
              <a:gd name="connsiteY89" fmla="*/ 581025 h 3000375"/>
              <a:gd name="connsiteX90" fmla="*/ 4900613 w 5348300"/>
              <a:gd name="connsiteY90" fmla="*/ 576263 h 3000375"/>
              <a:gd name="connsiteX91" fmla="*/ 4919663 w 5348300"/>
              <a:gd name="connsiteY91" fmla="*/ 533400 h 3000375"/>
              <a:gd name="connsiteX92" fmla="*/ 4943475 w 5348300"/>
              <a:gd name="connsiteY92" fmla="*/ 519113 h 3000375"/>
              <a:gd name="connsiteX93" fmla="*/ 4962525 w 5348300"/>
              <a:gd name="connsiteY93" fmla="*/ 500063 h 3000375"/>
              <a:gd name="connsiteX94" fmla="*/ 4995863 w 5348300"/>
              <a:gd name="connsiteY94" fmla="*/ 476250 h 3000375"/>
              <a:gd name="connsiteX95" fmla="*/ 5024438 w 5348300"/>
              <a:gd name="connsiteY95" fmla="*/ 447675 h 3000375"/>
              <a:gd name="connsiteX96" fmla="*/ 5038725 w 5348300"/>
              <a:gd name="connsiteY96" fmla="*/ 433388 h 3000375"/>
              <a:gd name="connsiteX97" fmla="*/ 5048250 w 5348300"/>
              <a:gd name="connsiteY97" fmla="*/ 414338 h 3000375"/>
              <a:gd name="connsiteX98" fmla="*/ 5057775 w 5348300"/>
              <a:gd name="connsiteY98" fmla="*/ 390525 h 3000375"/>
              <a:gd name="connsiteX99" fmla="*/ 5067300 w 5348300"/>
              <a:gd name="connsiteY99" fmla="*/ 376238 h 3000375"/>
              <a:gd name="connsiteX100" fmla="*/ 5072063 w 5348300"/>
              <a:gd name="connsiteY100" fmla="*/ 361950 h 3000375"/>
              <a:gd name="connsiteX101" fmla="*/ 5086350 w 5348300"/>
              <a:gd name="connsiteY101" fmla="*/ 347663 h 3000375"/>
              <a:gd name="connsiteX102" fmla="*/ 5095875 w 5348300"/>
              <a:gd name="connsiteY102" fmla="*/ 333375 h 3000375"/>
              <a:gd name="connsiteX103" fmla="*/ 5129213 w 5348300"/>
              <a:gd name="connsiteY103" fmla="*/ 314325 h 3000375"/>
              <a:gd name="connsiteX104" fmla="*/ 5157788 w 5348300"/>
              <a:gd name="connsiteY104" fmla="*/ 300038 h 3000375"/>
              <a:gd name="connsiteX105" fmla="*/ 5172075 w 5348300"/>
              <a:gd name="connsiteY105" fmla="*/ 285750 h 3000375"/>
              <a:gd name="connsiteX106" fmla="*/ 5191125 w 5348300"/>
              <a:gd name="connsiteY106" fmla="*/ 271463 h 3000375"/>
              <a:gd name="connsiteX107" fmla="*/ 5219700 w 5348300"/>
              <a:gd name="connsiteY107" fmla="*/ 242888 h 3000375"/>
              <a:gd name="connsiteX108" fmla="*/ 5229225 w 5348300"/>
              <a:gd name="connsiteY108" fmla="*/ 228600 h 3000375"/>
              <a:gd name="connsiteX109" fmla="*/ 5238750 w 5348300"/>
              <a:gd name="connsiteY109" fmla="*/ 185738 h 3000375"/>
              <a:gd name="connsiteX110" fmla="*/ 5253038 w 5348300"/>
              <a:gd name="connsiteY110" fmla="*/ 142875 h 3000375"/>
              <a:gd name="connsiteX111" fmla="*/ 5257800 w 5348300"/>
              <a:gd name="connsiteY111" fmla="*/ 128588 h 3000375"/>
              <a:gd name="connsiteX112" fmla="*/ 5267325 w 5348300"/>
              <a:gd name="connsiteY112" fmla="*/ 85725 h 3000375"/>
              <a:gd name="connsiteX113" fmla="*/ 5324475 w 5348300"/>
              <a:gd name="connsiteY113" fmla="*/ 19050 h 3000375"/>
              <a:gd name="connsiteX114" fmla="*/ 5343525 w 5348300"/>
              <a:gd name="connsiteY114" fmla="*/ 0 h 3000375"/>
              <a:gd name="connsiteX115" fmla="*/ 5348288 w 5348300"/>
              <a:gd name="connsiteY115"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862513 w 5348300"/>
              <a:gd name="connsiteY87" fmla="*/ 585788 h 3000375"/>
              <a:gd name="connsiteX88" fmla="*/ 4886325 w 5348300"/>
              <a:gd name="connsiteY88" fmla="*/ 581025 h 3000375"/>
              <a:gd name="connsiteX89" fmla="*/ 4900613 w 5348300"/>
              <a:gd name="connsiteY89" fmla="*/ 576263 h 3000375"/>
              <a:gd name="connsiteX90" fmla="*/ 4919663 w 5348300"/>
              <a:gd name="connsiteY90" fmla="*/ 533400 h 3000375"/>
              <a:gd name="connsiteX91" fmla="*/ 4943475 w 5348300"/>
              <a:gd name="connsiteY91" fmla="*/ 519113 h 3000375"/>
              <a:gd name="connsiteX92" fmla="*/ 4962525 w 5348300"/>
              <a:gd name="connsiteY92" fmla="*/ 500063 h 3000375"/>
              <a:gd name="connsiteX93" fmla="*/ 4995863 w 5348300"/>
              <a:gd name="connsiteY93" fmla="*/ 476250 h 3000375"/>
              <a:gd name="connsiteX94" fmla="*/ 5024438 w 5348300"/>
              <a:gd name="connsiteY94" fmla="*/ 447675 h 3000375"/>
              <a:gd name="connsiteX95" fmla="*/ 5038725 w 5348300"/>
              <a:gd name="connsiteY95" fmla="*/ 433388 h 3000375"/>
              <a:gd name="connsiteX96" fmla="*/ 5048250 w 5348300"/>
              <a:gd name="connsiteY96" fmla="*/ 414338 h 3000375"/>
              <a:gd name="connsiteX97" fmla="*/ 5057775 w 5348300"/>
              <a:gd name="connsiteY97" fmla="*/ 390525 h 3000375"/>
              <a:gd name="connsiteX98" fmla="*/ 5067300 w 5348300"/>
              <a:gd name="connsiteY98" fmla="*/ 376238 h 3000375"/>
              <a:gd name="connsiteX99" fmla="*/ 5072063 w 5348300"/>
              <a:gd name="connsiteY99" fmla="*/ 361950 h 3000375"/>
              <a:gd name="connsiteX100" fmla="*/ 5086350 w 5348300"/>
              <a:gd name="connsiteY100" fmla="*/ 347663 h 3000375"/>
              <a:gd name="connsiteX101" fmla="*/ 5095875 w 5348300"/>
              <a:gd name="connsiteY101" fmla="*/ 333375 h 3000375"/>
              <a:gd name="connsiteX102" fmla="*/ 5129213 w 5348300"/>
              <a:gd name="connsiteY102" fmla="*/ 314325 h 3000375"/>
              <a:gd name="connsiteX103" fmla="*/ 5157788 w 5348300"/>
              <a:gd name="connsiteY103" fmla="*/ 300038 h 3000375"/>
              <a:gd name="connsiteX104" fmla="*/ 5172075 w 5348300"/>
              <a:gd name="connsiteY104" fmla="*/ 285750 h 3000375"/>
              <a:gd name="connsiteX105" fmla="*/ 5191125 w 5348300"/>
              <a:gd name="connsiteY105" fmla="*/ 271463 h 3000375"/>
              <a:gd name="connsiteX106" fmla="*/ 5219700 w 5348300"/>
              <a:gd name="connsiteY106" fmla="*/ 242888 h 3000375"/>
              <a:gd name="connsiteX107" fmla="*/ 5229225 w 5348300"/>
              <a:gd name="connsiteY107" fmla="*/ 228600 h 3000375"/>
              <a:gd name="connsiteX108" fmla="*/ 5238750 w 5348300"/>
              <a:gd name="connsiteY108" fmla="*/ 185738 h 3000375"/>
              <a:gd name="connsiteX109" fmla="*/ 5253038 w 5348300"/>
              <a:gd name="connsiteY109" fmla="*/ 142875 h 3000375"/>
              <a:gd name="connsiteX110" fmla="*/ 5257800 w 5348300"/>
              <a:gd name="connsiteY110" fmla="*/ 128588 h 3000375"/>
              <a:gd name="connsiteX111" fmla="*/ 5267325 w 5348300"/>
              <a:gd name="connsiteY111" fmla="*/ 85725 h 3000375"/>
              <a:gd name="connsiteX112" fmla="*/ 5324475 w 5348300"/>
              <a:gd name="connsiteY112" fmla="*/ 19050 h 3000375"/>
              <a:gd name="connsiteX113" fmla="*/ 5343525 w 5348300"/>
              <a:gd name="connsiteY113" fmla="*/ 0 h 3000375"/>
              <a:gd name="connsiteX114" fmla="*/ 5348288 w 5348300"/>
              <a:gd name="connsiteY114"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710113 w 5348300"/>
              <a:gd name="connsiteY83" fmla="*/ 738188 h 3000375"/>
              <a:gd name="connsiteX84" fmla="*/ 4738688 w 5348300"/>
              <a:gd name="connsiteY84" fmla="*/ 700088 h 3000375"/>
              <a:gd name="connsiteX85" fmla="*/ 4748213 w 5348300"/>
              <a:gd name="connsiteY85" fmla="*/ 685800 h 3000375"/>
              <a:gd name="connsiteX86" fmla="*/ 4862513 w 5348300"/>
              <a:gd name="connsiteY86" fmla="*/ 585788 h 3000375"/>
              <a:gd name="connsiteX87" fmla="*/ 4886325 w 5348300"/>
              <a:gd name="connsiteY87" fmla="*/ 581025 h 3000375"/>
              <a:gd name="connsiteX88" fmla="*/ 4900613 w 5348300"/>
              <a:gd name="connsiteY88" fmla="*/ 576263 h 3000375"/>
              <a:gd name="connsiteX89" fmla="*/ 4919663 w 5348300"/>
              <a:gd name="connsiteY89" fmla="*/ 533400 h 3000375"/>
              <a:gd name="connsiteX90" fmla="*/ 4943475 w 5348300"/>
              <a:gd name="connsiteY90" fmla="*/ 519113 h 3000375"/>
              <a:gd name="connsiteX91" fmla="*/ 4962525 w 5348300"/>
              <a:gd name="connsiteY91" fmla="*/ 500063 h 3000375"/>
              <a:gd name="connsiteX92" fmla="*/ 4995863 w 5348300"/>
              <a:gd name="connsiteY92" fmla="*/ 476250 h 3000375"/>
              <a:gd name="connsiteX93" fmla="*/ 5024438 w 5348300"/>
              <a:gd name="connsiteY93" fmla="*/ 447675 h 3000375"/>
              <a:gd name="connsiteX94" fmla="*/ 5038725 w 5348300"/>
              <a:gd name="connsiteY94" fmla="*/ 433388 h 3000375"/>
              <a:gd name="connsiteX95" fmla="*/ 5048250 w 5348300"/>
              <a:gd name="connsiteY95" fmla="*/ 414338 h 3000375"/>
              <a:gd name="connsiteX96" fmla="*/ 5057775 w 5348300"/>
              <a:gd name="connsiteY96" fmla="*/ 390525 h 3000375"/>
              <a:gd name="connsiteX97" fmla="*/ 5067300 w 5348300"/>
              <a:gd name="connsiteY97" fmla="*/ 376238 h 3000375"/>
              <a:gd name="connsiteX98" fmla="*/ 5072063 w 5348300"/>
              <a:gd name="connsiteY98" fmla="*/ 361950 h 3000375"/>
              <a:gd name="connsiteX99" fmla="*/ 5086350 w 5348300"/>
              <a:gd name="connsiteY99" fmla="*/ 347663 h 3000375"/>
              <a:gd name="connsiteX100" fmla="*/ 5095875 w 5348300"/>
              <a:gd name="connsiteY100" fmla="*/ 333375 h 3000375"/>
              <a:gd name="connsiteX101" fmla="*/ 5129213 w 5348300"/>
              <a:gd name="connsiteY101" fmla="*/ 314325 h 3000375"/>
              <a:gd name="connsiteX102" fmla="*/ 5157788 w 5348300"/>
              <a:gd name="connsiteY102" fmla="*/ 300038 h 3000375"/>
              <a:gd name="connsiteX103" fmla="*/ 5172075 w 5348300"/>
              <a:gd name="connsiteY103" fmla="*/ 285750 h 3000375"/>
              <a:gd name="connsiteX104" fmla="*/ 5191125 w 5348300"/>
              <a:gd name="connsiteY104" fmla="*/ 271463 h 3000375"/>
              <a:gd name="connsiteX105" fmla="*/ 5219700 w 5348300"/>
              <a:gd name="connsiteY105" fmla="*/ 242888 h 3000375"/>
              <a:gd name="connsiteX106" fmla="*/ 5229225 w 5348300"/>
              <a:gd name="connsiteY106" fmla="*/ 228600 h 3000375"/>
              <a:gd name="connsiteX107" fmla="*/ 5238750 w 5348300"/>
              <a:gd name="connsiteY107" fmla="*/ 185738 h 3000375"/>
              <a:gd name="connsiteX108" fmla="*/ 5253038 w 5348300"/>
              <a:gd name="connsiteY108" fmla="*/ 142875 h 3000375"/>
              <a:gd name="connsiteX109" fmla="*/ 5257800 w 5348300"/>
              <a:gd name="connsiteY109" fmla="*/ 128588 h 3000375"/>
              <a:gd name="connsiteX110" fmla="*/ 5267325 w 5348300"/>
              <a:gd name="connsiteY110" fmla="*/ 85725 h 3000375"/>
              <a:gd name="connsiteX111" fmla="*/ 5324475 w 5348300"/>
              <a:gd name="connsiteY111" fmla="*/ 19050 h 3000375"/>
              <a:gd name="connsiteX112" fmla="*/ 5343525 w 5348300"/>
              <a:gd name="connsiteY112" fmla="*/ 0 h 3000375"/>
              <a:gd name="connsiteX113" fmla="*/ 5348288 w 5348300"/>
              <a:gd name="connsiteY113"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710113 w 5348300"/>
              <a:gd name="connsiteY83" fmla="*/ 738188 h 3000375"/>
              <a:gd name="connsiteX84" fmla="*/ 4738688 w 5348300"/>
              <a:gd name="connsiteY84" fmla="*/ 700088 h 3000375"/>
              <a:gd name="connsiteX85" fmla="*/ 4748213 w 5348300"/>
              <a:gd name="connsiteY85" fmla="*/ 685800 h 3000375"/>
              <a:gd name="connsiteX86" fmla="*/ 4862513 w 5348300"/>
              <a:gd name="connsiteY86" fmla="*/ 585788 h 3000375"/>
              <a:gd name="connsiteX87" fmla="*/ 4886325 w 5348300"/>
              <a:gd name="connsiteY87" fmla="*/ 581025 h 3000375"/>
              <a:gd name="connsiteX88" fmla="*/ 4919663 w 5348300"/>
              <a:gd name="connsiteY88" fmla="*/ 533400 h 3000375"/>
              <a:gd name="connsiteX89" fmla="*/ 4943475 w 5348300"/>
              <a:gd name="connsiteY89" fmla="*/ 519113 h 3000375"/>
              <a:gd name="connsiteX90" fmla="*/ 4962525 w 5348300"/>
              <a:gd name="connsiteY90" fmla="*/ 500063 h 3000375"/>
              <a:gd name="connsiteX91" fmla="*/ 4995863 w 5348300"/>
              <a:gd name="connsiteY91" fmla="*/ 476250 h 3000375"/>
              <a:gd name="connsiteX92" fmla="*/ 5024438 w 5348300"/>
              <a:gd name="connsiteY92" fmla="*/ 447675 h 3000375"/>
              <a:gd name="connsiteX93" fmla="*/ 5038725 w 5348300"/>
              <a:gd name="connsiteY93" fmla="*/ 433388 h 3000375"/>
              <a:gd name="connsiteX94" fmla="*/ 5048250 w 5348300"/>
              <a:gd name="connsiteY94" fmla="*/ 414338 h 3000375"/>
              <a:gd name="connsiteX95" fmla="*/ 5057775 w 5348300"/>
              <a:gd name="connsiteY95" fmla="*/ 390525 h 3000375"/>
              <a:gd name="connsiteX96" fmla="*/ 5067300 w 5348300"/>
              <a:gd name="connsiteY96" fmla="*/ 376238 h 3000375"/>
              <a:gd name="connsiteX97" fmla="*/ 5072063 w 5348300"/>
              <a:gd name="connsiteY97" fmla="*/ 361950 h 3000375"/>
              <a:gd name="connsiteX98" fmla="*/ 5086350 w 5348300"/>
              <a:gd name="connsiteY98" fmla="*/ 347663 h 3000375"/>
              <a:gd name="connsiteX99" fmla="*/ 5095875 w 5348300"/>
              <a:gd name="connsiteY99" fmla="*/ 333375 h 3000375"/>
              <a:gd name="connsiteX100" fmla="*/ 5129213 w 5348300"/>
              <a:gd name="connsiteY100" fmla="*/ 314325 h 3000375"/>
              <a:gd name="connsiteX101" fmla="*/ 5157788 w 5348300"/>
              <a:gd name="connsiteY101" fmla="*/ 300038 h 3000375"/>
              <a:gd name="connsiteX102" fmla="*/ 5172075 w 5348300"/>
              <a:gd name="connsiteY102" fmla="*/ 285750 h 3000375"/>
              <a:gd name="connsiteX103" fmla="*/ 5191125 w 5348300"/>
              <a:gd name="connsiteY103" fmla="*/ 271463 h 3000375"/>
              <a:gd name="connsiteX104" fmla="*/ 5219700 w 5348300"/>
              <a:gd name="connsiteY104" fmla="*/ 242888 h 3000375"/>
              <a:gd name="connsiteX105" fmla="*/ 5229225 w 5348300"/>
              <a:gd name="connsiteY105" fmla="*/ 228600 h 3000375"/>
              <a:gd name="connsiteX106" fmla="*/ 5238750 w 5348300"/>
              <a:gd name="connsiteY106" fmla="*/ 185738 h 3000375"/>
              <a:gd name="connsiteX107" fmla="*/ 5253038 w 5348300"/>
              <a:gd name="connsiteY107" fmla="*/ 142875 h 3000375"/>
              <a:gd name="connsiteX108" fmla="*/ 5257800 w 5348300"/>
              <a:gd name="connsiteY108" fmla="*/ 128588 h 3000375"/>
              <a:gd name="connsiteX109" fmla="*/ 5267325 w 5348300"/>
              <a:gd name="connsiteY109" fmla="*/ 85725 h 3000375"/>
              <a:gd name="connsiteX110" fmla="*/ 5324475 w 5348300"/>
              <a:gd name="connsiteY110" fmla="*/ 19050 h 3000375"/>
              <a:gd name="connsiteX111" fmla="*/ 5343525 w 5348300"/>
              <a:gd name="connsiteY111" fmla="*/ 0 h 3000375"/>
              <a:gd name="connsiteX112" fmla="*/ 5348288 w 5348300"/>
              <a:gd name="connsiteY112"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710113 w 5348300"/>
              <a:gd name="connsiteY83" fmla="*/ 738188 h 3000375"/>
              <a:gd name="connsiteX84" fmla="*/ 4738688 w 5348300"/>
              <a:gd name="connsiteY84" fmla="*/ 700088 h 3000375"/>
              <a:gd name="connsiteX85" fmla="*/ 4748213 w 5348300"/>
              <a:gd name="connsiteY85" fmla="*/ 685800 h 3000375"/>
              <a:gd name="connsiteX86" fmla="*/ 4862513 w 5348300"/>
              <a:gd name="connsiteY86" fmla="*/ 585788 h 3000375"/>
              <a:gd name="connsiteX87" fmla="*/ 4919663 w 5348300"/>
              <a:gd name="connsiteY87" fmla="*/ 533400 h 3000375"/>
              <a:gd name="connsiteX88" fmla="*/ 4943475 w 5348300"/>
              <a:gd name="connsiteY88" fmla="*/ 519113 h 3000375"/>
              <a:gd name="connsiteX89" fmla="*/ 4962525 w 5348300"/>
              <a:gd name="connsiteY89" fmla="*/ 500063 h 3000375"/>
              <a:gd name="connsiteX90" fmla="*/ 4995863 w 5348300"/>
              <a:gd name="connsiteY90" fmla="*/ 476250 h 3000375"/>
              <a:gd name="connsiteX91" fmla="*/ 5024438 w 5348300"/>
              <a:gd name="connsiteY91" fmla="*/ 447675 h 3000375"/>
              <a:gd name="connsiteX92" fmla="*/ 5038725 w 5348300"/>
              <a:gd name="connsiteY92" fmla="*/ 433388 h 3000375"/>
              <a:gd name="connsiteX93" fmla="*/ 5048250 w 5348300"/>
              <a:gd name="connsiteY93" fmla="*/ 414338 h 3000375"/>
              <a:gd name="connsiteX94" fmla="*/ 5057775 w 5348300"/>
              <a:gd name="connsiteY94" fmla="*/ 390525 h 3000375"/>
              <a:gd name="connsiteX95" fmla="*/ 5067300 w 5348300"/>
              <a:gd name="connsiteY95" fmla="*/ 376238 h 3000375"/>
              <a:gd name="connsiteX96" fmla="*/ 5072063 w 5348300"/>
              <a:gd name="connsiteY96" fmla="*/ 361950 h 3000375"/>
              <a:gd name="connsiteX97" fmla="*/ 5086350 w 5348300"/>
              <a:gd name="connsiteY97" fmla="*/ 347663 h 3000375"/>
              <a:gd name="connsiteX98" fmla="*/ 5095875 w 5348300"/>
              <a:gd name="connsiteY98" fmla="*/ 333375 h 3000375"/>
              <a:gd name="connsiteX99" fmla="*/ 5129213 w 5348300"/>
              <a:gd name="connsiteY99" fmla="*/ 314325 h 3000375"/>
              <a:gd name="connsiteX100" fmla="*/ 5157788 w 5348300"/>
              <a:gd name="connsiteY100" fmla="*/ 300038 h 3000375"/>
              <a:gd name="connsiteX101" fmla="*/ 5172075 w 5348300"/>
              <a:gd name="connsiteY101" fmla="*/ 285750 h 3000375"/>
              <a:gd name="connsiteX102" fmla="*/ 5191125 w 5348300"/>
              <a:gd name="connsiteY102" fmla="*/ 271463 h 3000375"/>
              <a:gd name="connsiteX103" fmla="*/ 5219700 w 5348300"/>
              <a:gd name="connsiteY103" fmla="*/ 242888 h 3000375"/>
              <a:gd name="connsiteX104" fmla="*/ 5229225 w 5348300"/>
              <a:gd name="connsiteY104" fmla="*/ 228600 h 3000375"/>
              <a:gd name="connsiteX105" fmla="*/ 5238750 w 5348300"/>
              <a:gd name="connsiteY105" fmla="*/ 185738 h 3000375"/>
              <a:gd name="connsiteX106" fmla="*/ 5253038 w 5348300"/>
              <a:gd name="connsiteY106" fmla="*/ 142875 h 3000375"/>
              <a:gd name="connsiteX107" fmla="*/ 5257800 w 5348300"/>
              <a:gd name="connsiteY107" fmla="*/ 128588 h 3000375"/>
              <a:gd name="connsiteX108" fmla="*/ 5267325 w 5348300"/>
              <a:gd name="connsiteY108" fmla="*/ 85725 h 3000375"/>
              <a:gd name="connsiteX109" fmla="*/ 5324475 w 5348300"/>
              <a:gd name="connsiteY109" fmla="*/ 19050 h 3000375"/>
              <a:gd name="connsiteX110" fmla="*/ 5343525 w 5348300"/>
              <a:gd name="connsiteY110" fmla="*/ 0 h 3000375"/>
              <a:gd name="connsiteX111" fmla="*/ 5348288 w 5348300"/>
              <a:gd name="connsiteY111"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710113 w 5348300"/>
              <a:gd name="connsiteY83" fmla="*/ 738188 h 3000375"/>
              <a:gd name="connsiteX84" fmla="*/ 4738688 w 5348300"/>
              <a:gd name="connsiteY84" fmla="*/ 700088 h 3000375"/>
              <a:gd name="connsiteX85" fmla="*/ 4748213 w 5348300"/>
              <a:gd name="connsiteY85" fmla="*/ 685800 h 3000375"/>
              <a:gd name="connsiteX86" fmla="*/ 4862513 w 5348300"/>
              <a:gd name="connsiteY86" fmla="*/ 585788 h 3000375"/>
              <a:gd name="connsiteX87" fmla="*/ 4919663 w 5348300"/>
              <a:gd name="connsiteY87" fmla="*/ 533400 h 3000375"/>
              <a:gd name="connsiteX88" fmla="*/ 4962525 w 5348300"/>
              <a:gd name="connsiteY88" fmla="*/ 500063 h 3000375"/>
              <a:gd name="connsiteX89" fmla="*/ 4995863 w 5348300"/>
              <a:gd name="connsiteY89" fmla="*/ 476250 h 3000375"/>
              <a:gd name="connsiteX90" fmla="*/ 5024438 w 5348300"/>
              <a:gd name="connsiteY90" fmla="*/ 447675 h 3000375"/>
              <a:gd name="connsiteX91" fmla="*/ 5038725 w 5348300"/>
              <a:gd name="connsiteY91" fmla="*/ 433388 h 3000375"/>
              <a:gd name="connsiteX92" fmla="*/ 5048250 w 5348300"/>
              <a:gd name="connsiteY92" fmla="*/ 414338 h 3000375"/>
              <a:gd name="connsiteX93" fmla="*/ 5057775 w 5348300"/>
              <a:gd name="connsiteY93" fmla="*/ 390525 h 3000375"/>
              <a:gd name="connsiteX94" fmla="*/ 5067300 w 5348300"/>
              <a:gd name="connsiteY94" fmla="*/ 376238 h 3000375"/>
              <a:gd name="connsiteX95" fmla="*/ 5072063 w 5348300"/>
              <a:gd name="connsiteY95" fmla="*/ 361950 h 3000375"/>
              <a:gd name="connsiteX96" fmla="*/ 5086350 w 5348300"/>
              <a:gd name="connsiteY96" fmla="*/ 347663 h 3000375"/>
              <a:gd name="connsiteX97" fmla="*/ 5095875 w 5348300"/>
              <a:gd name="connsiteY97" fmla="*/ 333375 h 3000375"/>
              <a:gd name="connsiteX98" fmla="*/ 5129213 w 5348300"/>
              <a:gd name="connsiteY98" fmla="*/ 314325 h 3000375"/>
              <a:gd name="connsiteX99" fmla="*/ 5157788 w 5348300"/>
              <a:gd name="connsiteY99" fmla="*/ 300038 h 3000375"/>
              <a:gd name="connsiteX100" fmla="*/ 5172075 w 5348300"/>
              <a:gd name="connsiteY100" fmla="*/ 285750 h 3000375"/>
              <a:gd name="connsiteX101" fmla="*/ 5191125 w 5348300"/>
              <a:gd name="connsiteY101" fmla="*/ 271463 h 3000375"/>
              <a:gd name="connsiteX102" fmla="*/ 5219700 w 5348300"/>
              <a:gd name="connsiteY102" fmla="*/ 242888 h 3000375"/>
              <a:gd name="connsiteX103" fmla="*/ 5229225 w 5348300"/>
              <a:gd name="connsiteY103" fmla="*/ 228600 h 3000375"/>
              <a:gd name="connsiteX104" fmla="*/ 5238750 w 5348300"/>
              <a:gd name="connsiteY104" fmla="*/ 185738 h 3000375"/>
              <a:gd name="connsiteX105" fmla="*/ 5253038 w 5348300"/>
              <a:gd name="connsiteY105" fmla="*/ 142875 h 3000375"/>
              <a:gd name="connsiteX106" fmla="*/ 5257800 w 5348300"/>
              <a:gd name="connsiteY106" fmla="*/ 128588 h 3000375"/>
              <a:gd name="connsiteX107" fmla="*/ 5267325 w 5348300"/>
              <a:gd name="connsiteY107" fmla="*/ 85725 h 3000375"/>
              <a:gd name="connsiteX108" fmla="*/ 5324475 w 5348300"/>
              <a:gd name="connsiteY108" fmla="*/ 19050 h 3000375"/>
              <a:gd name="connsiteX109" fmla="*/ 5343525 w 5348300"/>
              <a:gd name="connsiteY109" fmla="*/ 0 h 3000375"/>
              <a:gd name="connsiteX110" fmla="*/ 5348288 w 5348300"/>
              <a:gd name="connsiteY110"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710113 w 5348300"/>
              <a:gd name="connsiteY83" fmla="*/ 738188 h 3000375"/>
              <a:gd name="connsiteX84" fmla="*/ 4738688 w 5348300"/>
              <a:gd name="connsiteY84" fmla="*/ 700088 h 3000375"/>
              <a:gd name="connsiteX85" fmla="*/ 4748213 w 5348300"/>
              <a:gd name="connsiteY85" fmla="*/ 685800 h 3000375"/>
              <a:gd name="connsiteX86" fmla="*/ 4862513 w 5348300"/>
              <a:gd name="connsiteY86" fmla="*/ 585788 h 3000375"/>
              <a:gd name="connsiteX87" fmla="*/ 4919663 w 5348300"/>
              <a:gd name="connsiteY87" fmla="*/ 533400 h 3000375"/>
              <a:gd name="connsiteX88" fmla="*/ 4995863 w 5348300"/>
              <a:gd name="connsiteY88" fmla="*/ 476250 h 3000375"/>
              <a:gd name="connsiteX89" fmla="*/ 5024438 w 5348300"/>
              <a:gd name="connsiteY89" fmla="*/ 447675 h 3000375"/>
              <a:gd name="connsiteX90" fmla="*/ 5038725 w 5348300"/>
              <a:gd name="connsiteY90" fmla="*/ 433388 h 3000375"/>
              <a:gd name="connsiteX91" fmla="*/ 5048250 w 5348300"/>
              <a:gd name="connsiteY91" fmla="*/ 414338 h 3000375"/>
              <a:gd name="connsiteX92" fmla="*/ 5057775 w 5348300"/>
              <a:gd name="connsiteY92" fmla="*/ 390525 h 3000375"/>
              <a:gd name="connsiteX93" fmla="*/ 5067300 w 5348300"/>
              <a:gd name="connsiteY93" fmla="*/ 376238 h 3000375"/>
              <a:gd name="connsiteX94" fmla="*/ 5072063 w 5348300"/>
              <a:gd name="connsiteY94" fmla="*/ 361950 h 3000375"/>
              <a:gd name="connsiteX95" fmla="*/ 5086350 w 5348300"/>
              <a:gd name="connsiteY95" fmla="*/ 347663 h 3000375"/>
              <a:gd name="connsiteX96" fmla="*/ 5095875 w 5348300"/>
              <a:gd name="connsiteY96" fmla="*/ 333375 h 3000375"/>
              <a:gd name="connsiteX97" fmla="*/ 5129213 w 5348300"/>
              <a:gd name="connsiteY97" fmla="*/ 314325 h 3000375"/>
              <a:gd name="connsiteX98" fmla="*/ 5157788 w 5348300"/>
              <a:gd name="connsiteY98" fmla="*/ 300038 h 3000375"/>
              <a:gd name="connsiteX99" fmla="*/ 5172075 w 5348300"/>
              <a:gd name="connsiteY99" fmla="*/ 285750 h 3000375"/>
              <a:gd name="connsiteX100" fmla="*/ 5191125 w 5348300"/>
              <a:gd name="connsiteY100" fmla="*/ 271463 h 3000375"/>
              <a:gd name="connsiteX101" fmla="*/ 5219700 w 5348300"/>
              <a:gd name="connsiteY101" fmla="*/ 242888 h 3000375"/>
              <a:gd name="connsiteX102" fmla="*/ 5229225 w 5348300"/>
              <a:gd name="connsiteY102" fmla="*/ 228600 h 3000375"/>
              <a:gd name="connsiteX103" fmla="*/ 5238750 w 5348300"/>
              <a:gd name="connsiteY103" fmla="*/ 185738 h 3000375"/>
              <a:gd name="connsiteX104" fmla="*/ 5253038 w 5348300"/>
              <a:gd name="connsiteY104" fmla="*/ 142875 h 3000375"/>
              <a:gd name="connsiteX105" fmla="*/ 5257800 w 5348300"/>
              <a:gd name="connsiteY105" fmla="*/ 128588 h 3000375"/>
              <a:gd name="connsiteX106" fmla="*/ 5267325 w 5348300"/>
              <a:gd name="connsiteY106" fmla="*/ 85725 h 3000375"/>
              <a:gd name="connsiteX107" fmla="*/ 5324475 w 5348300"/>
              <a:gd name="connsiteY107" fmla="*/ 19050 h 3000375"/>
              <a:gd name="connsiteX108" fmla="*/ 5343525 w 5348300"/>
              <a:gd name="connsiteY108" fmla="*/ 0 h 3000375"/>
              <a:gd name="connsiteX109" fmla="*/ 5348288 w 5348300"/>
              <a:gd name="connsiteY109" fmla="*/ 19050 h 3000375"/>
              <a:gd name="connsiteX0" fmla="*/ 0 w 5348288"/>
              <a:gd name="connsiteY0" fmla="*/ 2981325 h 2981325"/>
              <a:gd name="connsiteX1" fmla="*/ 280988 w 5348288"/>
              <a:gd name="connsiteY1" fmla="*/ 2900363 h 2981325"/>
              <a:gd name="connsiteX2" fmla="*/ 692944 w 5348288"/>
              <a:gd name="connsiteY2" fmla="*/ 2750344 h 2981325"/>
              <a:gd name="connsiteX3" fmla="*/ 940594 w 5348288"/>
              <a:gd name="connsiteY3" fmla="*/ 2745582 h 2981325"/>
              <a:gd name="connsiteX4" fmla="*/ 1114425 w 5348288"/>
              <a:gd name="connsiteY4" fmla="*/ 2728913 h 2981325"/>
              <a:gd name="connsiteX5" fmla="*/ 1371600 w 5348288"/>
              <a:gd name="connsiteY5" fmla="*/ 2667000 h 2981325"/>
              <a:gd name="connsiteX6" fmla="*/ 1585913 w 5348288"/>
              <a:gd name="connsiteY6" fmla="*/ 2605088 h 2981325"/>
              <a:gd name="connsiteX7" fmla="*/ 1619250 w 5348288"/>
              <a:gd name="connsiteY7" fmla="*/ 2595563 h 2981325"/>
              <a:gd name="connsiteX8" fmla="*/ 1685925 w 5348288"/>
              <a:gd name="connsiteY8" fmla="*/ 2586038 h 2981325"/>
              <a:gd name="connsiteX9" fmla="*/ 1719263 w 5348288"/>
              <a:gd name="connsiteY9" fmla="*/ 2581275 h 2981325"/>
              <a:gd name="connsiteX10" fmla="*/ 1762125 w 5348288"/>
              <a:gd name="connsiteY10" fmla="*/ 2571750 h 2981325"/>
              <a:gd name="connsiteX11" fmla="*/ 1781175 w 5348288"/>
              <a:gd name="connsiteY11" fmla="*/ 2566988 h 2981325"/>
              <a:gd name="connsiteX12" fmla="*/ 1814513 w 5348288"/>
              <a:gd name="connsiteY12" fmla="*/ 2562225 h 2981325"/>
              <a:gd name="connsiteX13" fmla="*/ 1862138 w 5348288"/>
              <a:gd name="connsiteY13" fmla="*/ 2547938 h 2981325"/>
              <a:gd name="connsiteX14" fmla="*/ 1876425 w 5348288"/>
              <a:gd name="connsiteY14" fmla="*/ 2543175 h 2981325"/>
              <a:gd name="connsiteX15" fmla="*/ 1900238 w 5348288"/>
              <a:gd name="connsiteY15" fmla="*/ 2538413 h 2981325"/>
              <a:gd name="connsiteX16" fmla="*/ 1919288 w 5348288"/>
              <a:gd name="connsiteY16" fmla="*/ 2528888 h 2981325"/>
              <a:gd name="connsiteX17" fmla="*/ 1962150 w 5348288"/>
              <a:gd name="connsiteY17" fmla="*/ 2514600 h 2981325"/>
              <a:gd name="connsiteX18" fmla="*/ 1976438 w 5348288"/>
              <a:gd name="connsiteY18" fmla="*/ 2509838 h 2981325"/>
              <a:gd name="connsiteX19" fmla="*/ 2009775 w 5348288"/>
              <a:gd name="connsiteY19" fmla="*/ 2495550 h 2981325"/>
              <a:gd name="connsiteX20" fmla="*/ 2043113 w 5348288"/>
              <a:gd name="connsiteY20" fmla="*/ 2481263 h 2981325"/>
              <a:gd name="connsiteX21" fmla="*/ 2071688 w 5348288"/>
              <a:gd name="connsiteY21" fmla="*/ 2462213 h 2981325"/>
              <a:gd name="connsiteX22" fmla="*/ 2100263 w 5348288"/>
              <a:gd name="connsiteY22" fmla="*/ 2443163 h 2981325"/>
              <a:gd name="connsiteX23" fmla="*/ 2114550 w 5348288"/>
              <a:gd name="connsiteY23" fmla="*/ 2428875 h 2981325"/>
              <a:gd name="connsiteX24" fmla="*/ 2128838 w 5348288"/>
              <a:gd name="connsiteY24" fmla="*/ 2419350 h 2981325"/>
              <a:gd name="connsiteX25" fmla="*/ 2147888 w 5348288"/>
              <a:gd name="connsiteY25" fmla="*/ 2405063 h 2981325"/>
              <a:gd name="connsiteX26" fmla="*/ 2176463 w 5348288"/>
              <a:gd name="connsiteY26" fmla="*/ 2386013 h 2981325"/>
              <a:gd name="connsiteX27" fmla="*/ 2209800 w 5348288"/>
              <a:gd name="connsiteY27" fmla="*/ 2357438 h 2981325"/>
              <a:gd name="connsiteX28" fmla="*/ 2243138 w 5348288"/>
              <a:gd name="connsiteY28" fmla="*/ 2328863 h 2981325"/>
              <a:gd name="connsiteX29" fmla="*/ 2257425 w 5348288"/>
              <a:gd name="connsiteY29" fmla="*/ 2324100 h 2981325"/>
              <a:gd name="connsiteX30" fmla="*/ 2286000 w 5348288"/>
              <a:gd name="connsiteY30" fmla="*/ 2295525 h 2981325"/>
              <a:gd name="connsiteX31" fmla="*/ 2319338 w 5348288"/>
              <a:gd name="connsiteY31" fmla="*/ 2271713 h 2981325"/>
              <a:gd name="connsiteX32" fmla="*/ 2357438 w 5348288"/>
              <a:gd name="connsiteY32" fmla="*/ 2247900 h 2981325"/>
              <a:gd name="connsiteX33" fmla="*/ 2371725 w 5348288"/>
              <a:gd name="connsiteY33" fmla="*/ 2233613 h 2981325"/>
              <a:gd name="connsiteX34" fmla="*/ 2414588 w 5348288"/>
              <a:gd name="connsiteY34" fmla="*/ 2205038 h 2981325"/>
              <a:gd name="connsiteX35" fmla="*/ 2428875 w 5348288"/>
              <a:gd name="connsiteY35" fmla="*/ 2195513 h 2981325"/>
              <a:gd name="connsiteX36" fmla="*/ 2476500 w 5348288"/>
              <a:gd name="connsiteY36" fmla="*/ 2157413 h 2981325"/>
              <a:gd name="connsiteX37" fmla="*/ 2486025 w 5348288"/>
              <a:gd name="connsiteY37" fmla="*/ 2143125 h 2981325"/>
              <a:gd name="connsiteX38" fmla="*/ 2514600 w 5348288"/>
              <a:gd name="connsiteY38" fmla="*/ 2114550 h 2981325"/>
              <a:gd name="connsiteX39" fmla="*/ 2524125 w 5348288"/>
              <a:gd name="connsiteY39" fmla="*/ 2100263 h 2981325"/>
              <a:gd name="connsiteX40" fmla="*/ 2543175 w 5348288"/>
              <a:gd name="connsiteY40" fmla="*/ 2085975 h 2981325"/>
              <a:gd name="connsiteX41" fmla="*/ 2571750 w 5348288"/>
              <a:gd name="connsiteY41" fmla="*/ 2057400 h 2981325"/>
              <a:gd name="connsiteX42" fmla="*/ 2581275 w 5348288"/>
              <a:gd name="connsiteY42" fmla="*/ 2043113 h 2981325"/>
              <a:gd name="connsiteX43" fmla="*/ 2595563 w 5348288"/>
              <a:gd name="connsiteY43" fmla="*/ 2038350 h 2981325"/>
              <a:gd name="connsiteX44" fmla="*/ 2628900 w 5348288"/>
              <a:gd name="connsiteY44" fmla="*/ 2009775 h 2981325"/>
              <a:gd name="connsiteX45" fmla="*/ 2667000 w 5348288"/>
              <a:gd name="connsiteY45" fmla="*/ 1966913 h 2981325"/>
              <a:gd name="connsiteX46" fmla="*/ 2690813 w 5348288"/>
              <a:gd name="connsiteY46" fmla="*/ 1952625 h 2981325"/>
              <a:gd name="connsiteX47" fmla="*/ 2714625 w 5348288"/>
              <a:gd name="connsiteY47" fmla="*/ 1928813 h 2981325"/>
              <a:gd name="connsiteX48" fmla="*/ 2738438 w 5348288"/>
              <a:gd name="connsiteY48" fmla="*/ 1905000 h 2981325"/>
              <a:gd name="connsiteX49" fmla="*/ 2752725 w 5348288"/>
              <a:gd name="connsiteY49" fmla="*/ 1885950 h 2981325"/>
              <a:gd name="connsiteX50" fmla="*/ 2771775 w 5348288"/>
              <a:gd name="connsiteY50" fmla="*/ 1857375 h 2981325"/>
              <a:gd name="connsiteX51" fmla="*/ 2786063 w 5348288"/>
              <a:gd name="connsiteY51" fmla="*/ 1843088 h 2981325"/>
              <a:gd name="connsiteX52" fmla="*/ 2805113 w 5348288"/>
              <a:gd name="connsiteY52" fmla="*/ 1828800 h 2981325"/>
              <a:gd name="connsiteX53" fmla="*/ 2828925 w 5348288"/>
              <a:gd name="connsiteY53" fmla="*/ 1800225 h 2981325"/>
              <a:gd name="connsiteX54" fmla="*/ 2847975 w 5348288"/>
              <a:gd name="connsiteY54" fmla="*/ 1790700 h 2981325"/>
              <a:gd name="connsiteX55" fmla="*/ 2876550 w 5348288"/>
              <a:gd name="connsiteY55" fmla="*/ 1776413 h 2981325"/>
              <a:gd name="connsiteX56" fmla="*/ 2890838 w 5348288"/>
              <a:gd name="connsiteY56" fmla="*/ 1762125 h 2981325"/>
              <a:gd name="connsiteX57" fmla="*/ 2905125 w 5348288"/>
              <a:gd name="connsiteY57" fmla="*/ 1752600 h 2981325"/>
              <a:gd name="connsiteX58" fmla="*/ 2938463 w 5348288"/>
              <a:gd name="connsiteY58" fmla="*/ 1719263 h 2981325"/>
              <a:gd name="connsiteX59" fmla="*/ 2952750 w 5348288"/>
              <a:gd name="connsiteY59" fmla="*/ 1709738 h 2981325"/>
              <a:gd name="connsiteX60" fmla="*/ 2967038 w 5348288"/>
              <a:gd name="connsiteY60" fmla="*/ 1690688 h 2981325"/>
              <a:gd name="connsiteX61" fmla="*/ 2995613 w 5348288"/>
              <a:gd name="connsiteY61" fmla="*/ 1676400 h 2981325"/>
              <a:gd name="connsiteX62" fmla="*/ 3009900 w 5348288"/>
              <a:gd name="connsiteY62" fmla="*/ 1662113 h 2981325"/>
              <a:gd name="connsiteX63" fmla="*/ 3038475 w 5348288"/>
              <a:gd name="connsiteY63" fmla="*/ 1643063 h 2981325"/>
              <a:gd name="connsiteX64" fmla="*/ 3262313 w 5348288"/>
              <a:gd name="connsiteY64" fmla="*/ 1533526 h 2981325"/>
              <a:gd name="connsiteX65" fmla="*/ 3619501 w 5348288"/>
              <a:gd name="connsiteY65" fmla="*/ 1393031 h 2981325"/>
              <a:gd name="connsiteX66" fmla="*/ 3879056 w 5348288"/>
              <a:gd name="connsiteY66" fmla="*/ 1290638 h 2981325"/>
              <a:gd name="connsiteX67" fmla="*/ 4086225 w 5348288"/>
              <a:gd name="connsiteY67" fmla="*/ 1209675 h 2981325"/>
              <a:gd name="connsiteX68" fmla="*/ 4252913 w 5348288"/>
              <a:gd name="connsiteY68" fmla="*/ 1143000 h 2981325"/>
              <a:gd name="connsiteX69" fmla="*/ 4305300 w 5348288"/>
              <a:gd name="connsiteY69" fmla="*/ 1104900 h 2981325"/>
              <a:gd name="connsiteX70" fmla="*/ 4333875 w 5348288"/>
              <a:gd name="connsiteY70" fmla="*/ 1076325 h 2981325"/>
              <a:gd name="connsiteX71" fmla="*/ 4338638 w 5348288"/>
              <a:gd name="connsiteY71" fmla="*/ 1062038 h 2981325"/>
              <a:gd name="connsiteX72" fmla="*/ 4367213 w 5348288"/>
              <a:gd name="connsiteY72" fmla="*/ 1023938 h 2981325"/>
              <a:gd name="connsiteX73" fmla="*/ 4381500 w 5348288"/>
              <a:gd name="connsiteY73" fmla="*/ 1009650 h 2981325"/>
              <a:gd name="connsiteX74" fmla="*/ 4410075 w 5348288"/>
              <a:gd name="connsiteY74" fmla="*/ 990600 h 2981325"/>
              <a:gd name="connsiteX75" fmla="*/ 4433888 w 5348288"/>
              <a:gd name="connsiteY75" fmla="*/ 971550 h 2981325"/>
              <a:gd name="connsiteX76" fmla="*/ 4462463 w 5348288"/>
              <a:gd name="connsiteY76" fmla="*/ 952500 h 2981325"/>
              <a:gd name="connsiteX77" fmla="*/ 4519613 w 5348288"/>
              <a:gd name="connsiteY77" fmla="*/ 900113 h 2981325"/>
              <a:gd name="connsiteX78" fmla="*/ 4538663 w 5348288"/>
              <a:gd name="connsiteY78" fmla="*/ 881063 h 2981325"/>
              <a:gd name="connsiteX79" fmla="*/ 4576763 w 5348288"/>
              <a:gd name="connsiteY79" fmla="*/ 852488 h 2981325"/>
              <a:gd name="connsiteX80" fmla="*/ 4605338 w 5348288"/>
              <a:gd name="connsiteY80" fmla="*/ 828675 h 2981325"/>
              <a:gd name="connsiteX81" fmla="*/ 4643438 w 5348288"/>
              <a:gd name="connsiteY81" fmla="*/ 785813 h 2981325"/>
              <a:gd name="connsiteX82" fmla="*/ 4643438 w 5348288"/>
              <a:gd name="connsiteY82" fmla="*/ 785813 h 2981325"/>
              <a:gd name="connsiteX83" fmla="*/ 4710113 w 5348288"/>
              <a:gd name="connsiteY83" fmla="*/ 719138 h 2981325"/>
              <a:gd name="connsiteX84" fmla="*/ 4738688 w 5348288"/>
              <a:gd name="connsiteY84" fmla="*/ 681038 h 2981325"/>
              <a:gd name="connsiteX85" fmla="*/ 4748213 w 5348288"/>
              <a:gd name="connsiteY85" fmla="*/ 666750 h 2981325"/>
              <a:gd name="connsiteX86" fmla="*/ 4862513 w 5348288"/>
              <a:gd name="connsiteY86" fmla="*/ 566738 h 2981325"/>
              <a:gd name="connsiteX87" fmla="*/ 4919663 w 5348288"/>
              <a:gd name="connsiteY87" fmla="*/ 514350 h 2981325"/>
              <a:gd name="connsiteX88" fmla="*/ 4995863 w 5348288"/>
              <a:gd name="connsiteY88" fmla="*/ 457200 h 2981325"/>
              <a:gd name="connsiteX89" fmla="*/ 5024438 w 5348288"/>
              <a:gd name="connsiteY89" fmla="*/ 428625 h 2981325"/>
              <a:gd name="connsiteX90" fmla="*/ 5038725 w 5348288"/>
              <a:gd name="connsiteY90" fmla="*/ 414338 h 2981325"/>
              <a:gd name="connsiteX91" fmla="*/ 5048250 w 5348288"/>
              <a:gd name="connsiteY91" fmla="*/ 395288 h 2981325"/>
              <a:gd name="connsiteX92" fmla="*/ 5057775 w 5348288"/>
              <a:gd name="connsiteY92" fmla="*/ 371475 h 2981325"/>
              <a:gd name="connsiteX93" fmla="*/ 5067300 w 5348288"/>
              <a:gd name="connsiteY93" fmla="*/ 357188 h 2981325"/>
              <a:gd name="connsiteX94" fmla="*/ 5072063 w 5348288"/>
              <a:gd name="connsiteY94" fmla="*/ 342900 h 2981325"/>
              <a:gd name="connsiteX95" fmla="*/ 5086350 w 5348288"/>
              <a:gd name="connsiteY95" fmla="*/ 328613 h 2981325"/>
              <a:gd name="connsiteX96" fmla="*/ 5095875 w 5348288"/>
              <a:gd name="connsiteY96" fmla="*/ 314325 h 2981325"/>
              <a:gd name="connsiteX97" fmla="*/ 5129213 w 5348288"/>
              <a:gd name="connsiteY97" fmla="*/ 295275 h 2981325"/>
              <a:gd name="connsiteX98" fmla="*/ 5157788 w 5348288"/>
              <a:gd name="connsiteY98" fmla="*/ 280988 h 2981325"/>
              <a:gd name="connsiteX99" fmla="*/ 5172075 w 5348288"/>
              <a:gd name="connsiteY99" fmla="*/ 266700 h 2981325"/>
              <a:gd name="connsiteX100" fmla="*/ 5191125 w 5348288"/>
              <a:gd name="connsiteY100" fmla="*/ 252413 h 2981325"/>
              <a:gd name="connsiteX101" fmla="*/ 5219700 w 5348288"/>
              <a:gd name="connsiteY101" fmla="*/ 223838 h 2981325"/>
              <a:gd name="connsiteX102" fmla="*/ 5229225 w 5348288"/>
              <a:gd name="connsiteY102" fmla="*/ 209550 h 2981325"/>
              <a:gd name="connsiteX103" fmla="*/ 5238750 w 5348288"/>
              <a:gd name="connsiteY103" fmla="*/ 166688 h 2981325"/>
              <a:gd name="connsiteX104" fmla="*/ 5253038 w 5348288"/>
              <a:gd name="connsiteY104" fmla="*/ 123825 h 2981325"/>
              <a:gd name="connsiteX105" fmla="*/ 5257800 w 5348288"/>
              <a:gd name="connsiteY105" fmla="*/ 109538 h 2981325"/>
              <a:gd name="connsiteX106" fmla="*/ 5267325 w 5348288"/>
              <a:gd name="connsiteY106" fmla="*/ 66675 h 2981325"/>
              <a:gd name="connsiteX107" fmla="*/ 5324475 w 5348288"/>
              <a:gd name="connsiteY107" fmla="*/ 0 h 2981325"/>
              <a:gd name="connsiteX108" fmla="*/ 5348288 w 5348288"/>
              <a:gd name="connsiteY108" fmla="*/ 0 h 2981325"/>
              <a:gd name="connsiteX0" fmla="*/ 0 w 5348288"/>
              <a:gd name="connsiteY0" fmla="*/ 2981325 h 2981325"/>
              <a:gd name="connsiteX1" fmla="*/ 280988 w 5348288"/>
              <a:gd name="connsiteY1" fmla="*/ 2900363 h 2981325"/>
              <a:gd name="connsiteX2" fmla="*/ 692944 w 5348288"/>
              <a:gd name="connsiteY2" fmla="*/ 2750344 h 2981325"/>
              <a:gd name="connsiteX3" fmla="*/ 940594 w 5348288"/>
              <a:gd name="connsiteY3" fmla="*/ 2745582 h 2981325"/>
              <a:gd name="connsiteX4" fmla="*/ 1114425 w 5348288"/>
              <a:gd name="connsiteY4" fmla="*/ 2728913 h 2981325"/>
              <a:gd name="connsiteX5" fmla="*/ 1371600 w 5348288"/>
              <a:gd name="connsiteY5" fmla="*/ 2667000 h 2981325"/>
              <a:gd name="connsiteX6" fmla="*/ 1585913 w 5348288"/>
              <a:gd name="connsiteY6" fmla="*/ 2605088 h 2981325"/>
              <a:gd name="connsiteX7" fmla="*/ 1619250 w 5348288"/>
              <a:gd name="connsiteY7" fmla="*/ 2595563 h 2981325"/>
              <a:gd name="connsiteX8" fmla="*/ 1685925 w 5348288"/>
              <a:gd name="connsiteY8" fmla="*/ 2586038 h 2981325"/>
              <a:gd name="connsiteX9" fmla="*/ 1719263 w 5348288"/>
              <a:gd name="connsiteY9" fmla="*/ 2581275 h 2981325"/>
              <a:gd name="connsiteX10" fmla="*/ 1762125 w 5348288"/>
              <a:gd name="connsiteY10" fmla="*/ 2571750 h 2981325"/>
              <a:gd name="connsiteX11" fmla="*/ 1781175 w 5348288"/>
              <a:gd name="connsiteY11" fmla="*/ 2566988 h 2981325"/>
              <a:gd name="connsiteX12" fmla="*/ 1814513 w 5348288"/>
              <a:gd name="connsiteY12" fmla="*/ 2562225 h 2981325"/>
              <a:gd name="connsiteX13" fmla="*/ 1862138 w 5348288"/>
              <a:gd name="connsiteY13" fmla="*/ 2547938 h 2981325"/>
              <a:gd name="connsiteX14" fmla="*/ 1876425 w 5348288"/>
              <a:gd name="connsiteY14" fmla="*/ 2543175 h 2981325"/>
              <a:gd name="connsiteX15" fmla="*/ 1900238 w 5348288"/>
              <a:gd name="connsiteY15" fmla="*/ 2538413 h 2981325"/>
              <a:gd name="connsiteX16" fmla="*/ 1919288 w 5348288"/>
              <a:gd name="connsiteY16" fmla="*/ 2528888 h 2981325"/>
              <a:gd name="connsiteX17" fmla="*/ 1962150 w 5348288"/>
              <a:gd name="connsiteY17" fmla="*/ 2514600 h 2981325"/>
              <a:gd name="connsiteX18" fmla="*/ 1976438 w 5348288"/>
              <a:gd name="connsiteY18" fmla="*/ 2509838 h 2981325"/>
              <a:gd name="connsiteX19" fmla="*/ 2009775 w 5348288"/>
              <a:gd name="connsiteY19" fmla="*/ 2495550 h 2981325"/>
              <a:gd name="connsiteX20" fmla="*/ 2043113 w 5348288"/>
              <a:gd name="connsiteY20" fmla="*/ 2481263 h 2981325"/>
              <a:gd name="connsiteX21" fmla="*/ 2071688 w 5348288"/>
              <a:gd name="connsiteY21" fmla="*/ 2462213 h 2981325"/>
              <a:gd name="connsiteX22" fmla="*/ 2100263 w 5348288"/>
              <a:gd name="connsiteY22" fmla="*/ 2443163 h 2981325"/>
              <a:gd name="connsiteX23" fmla="*/ 2114550 w 5348288"/>
              <a:gd name="connsiteY23" fmla="*/ 2428875 h 2981325"/>
              <a:gd name="connsiteX24" fmla="*/ 2128838 w 5348288"/>
              <a:gd name="connsiteY24" fmla="*/ 2419350 h 2981325"/>
              <a:gd name="connsiteX25" fmla="*/ 2147888 w 5348288"/>
              <a:gd name="connsiteY25" fmla="*/ 2405063 h 2981325"/>
              <a:gd name="connsiteX26" fmla="*/ 2176463 w 5348288"/>
              <a:gd name="connsiteY26" fmla="*/ 2386013 h 2981325"/>
              <a:gd name="connsiteX27" fmla="*/ 2209800 w 5348288"/>
              <a:gd name="connsiteY27" fmla="*/ 2357438 h 2981325"/>
              <a:gd name="connsiteX28" fmla="*/ 2243138 w 5348288"/>
              <a:gd name="connsiteY28" fmla="*/ 2328863 h 2981325"/>
              <a:gd name="connsiteX29" fmla="*/ 2257425 w 5348288"/>
              <a:gd name="connsiteY29" fmla="*/ 2324100 h 2981325"/>
              <a:gd name="connsiteX30" fmla="*/ 2286000 w 5348288"/>
              <a:gd name="connsiteY30" fmla="*/ 2295525 h 2981325"/>
              <a:gd name="connsiteX31" fmla="*/ 2319338 w 5348288"/>
              <a:gd name="connsiteY31" fmla="*/ 2271713 h 2981325"/>
              <a:gd name="connsiteX32" fmla="*/ 2357438 w 5348288"/>
              <a:gd name="connsiteY32" fmla="*/ 2247900 h 2981325"/>
              <a:gd name="connsiteX33" fmla="*/ 2371725 w 5348288"/>
              <a:gd name="connsiteY33" fmla="*/ 2233613 h 2981325"/>
              <a:gd name="connsiteX34" fmla="*/ 2414588 w 5348288"/>
              <a:gd name="connsiteY34" fmla="*/ 2205038 h 2981325"/>
              <a:gd name="connsiteX35" fmla="*/ 2428875 w 5348288"/>
              <a:gd name="connsiteY35" fmla="*/ 2195513 h 2981325"/>
              <a:gd name="connsiteX36" fmla="*/ 2476500 w 5348288"/>
              <a:gd name="connsiteY36" fmla="*/ 2157413 h 2981325"/>
              <a:gd name="connsiteX37" fmla="*/ 2486025 w 5348288"/>
              <a:gd name="connsiteY37" fmla="*/ 2143125 h 2981325"/>
              <a:gd name="connsiteX38" fmla="*/ 2514600 w 5348288"/>
              <a:gd name="connsiteY38" fmla="*/ 2114550 h 2981325"/>
              <a:gd name="connsiteX39" fmla="*/ 2524125 w 5348288"/>
              <a:gd name="connsiteY39" fmla="*/ 2100263 h 2981325"/>
              <a:gd name="connsiteX40" fmla="*/ 2543175 w 5348288"/>
              <a:gd name="connsiteY40" fmla="*/ 2085975 h 2981325"/>
              <a:gd name="connsiteX41" fmla="*/ 2571750 w 5348288"/>
              <a:gd name="connsiteY41" fmla="*/ 2057400 h 2981325"/>
              <a:gd name="connsiteX42" fmla="*/ 2581275 w 5348288"/>
              <a:gd name="connsiteY42" fmla="*/ 2043113 h 2981325"/>
              <a:gd name="connsiteX43" fmla="*/ 2595563 w 5348288"/>
              <a:gd name="connsiteY43" fmla="*/ 2038350 h 2981325"/>
              <a:gd name="connsiteX44" fmla="*/ 2628900 w 5348288"/>
              <a:gd name="connsiteY44" fmla="*/ 2009775 h 2981325"/>
              <a:gd name="connsiteX45" fmla="*/ 2667000 w 5348288"/>
              <a:gd name="connsiteY45" fmla="*/ 1966913 h 2981325"/>
              <a:gd name="connsiteX46" fmla="*/ 2690813 w 5348288"/>
              <a:gd name="connsiteY46" fmla="*/ 1952625 h 2981325"/>
              <a:gd name="connsiteX47" fmla="*/ 2714625 w 5348288"/>
              <a:gd name="connsiteY47" fmla="*/ 1928813 h 2981325"/>
              <a:gd name="connsiteX48" fmla="*/ 2738438 w 5348288"/>
              <a:gd name="connsiteY48" fmla="*/ 1905000 h 2981325"/>
              <a:gd name="connsiteX49" fmla="*/ 2752725 w 5348288"/>
              <a:gd name="connsiteY49" fmla="*/ 1885950 h 2981325"/>
              <a:gd name="connsiteX50" fmla="*/ 2771775 w 5348288"/>
              <a:gd name="connsiteY50" fmla="*/ 1857375 h 2981325"/>
              <a:gd name="connsiteX51" fmla="*/ 2786063 w 5348288"/>
              <a:gd name="connsiteY51" fmla="*/ 1843088 h 2981325"/>
              <a:gd name="connsiteX52" fmla="*/ 2805113 w 5348288"/>
              <a:gd name="connsiteY52" fmla="*/ 1828800 h 2981325"/>
              <a:gd name="connsiteX53" fmla="*/ 2828925 w 5348288"/>
              <a:gd name="connsiteY53" fmla="*/ 1800225 h 2981325"/>
              <a:gd name="connsiteX54" fmla="*/ 2847975 w 5348288"/>
              <a:gd name="connsiteY54" fmla="*/ 1790700 h 2981325"/>
              <a:gd name="connsiteX55" fmla="*/ 2876550 w 5348288"/>
              <a:gd name="connsiteY55" fmla="*/ 1776413 h 2981325"/>
              <a:gd name="connsiteX56" fmla="*/ 2890838 w 5348288"/>
              <a:gd name="connsiteY56" fmla="*/ 1762125 h 2981325"/>
              <a:gd name="connsiteX57" fmla="*/ 2905125 w 5348288"/>
              <a:gd name="connsiteY57" fmla="*/ 1752600 h 2981325"/>
              <a:gd name="connsiteX58" fmla="*/ 2938463 w 5348288"/>
              <a:gd name="connsiteY58" fmla="*/ 1719263 h 2981325"/>
              <a:gd name="connsiteX59" fmla="*/ 2952750 w 5348288"/>
              <a:gd name="connsiteY59" fmla="*/ 1709738 h 2981325"/>
              <a:gd name="connsiteX60" fmla="*/ 2967038 w 5348288"/>
              <a:gd name="connsiteY60" fmla="*/ 1690688 h 2981325"/>
              <a:gd name="connsiteX61" fmla="*/ 2995613 w 5348288"/>
              <a:gd name="connsiteY61" fmla="*/ 1676400 h 2981325"/>
              <a:gd name="connsiteX62" fmla="*/ 3009900 w 5348288"/>
              <a:gd name="connsiteY62" fmla="*/ 1662113 h 2981325"/>
              <a:gd name="connsiteX63" fmla="*/ 3038475 w 5348288"/>
              <a:gd name="connsiteY63" fmla="*/ 1643063 h 2981325"/>
              <a:gd name="connsiteX64" fmla="*/ 3262313 w 5348288"/>
              <a:gd name="connsiteY64" fmla="*/ 1533526 h 2981325"/>
              <a:gd name="connsiteX65" fmla="*/ 3619501 w 5348288"/>
              <a:gd name="connsiteY65" fmla="*/ 1393031 h 2981325"/>
              <a:gd name="connsiteX66" fmla="*/ 3879056 w 5348288"/>
              <a:gd name="connsiteY66" fmla="*/ 1290638 h 2981325"/>
              <a:gd name="connsiteX67" fmla="*/ 4086225 w 5348288"/>
              <a:gd name="connsiteY67" fmla="*/ 1209675 h 2981325"/>
              <a:gd name="connsiteX68" fmla="*/ 4252913 w 5348288"/>
              <a:gd name="connsiteY68" fmla="*/ 1143000 h 2981325"/>
              <a:gd name="connsiteX69" fmla="*/ 4305300 w 5348288"/>
              <a:gd name="connsiteY69" fmla="*/ 1104900 h 2981325"/>
              <a:gd name="connsiteX70" fmla="*/ 4333875 w 5348288"/>
              <a:gd name="connsiteY70" fmla="*/ 1076325 h 2981325"/>
              <a:gd name="connsiteX71" fmla="*/ 4338638 w 5348288"/>
              <a:gd name="connsiteY71" fmla="*/ 1062038 h 2981325"/>
              <a:gd name="connsiteX72" fmla="*/ 4367213 w 5348288"/>
              <a:gd name="connsiteY72" fmla="*/ 1023938 h 2981325"/>
              <a:gd name="connsiteX73" fmla="*/ 4381500 w 5348288"/>
              <a:gd name="connsiteY73" fmla="*/ 1009650 h 2981325"/>
              <a:gd name="connsiteX74" fmla="*/ 4410075 w 5348288"/>
              <a:gd name="connsiteY74" fmla="*/ 990600 h 2981325"/>
              <a:gd name="connsiteX75" fmla="*/ 4433888 w 5348288"/>
              <a:gd name="connsiteY75" fmla="*/ 971550 h 2981325"/>
              <a:gd name="connsiteX76" fmla="*/ 4462463 w 5348288"/>
              <a:gd name="connsiteY76" fmla="*/ 952500 h 2981325"/>
              <a:gd name="connsiteX77" fmla="*/ 4519613 w 5348288"/>
              <a:gd name="connsiteY77" fmla="*/ 900113 h 2981325"/>
              <a:gd name="connsiteX78" fmla="*/ 4538663 w 5348288"/>
              <a:gd name="connsiteY78" fmla="*/ 881063 h 2981325"/>
              <a:gd name="connsiteX79" fmla="*/ 4576763 w 5348288"/>
              <a:gd name="connsiteY79" fmla="*/ 852488 h 2981325"/>
              <a:gd name="connsiteX80" fmla="*/ 4605338 w 5348288"/>
              <a:gd name="connsiteY80" fmla="*/ 828675 h 2981325"/>
              <a:gd name="connsiteX81" fmla="*/ 4643438 w 5348288"/>
              <a:gd name="connsiteY81" fmla="*/ 785813 h 2981325"/>
              <a:gd name="connsiteX82" fmla="*/ 4643438 w 5348288"/>
              <a:gd name="connsiteY82" fmla="*/ 785813 h 2981325"/>
              <a:gd name="connsiteX83" fmla="*/ 4710113 w 5348288"/>
              <a:gd name="connsiteY83" fmla="*/ 719138 h 2981325"/>
              <a:gd name="connsiteX84" fmla="*/ 4738688 w 5348288"/>
              <a:gd name="connsiteY84" fmla="*/ 681038 h 2981325"/>
              <a:gd name="connsiteX85" fmla="*/ 4748213 w 5348288"/>
              <a:gd name="connsiteY85" fmla="*/ 666750 h 2981325"/>
              <a:gd name="connsiteX86" fmla="*/ 4862513 w 5348288"/>
              <a:gd name="connsiteY86" fmla="*/ 566738 h 2981325"/>
              <a:gd name="connsiteX87" fmla="*/ 4919663 w 5348288"/>
              <a:gd name="connsiteY87" fmla="*/ 514350 h 2981325"/>
              <a:gd name="connsiteX88" fmla="*/ 4995863 w 5348288"/>
              <a:gd name="connsiteY88" fmla="*/ 457200 h 2981325"/>
              <a:gd name="connsiteX89" fmla="*/ 5024438 w 5348288"/>
              <a:gd name="connsiteY89" fmla="*/ 428625 h 2981325"/>
              <a:gd name="connsiteX90" fmla="*/ 5038725 w 5348288"/>
              <a:gd name="connsiteY90" fmla="*/ 414338 h 2981325"/>
              <a:gd name="connsiteX91" fmla="*/ 5048250 w 5348288"/>
              <a:gd name="connsiteY91" fmla="*/ 395288 h 2981325"/>
              <a:gd name="connsiteX92" fmla="*/ 5057775 w 5348288"/>
              <a:gd name="connsiteY92" fmla="*/ 371475 h 2981325"/>
              <a:gd name="connsiteX93" fmla="*/ 5067300 w 5348288"/>
              <a:gd name="connsiteY93" fmla="*/ 357188 h 2981325"/>
              <a:gd name="connsiteX94" fmla="*/ 5072063 w 5348288"/>
              <a:gd name="connsiteY94" fmla="*/ 342900 h 2981325"/>
              <a:gd name="connsiteX95" fmla="*/ 5086350 w 5348288"/>
              <a:gd name="connsiteY95" fmla="*/ 328613 h 2981325"/>
              <a:gd name="connsiteX96" fmla="*/ 5095875 w 5348288"/>
              <a:gd name="connsiteY96" fmla="*/ 314325 h 2981325"/>
              <a:gd name="connsiteX97" fmla="*/ 5129213 w 5348288"/>
              <a:gd name="connsiteY97" fmla="*/ 295275 h 2981325"/>
              <a:gd name="connsiteX98" fmla="*/ 5157788 w 5348288"/>
              <a:gd name="connsiteY98" fmla="*/ 280988 h 2981325"/>
              <a:gd name="connsiteX99" fmla="*/ 5172075 w 5348288"/>
              <a:gd name="connsiteY99" fmla="*/ 266700 h 2981325"/>
              <a:gd name="connsiteX100" fmla="*/ 5191125 w 5348288"/>
              <a:gd name="connsiteY100" fmla="*/ 252413 h 2981325"/>
              <a:gd name="connsiteX101" fmla="*/ 5219700 w 5348288"/>
              <a:gd name="connsiteY101" fmla="*/ 223838 h 2981325"/>
              <a:gd name="connsiteX102" fmla="*/ 5229225 w 5348288"/>
              <a:gd name="connsiteY102" fmla="*/ 209550 h 2981325"/>
              <a:gd name="connsiteX103" fmla="*/ 5238750 w 5348288"/>
              <a:gd name="connsiteY103" fmla="*/ 166688 h 2981325"/>
              <a:gd name="connsiteX104" fmla="*/ 5253038 w 5348288"/>
              <a:gd name="connsiteY104" fmla="*/ 123825 h 2981325"/>
              <a:gd name="connsiteX105" fmla="*/ 5257800 w 5348288"/>
              <a:gd name="connsiteY105" fmla="*/ 109538 h 2981325"/>
              <a:gd name="connsiteX106" fmla="*/ 5267325 w 5348288"/>
              <a:gd name="connsiteY106" fmla="*/ 66675 h 2981325"/>
              <a:gd name="connsiteX107" fmla="*/ 5348288 w 5348288"/>
              <a:gd name="connsiteY107" fmla="*/ 0 h 2981325"/>
              <a:gd name="connsiteX0" fmla="*/ 0 w 5334001"/>
              <a:gd name="connsiteY0" fmla="*/ 3088481 h 3088481"/>
              <a:gd name="connsiteX1" fmla="*/ 280988 w 5334001"/>
              <a:gd name="connsiteY1" fmla="*/ 3007519 h 3088481"/>
              <a:gd name="connsiteX2" fmla="*/ 692944 w 5334001"/>
              <a:gd name="connsiteY2" fmla="*/ 2857500 h 3088481"/>
              <a:gd name="connsiteX3" fmla="*/ 940594 w 5334001"/>
              <a:gd name="connsiteY3" fmla="*/ 2852738 h 3088481"/>
              <a:gd name="connsiteX4" fmla="*/ 1114425 w 5334001"/>
              <a:gd name="connsiteY4" fmla="*/ 2836069 h 3088481"/>
              <a:gd name="connsiteX5" fmla="*/ 1371600 w 5334001"/>
              <a:gd name="connsiteY5" fmla="*/ 2774156 h 3088481"/>
              <a:gd name="connsiteX6" fmla="*/ 1585913 w 5334001"/>
              <a:gd name="connsiteY6" fmla="*/ 2712244 h 3088481"/>
              <a:gd name="connsiteX7" fmla="*/ 1619250 w 5334001"/>
              <a:gd name="connsiteY7" fmla="*/ 2702719 h 3088481"/>
              <a:gd name="connsiteX8" fmla="*/ 1685925 w 5334001"/>
              <a:gd name="connsiteY8" fmla="*/ 2693194 h 3088481"/>
              <a:gd name="connsiteX9" fmla="*/ 1719263 w 5334001"/>
              <a:gd name="connsiteY9" fmla="*/ 2688431 h 3088481"/>
              <a:gd name="connsiteX10" fmla="*/ 1762125 w 5334001"/>
              <a:gd name="connsiteY10" fmla="*/ 2678906 h 3088481"/>
              <a:gd name="connsiteX11" fmla="*/ 1781175 w 5334001"/>
              <a:gd name="connsiteY11" fmla="*/ 2674144 h 3088481"/>
              <a:gd name="connsiteX12" fmla="*/ 1814513 w 5334001"/>
              <a:gd name="connsiteY12" fmla="*/ 2669381 h 3088481"/>
              <a:gd name="connsiteX13" fmla="*/ 1862138 w 5334001"/>
              <a:gd name="connsiteY13" fmla="*/ 2655094 h 3088481"/>
              <a:gd name="connsiteX14" fmla="*/ 1876425 w 5334001"/>
              <a:gd name="connsiteY14" fmla="*/ 2650331 h 3088481"/>
              <a:gd name="connsiteX15" fmla="*/ 1900238 w 5334001"/>
              <a:gd name="connsiteY15" fmla="*/ 2645569 h 3088481"/>
              <a:gd name="connsiteX16" fmla="*/ 1919288 w 5334001"/>
              <a:gd name="connsiteY16" fmla="*/ 2636044 h 3088481"/>
              <a:gd name="connsiteX17" fmla="*/ 1962150 w 5334001"/>
              <a:gd name="connsiteY17" fmla="*/ 2621756 h 3088481"/>
              <a:gd name="connsiteX18" fmla="*/ 1976438 w 5334001"/>
              <a:gd name="connsiteY18" fmla="*/ 2616994 h 3088481"/>
              <a:gd name="connsiteX19" fmla="*/ 2009775 w 5334001"/>
              <a:gd name="connsiteY19" fmla="*/ 2602706 h 3088481"/>
              <a:gd name="connsiteX20" fmla="*/ 2043113 w 5334001"/>
              <a:gd name="connsiteY20" fmla="*/ 2588419 h 3088481"/>
              <a:gd name="connsiteX21" fmla="*/ 2071688 w 5334001"/>
              <a:gd name="connsiteY21" fmla="*/ 2569369 h 3088481"/>
              <a:gd name="connsiteX22" fmla="*/ 2100263 w 5334001"/>
              <a:gd name="connsiteY22" fmla="*/ 2550319 h 3088481"/>
              <a:gd name="connsiteX23" fmla="*/ 2114550 w 5334001"/>
              <a:gd name="connsiteY23" fmla="*/ 2536031 h 3088481"/>
              <a:gd name="connsiteX24" fmla="*/ 2128838 w 5334001"/>
              <a:gd name="connsiteY24" fmla="*/ 2526506 h 3088481"/>
              <a:gd name="connsiteX25" fmla="*/ 2147888 w 5334001"/>
              <a:gd name="connsiteY25" fmla="*/ 2512219 h 3088481"/>
              <a:gd name="connsiteX26" fmla="*/ 2176463 w 5334001"/>
              <a:gd name="connsiteY26" fmla="*/ 2493169 h 3088481"/>
              <a:gd name="connsiteX27" fmla="*/ 2209800 w 5334001"/>
              <a:gd name="connsiteY27" fmla="*/ 2464594 h 3088481"/>
              <a:gd name="connsiteX28" fmla="*/ 2243138 w 5334001"/>
              <a:gd name="connsiteY28" fmla="*/ 2436019 h 3088481"/>
              <a:gd name="connsiteX29" fmla="*/ 2257425 w 5334001"/>
              <a:gd name="connsiteY29" fmla="*/ 2431256 h 3088481"/>
              <a:gd name="connsiteX30" fmla="*/ 2286000 w 5334001"/>
              <a:gd name="connsiteY30" fmla="*/ 2402681 h 3088481"/>
              <a:gd name="connsiteX31" fmla="*/ 2319338 w 5334001"/>
              <a:gd name="connsiteY31" fmla="*/ 2378869 h 3088481"/>
              <a:gd name="connsiteX32" fmla="*/ 2357438 w 5334001"/>
              <a:gd name="connsiteY32" fmla="*/ 2355056 h 3088481"/>
              <a:gd name="connsiteX33" fmla="*/ 2371725 w 5334001"/>
              <a:gd name="connsiteY33" fmla="*/ 2340769 h 3088481"/>
              <a:gd name="connsiteX34" fmla="*/ 2414588 w 5334001"/>
              <a:gd name="connsiteY34" fmla="*/ 2312194 h 3088481"/>
              <a:gd name="connsiteX35" fmla="*/ 2428875 w 5334001"/>
              <a:gd name="connsiteY35" fmla="*/ 2302669 h 3088481"/>
              <a:gd name="connsiteX36" fmla="*/ 2476500 w 5334001"/>
              <a:gd name="connsiteY36" fmla="*/ 2264569 h 3088481"/>
              <a:gd name="connsiteX37" fmla="*/ 2486025 w 5334001"/>
              <a:gd name="connsiteY37" fmla="*/ 2250281 h 3088481"/>
              <a:gd name="connsiteX38" fmla="*/ 2514600 w 5334001"/>
              <a:gd name="connsiteY38" fmla="*/ 2221706 h 3088481"/>
              <a:gd name="connsiteX39" fmla="*/ 2524125 w 5334001"/>
              <a:gd name="connsiteY39" fmla="*/ 2207419 h 3088481"/>
              <a:gd name="connsiteX40" fmla="*/ 2543175 w 5334001"/>
              <a:gd name="connsiteY40" fmla="*/ 2193131 h 3088481"/>
              <a:gd name="connsiteX41" fmla="*/ 2571750 w 5334001"/>
              <a:gd name="connsiteY41" fmla="*/ 2164556 h 3088481"/>
              <a:gd name="connsiteX42" fmla="*/ 2581275 w 5334001"/>
              <a:gd name="connsiteY42" fmla="*/ 2150269 h 3088481"/>
              <a:gd name="connsiteX43" fmla="*/ 2595563 w 5334001"/>
              <a:gd name="connsiteY43" fmla="*/ 2145506 h 3088481"/>
              <a:gd name="connsiteX44" fmla="*/ 2628900 w 5334001"/>
              <a:gd name="connsiteY44" fmla="*/ 2116931 h 3088481"/>
              <a:gd name="connsiteX45" fmla="*/ 2667000 w 5334001"/>
              <a:gd name="connsiteY45" fmla="*/ 2074069 h 3088481"/>
              <a:gd name="connsiteX46" fmla="*/ 2690813 w 5334001"/>
              <a:gd name="connsiteY46" fmla="*/ 2059781 h 3088481"/>
              <a:gd name="connsiteX47" fmla="*/ 2714625 w 5334001"/>
              <a:gd name="connsiteY47" fmla="*/ 2035969 h 3088481"/>
              <a:gd name="connsiteX48" fmla="*/ 2738438 w 5334001"/>
              <a:gd name="connsiteY48" fmla="*/ 2012156 h 3088481"/>
              <a:gd name="connsiteX49" fmla="*/ 2752725 w 5334001"/>
              <a:gd name="connsiteY49" fmla="*/ 1993106 h 3088481"/>
              <a:gd name="connsiteX50" fmla="*/ 2771775 w 5334001"/>
              <a:gd name="connsiteY50" fmla="*/ 1964531 h 3088481"/>
              <a:gd name="connsiteX51" fmla="*/ 2786063 w 5334001"/>
              <a:gd name="connsiteY51" fmla="*/ 1950244 h 3088481"/>
              <a:gd name="connsiteX52" fmla="*/ 2805113 w 5334001"/>
              <a:gd name="connsiteY52" fmla="*/ 1935956 h 3088481"/>
              <a:gd name="connsiteX53" fmla="*/ 2828925 w 5334001"/>
              <a:gd name="connsiteY53" fmla="*/ 1907381 h 3088481"/>
              <a:gd name="connsiteX54" fmla="*/ 2847975 w 5334001"/>
              <a:gd name="connsiteY54" fmla="*/ 1897856 h 3088481"/>
              <a:gd name="connsiteX55" fmla="*/ 2876550 w 5334001"/>
              <a:gd name="connsiteY55" fmla="*/ 1883569 h 3088481"/>
              <a:gd name="connsiteX56" fmla="*/ 2890838 w 5334001"/>
              <a:gd name="connsiteY56" fmla="*/ 1869281 h 3088481"/>
              <a:gd name="connsiteX57" fmla="*/ 2905125 w 5334001"/>
              <a:gd name="connsiteY57" fmla="*/ 1859756 h 3088481"/>
              <a:gd name="connsiteX58" fmla="*/ 2938463 w 5334001"/>
              <a:gd name="connsiteY58" fmla="*/ 1826419 h 3088481"/>
              <a:gd name="connsiteX59" fmla="*/ 2952750 w 5334001"/>
              <a:gd name="connsiteY59" fmla="*/ 1816894 h 3088481"/>
              <a:gd name="connsiteX60" fmla="*/ 2967038 w 5334001"/>
              <a:gd name="connsiteY60" fmla="*/ 1797844 h 3088481"/>
              <a:gd name="connsiteX61" fmla="*/ 2995613 w 5334001"/>
              <a:gd name="connsiteY61" fmla="*/ 1783556 h 3088481"/>
              <a:gd name="connsiteX62" fmla="*/ 3009900 w 5334001"/>
              <a:gd name="connsiteY62" fmla="*/ 1769269 h 3088481"/>
              <a:gd name="connsiteX63" fmla="*/ 3038475 w 5334001"/>
              <a:gd name="connsiteY63" fmla="*/ 1750219 h 3088481"/>
              <a:gd name="connsiteX64" fmla="*/ 3262313 w 5334001"/>
              <a:gd name="connsiteY64" fmla="*/ 1640682 h 3088481"/>
              <a:gd name="connsiteX65" fmla="*/ 3619501 w 5334001"/>
              <a:gd name="connsiteY65" fmla="*/ 1500187 h 3088481"/>
              <a:gd name="connsiteX66" fmla="*/ 3879056 w 5334001"/>
              <a:gd name="connsiteY66" fmla="*/ 1397794 h 3088481"/>
              <a:gd name="connsiteX67" fmla="*/ 4086225 w 5334001"/>
              <a:gd name="connsiteY67" fmla="*/ 1316831 h 3088481"/>
              <a:gd name="connsiteX68" fmla="*/ 4252913 w 5334001"/>
              <a:gd name="connsiteY68" fmla="*/ 1250156 h 3088481"/>
              <a:gd name="connsiteX69" fmla="*/ 4305300 w 5334001"/>
              <a:gd name="connsiteY69" fmla="*/ 1212056 h 3088481"/>
              <a:gd name="connsiteX70" fmla="*/ 4333875 w 5334001"/>
              <a:gd name="connsiteY70" fmla="*/ 1183481 h 3088481"/>
              <a:gd name="connsiteX71" fmla="*/ 4338638 w 5334001"/>
              <a:gd name="connsiteY71" fmla="*/ 1169194 h 3088481"/>
              <a:gd name="connsiteX72" fmla="*/ 4367213 w 5334001"/>
              <a:gd name="connsiteY72" fmla="*/ 1131094 h 3088481"/>
              <a:gd name="connsiteX73" fmla="*/ 4381500 w 5334001"/>
              <a:gd name="connsiteY73" fmla="*/ 1116806 h 3088481"/>
              <a:gd name="connsiteX74" fmla="*/ 4410075 w 5334001"/>
              <a:gd name="connsiteY74" fmla="*/ 1097756 h 3088481"/>
              <a:gd name="connsiteX75" fmla="*/ 4433888 w 5334001"/>
              <a:gd name="connsiteY75" fmla="*/ 1078706 h 3088481"/>
              <a:gd name="connsiteX76" fmla="*/ 4462463 w 5334001"/>
              <a:gd name="connsiteY76" fmla="*/ 1059656 h 3088481"/>
              <a:gd name="connsiteX77" fmla="*/ 4519613 w 5334001"/>
              <a:gd name="connsiteY77" fmla="*/ 1007269 h 3088481"/>
              <a:gd name="connsiteX78" fmla="*/ 4538663 w 5334001"/>
              <a:gd name="connsiteY78" fmla="*/ 988219 h 3088481"/>
              <a:gd name="connsiteX79" fmla="*/ 4576763 w 5334001"/>
              <a:gd name="connsiteY79" fmla="*/ 959644 h 3088481"/>
              <a:gd name="connsiteX80" fmla="*/ 4605338 w 5334001"/>
              <a:gd name="connsiteY80" fmla="*/ 935831 h 3088481"/>
              <a:gd name="connsiteX81" fmla="*/ 4643438 w 5334001"/>
              <a:gd name="connsiteY81" fmla="*/ 892969 h 3088481"/>
              <a:gd name="connsiteX82" fmla="*/ 4643438 w 5334001"/>
              <a:gd name="connsiteY82" fmla="*/ 892969 h 3088481"/>
              <a:gd name="connsiteX83" fmla="*/ 4710113 w 5334001"/>
              <a:gd name="connsiteY83" fmla="*/ 826294 h 3088481"/>
              <a:gd name="connsiteX84" fmla="*/ 4738688 w 5334001"/>
              <a:gd name="connsiteY84" fmla="*/ 788194 h 3088481"/>
              <a:gd name="connsiteX85" fmla="*/ 4748213 w 5334001"/>
              <a:gd name="connsiteY85" fmla="*/ 773906 h 3088481"/>
              <a:gd name="connsiteX86" fmla="*/ 4862513 w 5334001"/>
              <a:gd name="connsiteY86" fmla="*/ 673894 h 3088481"/>
              <a:gd name="connsiteX87" fmla="*/ 4919663 w 5334001"/>
              <a:gd name="connsiteY87" fmla="*/ 621506 h 3088481"/>
              <a:gd name="connsiteX88" fmla="*/ 4995863 w 5334001"/>
              <a:gd name="connsiteY88" fmla="*/ 564356 h 3088481"/>
              <a:gd name="connsiteX89" fmla="*/ 5024438 w 5334001"/>
              <a:gd name="connsiteY89" fmla="*/ 535781 h 3088481"/>
              <a:gd name="connsiteX90" fmla="*/ 5038725 w 5334001"/>
              <a:gd name="connsiteY90" fmla="*/ 521494 h 3088481"/>
              <a:gd name="connsiteX91" fmla="*/ 5048250 w 5334001"/>
              <a:gd name="connsiteY91" fmla="*/ 502444 h 3088481"/>
              <a:gd name="connsiteX92" fmla="*/ 5057775 w 5334001"/>
              <a:gd name="connsiteY92" fmla="*/ 478631 h 3088481"/>
              <a:gd name="connsiteX93" fmla="*/ 5067300 w 5334001"/>
              <a:gd name="connsiteY93" fmla="*/ 464344 h 3088481"/>
              <a:gd name="connsiteX94" fmla="*/ 5072063 w 5334001"/>
              <a:gd name="connsiteY94" fmla="*/ 450056 h 3088481"/>
              <a:gd name="connsiteX95" fmla="*/ 5086350 w 5334001"/>
              <a:gd name="connsiteY95" fmla="*/ 435769 h 3088481"/>
              <a:gd name="connsiteX96" fmla="*/ 5095875 w 5334001"/>
              <a:gd name="connsiteY96" fmla="*/ 421481 h 3088481"/>
              <a:gd name="connsiteX97" fmla="*/ 5129213 w 5334001"/>
              <a:gd name="connsiteY97" fmla="*/ 402431 h 3088481"/>
              <a:gd name="connsiteX98" fmla="*/ 5157788 w 5334001"/>
              <a:gd name="connsiteY98" fmla="*/ 388144 h 3088481"/>
              <a:gd name="connsiteX99" fmla="*/ 5172075 w 5334001"/>
              <a:gd name="connsiteY99" fmla="*/ 373856 h 3088481"/>
              <a:gd name="connsiteX100" fmla="*/ 5191125 w 5334001"/>
              <a:gd name="connsiteY100" fmla="*/ 359569 h 3088481"/>
              <a:gd name="connsiteX101" fmla="*/ 5219700 w 5334001"/>
              <a:gd name="connsiteY101" fmla="*/ 330994 h 3088481"/>
              <a:gd name="connsiteX102" fmla="*/ 5229225 w 5334001"/>
              <a:gd name="connsiteY102" fmla="*/ 316706 h 3088481"/>
              <a:gd name="connsiteX103" fmla="*/ 5238750 w 5334001"/>
              <a:gd name="connsiteY103" fmla="*/ 273844 h 3088481"/>
              <a:gd name="connsiteX104" fmla="*/ 5253038 w 5334001"/>
              <a:gd name="connsiteY104" fmla="*/ 230981 h 3088481"/>
              <a:gd name="connsiteX105" fmla="*/ 5257800 w 5334001"/>
              <a:gd name="connsiteY105" fmla="*/ 216694 h 3088481"/>
              <a:gd name="connsiteX106" fmla="*/ 5267325 w 5334001"/>
              <a:gd name="connsiteY106" fmla="*/ 173831 h 3088481"/>
              <a:gd name="connsiteX107" fmla="*/ 5334001 w 5334001"/>
              <a:gd name="connsiteY107" fmla="*/ 0 h 3088481"/>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253038 w 5767388"/>
              <a:gd name="connsiteY104" fmla="*/ 1073944 h 3931444"/>
              <a:gd name="connsiteX105" fmla="*/ 5257800 w 5767388"/>
              <a:gd name="connsiteY105" fmla="*/ 1059657 h 3931444"/>
              <a:gd name="connsiteX106" fmla="*/ 5267325 w 5767388"/>
              <a:gd name="connsiteY106" fmla="*/ 1016794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253038 w 5767388"/>
              <a:gd name="connsiteY104" fmla="*/ 1073944 h 3931444"/>
              <a:gd name="connsiteX105" fmla="*/ 5257800 w 5767388"/>
              <a:gd name="connsiteY105" fmla="*/ 1059657 h 3931444"/>
              <a:gd name="connsiteX106" fmla="*/ 5267325 w 5767388"/>
              <a:gd name="connsiteY106" fmla="*/ 1016794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253038 w 5767388"/>
              <a:gd name="connsiteY104" fmla="*/ 1073944 h 3931444"/>
              <a:gd name="connsiteX105" fmla="*/ 5257800 w 5767388"/>
              <a:gd name="connsiteY105" fmla="*/ 1059657 h 3931444"/>
              <a:gd name="connsiteX106" fmla="*/ 5607844 w 5767388"/>
              <a:gd name="connsiteY106" fmla="*/ 159544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253038 w 5767388"/>
              <a:gd name="connsiteY104" fmla="*/ 1073944 h 3931444"/>
              <a:gd name="connsiteX105" fmla="*/ 5257800 w 5767388"/>
              <a:gd name="connsiteY105" fmla="*/ 1059657 h 3931444"/>
              <a:gd name="connsiteX106" fmla="*/ 5607844 w 5767388"/>
              <a:gd name="connsiteY106" fmla="*/ 159544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253038 w 5767388"/>
              <a:gd name="connsiteY104" fmla="*/ 1073944 h 3931444"/>
              <a:gd name="connsiteX105" fmla="*/ 5257800 w 5767388"/>
              <a:gd name="connsiteY105" fmla="*/ 1059657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253038 w 5767388"/>
              <a:gd name="connsiteY104" fmla="*/ 1073944 h 3931444"/>
              <a:gd name="connsiteX105" fmla="*/ 5257800 w 5767388"/>
              <a:gd name="connsiteY105" fmla="*/ 1059657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253038 w 5767388"/>
              <a:gd name="connsiteY104" fmla="*/ 1073944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253038 w 5767388"/>
              <a:gd name="connsiteY104" fmla="*/ 1073944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312569 w 5767388"/>
              <a:gd name="connsiteY103" fmla="*/ 904876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312569 w 5767388"/>
              <a:gd name="connsiteY103" fmla="*/ 904876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33988 w 5767388"/>
              <a:gd name="connsiteY102" fmla="*/ 1045369 h 3931444"/>
              <a:gd name="connsiteX103" fmla="*/ 5312569 w 5767388"/>
              <a:gd name="connsiteY103" fmla="*/ 904876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33988 w 5767388"/>
              <a:gd name="connsiteY102" fmla="*/ 1045369 h 3931444"/>
              <a:gd name="connsiteX103" fmla="*/ 5312569 w 5767388"/>
              <a:gd name="connsiteY103" fmla="*/ 921545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33988 w 5767388"/>
              <a:gd name="connsiteY102" fmla="*/ 1045369 h 3931444"/>
              <a:gd name="connsiteX103" fmla="*/ 5312569 w 5767388"/>
              <a:gd name="connsiteY103" fmla="*/ 921545 h 3931444"/>
              <a:gd name="connsiteX104" fmla="*/ 5324475 w 5767388"/>
              <a:gd name="connsiteY104" fmla="*/ 900113 h 3931444"/>
              <a:gd name="connsiteX105" fmla="*/ 5324475 w 5767388"/>
              <a:gd name="connsiteY105" fmla="*/ 781050 h 3931444"/>
              <a:gd name="connsiteX106" fmla="*/ 5526882 w 5767388"/>
              <a:gd name="connsiteY106" fmla="*/ 433388 h 3931444"/>
              <a:gd name="connsiteX107" fmla="*/ 5564981 w 5767388"/>
              <a:gd name="connsiteY107" fmla="*/ 200025 h 3931444"/>
              <a:gd name="connsiteX108" fmla="*/ 5767388 w 5767388"/>
              <a:gd name="connsiteY108"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33988 w 5767388"/>
              <a:gd name="connsiteY102" fmla="*/ 1045369 h 3931444"/>
              <a:gd name="connsiteX103" fmla="*/ 5312569 w 5767388"/>
              <a:gd name="connsiteY103" fmla="*/ 921545 h 3931444"/>
              <a:gd name="connsiteX104" fmla="*/ 5324475 w 5767388"/>
              <a:gd name="connsiteY104" fmla="*/ 900113 h 3931444"/>
              <a:gd name="connsiteX105" fmla="*/ 5324475 w 5767388"/>
              <a:gd name="connsiteY105" fmla="*/ 781050 h 3931444"/>
              <a:gd name="connsiteX106" fmla="*/ 5526882 w 5767388"/>
              <a:gd name="connsiteY106" fmla="*/ 433388 h 3931444"/>
              <a:gd name="connsiteX107" fmla="*/ 5564981 w 5767388"/>
              <a:gd name="connsiteY107" fmla="*/ 200025 h 3931444"/>
              <a:gd name="connsiteX108" fmla="*/ 5767388 w 5767388"/>
              <a:gd name="connsiteY108"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33988 w 5767388"/>
              <a:gd name="connsiteY102" fmla="*/ 1045369 h 3931444"/>
              <a:gd name="connsiteX103" fmla="*/ 5312569 w 5767388"/>
              <a:gd name="connsiteY103" fmla="*/ 921545 h 3931444"/>
              <a:gd name="connsiteX104" fmla="*/ 5324475 w 5767388"/>
              <a:gd name="connsiteY104" fmla="*/ 900113 h 3931444"/>
              <a:gd name="connsiteX105" fmla="*/ 5324475 w 5767388"/>
              <a:gd name="connsiteY105" fmla="*/ 781050 h 3931444"/>
              <a:gd name="connsiteX106" fmla="*/ 5526882 w 5767388"/>
              <a:gd name="connsiteY106" fmla="*/ 433388 h 3931444"/>
              <a:gd name="connsiteX107" fmla="*/ 5564981 w 5767388"/>
              <a:gd name="connsiteY107" fmla="*/ 200025 h 3931444"/>
              <a:gd name="connsiteX108" fmla="*/ 5767388 w 5767388"/>
              <a:gd name="connsiteY108"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33988 w 5767388"/>
              <a:gd name="connsiteY102" fmla="*/ 1045369 h 3931444"/>
              <a:gd name="connsiteX103" fmla="*/ 5312569 w 5767388"/>
              <a:gd name="connsiteY103" fmla="*/ 921545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33988 w 5767388"/>
              <a:gd name="connsiteY102" fmla="*/ 1045369 h 3931444"/>
              <a:gd name="connsiteX103" fmla="*/ 5307806 w 5767388"/>
              <a:gd name="connsiteY103" fmla="*/ 931070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193506 w 5767388"/>
              <a:gd name="connsiteY101" fmla="*/ 1154907 h 3931444"/>
              <a:gd name="connsiteX102" fmla="*/ 5233988 w 5767388"/>
              <a:gd name="connsiteY102" fmla="*/ 1045369 h 3931444"/>
              <a:gd name="connsiteX103" fmla="*/ 5307806 w 5767388"/>
              <a:gd name="connsiteY103" fmla="*/ 931070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970044 w 7970044"/>
              <a:gd name="connsiteY107"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662863 w 7970044"/>
              <a:gd name="connsiteY107" fmla="*/ 226220 h 5514975"/>
              <a:gd name="connsiteX108" fmla="*/ 7970044 w 7970044"/>
              <a:gd name="connsiteY108"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715251 w 7970044"/>
              <a:gd name="connsiteY107" fmla="*/ 290513 h 5514975"/>
              <a:gd name="connsiteX108" fmla="*/ 7970044 w 7970044"/>
              <a:gd name="connsiteY108"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541419 w 7970044"/>
              <a:gd name="connsiteY107" fmla="*/ 419101 h 5514975"/>
              <a:gd name="connsiteX108" fmla="*/ 7715251 w 7970044"/>
              <a:gd name="connsiteY108" fmla="*/ 290513 h 5514975"/>
              <a:gd name="connsiteX109" fmla="*/ 7970044 w 7970044"/>
              <a:gd name="connsiteY109"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572375 w 7970044"/>
              <a:gd name="connsiteY107" fmla="*/ 450057 h 5514975"/>
              <a:gd name="connsiteX108" fmla="*/ 7715251 w 7970044"/>
              <a:gd name="connsiteY108" fmla="*/ 290513 h 5514975"/>
              <a:gd name="connsiteX109" fmla="*/ 7970044 w 7970044"/>
              <a:gd name="connsiteY109"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572375 w 7970044"/>
              <a:gd name="connsiteY107" fmla="*/ 450057 h 5514975"/>
              <a:gd name="connsiteX108" fmla="*/ 7715251 w 7970044"/>
              <a:gd name="connsiteY108" fmla="*/ 290513 h 5514975"/>
              <a:gd name="connsiteX109" fmla="*/ 7970044 w 7970044"/>
              <a:gd name="connsiteY109"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572375 w 7970044"/>
              <a:gd name="connsiteY107" fmla="*/ 450057 h 5514975"/>
              <a:gd name="connsiteX108" fmla="*/ 7715251 w 7970044"/>
              <a:gd name="connsiteY108" fmla="*/ 290513 h 5514975"/>
              <a:gd name="connsiteX109" fmla="*/ 7970044 w 7970044"/>
              <a:gd name="connsiteY109"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329488 w 7970044"/>
              <a:gd name="connsiteY107" fmla="*/ 604839 h 5514975"/>
              <a:gd name="connsiteX108" fmla="*/ 7572375 w 7970044"/>
              <a:gd name="connsiteY108" fmla="*/ 450057 h 5514975"/>
              <a:gd name="connsiteX109" fmla="*/ 7715251 w 7970044"/>
              <a:gd name="connsiteY109" fmla="*/ 290513 h 5514975"/>
              <a:gd name="connsiteX110" fmla="*/ 7970044 w 7970044"/>
              <a:gd name="connsiteY110"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300913 w 7970044"/>
              <a:gd name="connsiteY107" fmla="*/ 454821 h 5514975"/>
              <a:gd name="connsiteX108" fmla="*/ 7572375 w 7970044"/>
              <a:gd name="connsiteY108" fmla="*/ 450057 h 5514975"/>
              <a:gd name="connsiteX109" fmla="*/ 7715251 w 7970044"/>
              <a:gd name="connsiteY109" fmla="*/ 290513 h 5514975"/>
              <a:gd name="connsiteX110" fmla="*/ 7970044 w 7970044"/>
              <a:gd name="connsiteY110"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300913 w 7970044"/>
              <a:gd name="connsiteY107" fmla="*/ 454821 h 5514975"/>
              <a:gd name="connsiteX108" fmla="*/ 7572375 w 7970044"/>
              <a:gd name="connsiteY108" fmla="*/ 450057 h 5514975"/>
              <a:gd name="connsiteX109" fmla="*/ 7715251 w 7970044"/>
              <a:gd name="connsiteY109" fmla="*/ 290513 h 5514975"/>
              <a:gd name="connsiteX110" fmla="*/ 7970044 w 7970044"/>
              <a:gd name="connsiteY110"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300913 w 7970044"/>
              <a:gd name="connsiteY107" fmla="*/ 454821 h 5514975"/>
              <a:gd name="connsiteX108" fmla="*/ 7572375 w 7970044"/>
              <a:gd name="connsiteY108" fmla="*/ 450057 h 5514975"/>
              <a:gd name="connsiteX109" fmla="*/ 7715251 w 7970044"/>
              <a:gd name="connsiteY109" fmla="*/ 290513 h 5514975"/>
              <a:gd name="connsiteX110" fmla="*/ 7970044 w 7970044"/>
              <a:gd name="connsiteY110"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6917531 w 7970044"/>
              <a:gd name="connsiteY107" fmla="*/ 733426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010400 w 7970044"/>
              <a:gd name="connsiteY107" fmla="*/ 831057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010400 w 7970044"/>
              <a:gd name="connsiteY107" fmla="*/ 831057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010400 w 7970044"/>
              <a:gd name="connsiteY107" fmla="*/ 831057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5810250 w 7970044"/>
              <a:gd name="connsiteY107" fmla="*/ 1609726 h 5514975"/>
              <a:gd name="connsiteX108" fmla="*/ 7010400 w 7970044"/>
              <a:gd name="connsiteY108" fmla="*/ 831057 h 5514975"/>
              <a:gd name="connsiteX109" fmla="*/ 7300913 w 7970044"/>
              <a:gd name="connsiteY109" fmla="*/ 454821 h 5514975"/>
              <a:gd name="connsiteX110" fmla="*/ 7572375 w 7970044"/>
              <a:gd name="connsiteY110" fmla="*/ 450057 h 5514975"/>
              <a:gd name="connsiteX111" fmla="*/ 7715251 w 7970044"/>
              <a:gd name="connsiteY111" fmla="*/ 290513 h 5514975"/>
              <a:gd name="connsiteX112" fmla="*/ 7970044 w 7970044"/>
              <a:gd name="connsiteY112"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5810250 w 7970044"/>
              <a:gd name="connsiteY107" fmla="*/ 1609726 h 5514975"/>
              <a:gd name="connsiteX108" fmla="*/ 7010400 w 7970044"/>
              <a:gd name="connsiteY108" fmla="*/ 831057 h 5514975"/>
              <a:gd name="connsiteX109" fmla="*/ 7300913 w 7970044"/>
              <a:gd name="connsiteY109" fmla="*/ 454821 h 5514975"/>
              <a:gd name="connsiteX110" fmla="*/ 7572375 w 7970044"/>
              <a:gd name="connsiteY110" fmla="*/ 450057 h 5514975"/>
              <a:gd name="connsiteX111" fmla="*/ 7715251 w 7970044"/>
              <a:gd name="connsiteY111" fmla="*/ 290513 h 5514975"/>
              <a:gd name="connsiteX112" fmla="*/ 7970044 w 7970044"/>
              <a:gd name="connsiteY112"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5755482 w 7970044"/>
              <a:gd name="connsiteY107" fmla="*/ 1595439 h 5514975"/>
              <a:gd name="connsiteX108" fmla="*/ 7010400 w 7970044"/>
              <a:gd name="connsiteY108" fmla="*/ 831057 h 5514975"/>
              <a:gd name="connsiteX109" fmla="*/ 7300913 w 7970044"/>
              <a:gd name="connsiteY109" fmla="*/ 454821 h 5514975"/>
              <a:gd name="connsiteX110" fmla="*/ 7572375 w 7970044"/>
              <a:gd name="connsiteY110" fmla="*/ 450057 h 5514975"/>
              <a:gd name="connsiteX111" fmla="*/ 7715251 w 7970044"/>
              <a:gd name="connsiteY111" fmla="*/ 290513 h 5514975"/>
              <a:gd name="connsiteX112" fmla="*/ 7970044 w 7970044"/>
              <a:gd name="connsiteY112"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5755482 w 7970044"/>
              <a:gd name="connsiteY107" fmla="*/ 1595439 h 5514975"/>
              <a:gd name="connsiteX108" fmla="*/ 7010400 w 7970044"/>
              <a:gd name="connsiteY108" fmla="*/ 831057 h 5514975"/>
              <a:gd name="connsiteX109" fmla="*/ 7300913 w 7970044"/>
              <a:gd name="connsiteY109" fmla="*/ 454821 h 5514975"/>
              <a:gd name="connsiteX110" fmla="*/ 7572375 w 7970044"/>
              <a:gd name="connsiteY110" fmla="*/ 450057 h 5514975"/>
              <a:gd name="connsiteX111" fmla="*/ 7715251 w 7970044"/>
              <a:gd name="connsiteY111" fmla="*/ 290513 h 5514975"/>
              <a:gd name="connsiteX112" fmla="*/ 7970044 w 7970044"/>
              <a:gd name="connsiteY112"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5755482 w 7970044"/>
              <a:gd name="connsiteY107" fmla="*/ 1595439 h 5514975"/>
              <a:gd name="connsiteX108" fmla="*/ 7010400 w 7970044"/>
              <a:gd name="connsiteY108" fmla="*/ 831057 h 5514975"/>
              <a:gd name="connsiteX109" fmla="*/ 7300913 w 7970044"/>
              <a:gd name="connsiteY109" fmla="*/ 454821 h 5514975"/>
              <a:gd name="connsiteX110" fmla="*/ 7572375 w 7970044"/>
              <a:gd name="connsiteY110" fmla="*/ 450057 h 5514975"/>
              <a:gd name="connsiteX111" fmla="*/ 7715251 w 7970044"/>
              <a:gd name="connsiteY111" fmla="*/ 290513 h 5514975"/>
              <a:gd name="connsiteX112" fmla="*/ 7970044 w 7970044"/>
              <a:gd name="connsiteY112"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5755482 w 7970044"/>
              <a:gd name="connsiteY107" fmla="*/ 1595439 h 5514975"/>
              <a:gd name="connsiteX108" fmla="*/ 7010400 w 7970044"/>
              <a:gd name="connsiteY108" fmla="*/ 831057 h 5514975"/>
              <a:gd name="connsiteX109" fmla="*/ 7300913 w 7970044"/>
              <a:gd name="connsiteY109" fmla="*/ 454821 h 5514975"/>
              <a:gd name="connsiteX110" fmla="*/ 7572375 w 7970044"/>
              <a:gd name="connsiteY110" fmla="*/ 450057 h 5514975"/>
              <a:gd name="connsiteX111" fmla="*/ 7715251 w 7970044"/>
              <a:gd name="connsiteY111" fmla="*/ 290513 h 5514975"/>
              <a:gd name="connsiteX112" fmla="*/ 7970044 w 7970044"/>
              <a:gd name="connsiteY112"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5755482 w 7970044"/>
              <a:gd name="connsiteY107" fmla="*/ 1595439 h 5514975"/>
              <a:gd name="connsiteX108" fmla="*/ 7010400 w 7970044"/>
              <a:gd name="connsiteY108" fmla="*/ 831057 h 5514975"/>
              <a:gd name="connsiteX109" fmla="*/ 7300913 w 7970044"/>
              <a:gd name="connsiteY109" fmla="*/ 454821 h 5514975"/>
              <a:gd name="connsiteX110" fmla="*/ 7572375 w 7970044"/>
              <a:gd name="connsiteY110" fmla="*/ 450057 h 5514975"/>
              <a:gd name="connsiteX111" fmla="*/ 7715251 w 7970044"/>
              <a:gd name="connsiteY111" fmla="*/ 290513 h 5514975"/>
              <a:gd name="connsiteX112" fmla="*/ 7970044 w 7970044"/>
              <a:gd name="connsiteY112"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755482 w 7970044"/>
              <a:gd name="connsiteY106" fmla="*/ 1595439 h 5514975"/>
              <a:gd name="connsiteX107" fmla="*/ 7010400 w 7970044"/>
              <a:gd name="connsiteY107" fmla="*/ 831057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755482 w 7970044"/>
              <a:gd name="connsiteY106" fmla="*/ 1595439 h 5514975"/>
              <a:gd name="connsiteX107" fmla="*/ 7010400 w 7970044"/>
              <a:gd name="connsiteY107" fmla="*/ 831057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755482 w 7970044"/>
              <a:gd name="connsiteY106" fmla="*/ 1595439 h 5514975"/>
              <a:gd name="connsiteX107" fmla="*/ 7010400 w 7970044"/>
              <a:gd name="connsiteY107" fmla="*/ 831057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755482 w 7970044"/>
              <a:gd name="connsiteY106" fmla="*/ 1595439 h 5514975"/>
              <a:gd name="connsiteX107" fmla="*/ 7010400 w 7970044"/>
              <a:gd name="connsiteY107" fmla="*/ 831057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755482 w 7970044"/>
              <a:gd name="connsiteY106" fmla="*/ 1595439 h 5514975"/>
              <a:gd name="connsiteX107" fmla="*/ 7010400 w 7970044"/>
              <a:gd name="connsiteY107" fmla="*/ 831057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412581 w 7970044"/>
              <a:gd name="connsiteY105" fmla="*/ 2202657 h 5514975"/>
              <a:gd name="connsiteX106" fmla="*/ 5526882 w 7970044"/>
              <a:gd name="connsiteY106" fmla="*/ 2016919 h 5514975"/>
              <a:gd name="connsiteX107" fmla="*/ 5755482 w 7970044"/>
              <a:gd name="connsiteY107" fmla="*/ 1595439 h 5514975"/>
              <a:gd name="connsiteX108" fmla="*/ 7010400 w 7970044"/>
              <a:gd name="connsiteY108" fmla="*/ 831057 h 5514975"/>
              <a:gd name="connsiteX109" fmla="*/ 7300913 w 7970044"/>
              <a:gd name="connsiteY109" fmla="*/ 454821 h 5514975"/>
              <a:gd name="connsiteX110" fmla="*/ 7572375 w 7970044"/>
              <a:gd name="connsiteY110" fmla="*/ 450057 h 5514975"/>
              <a:gd name="connsiteX111" fmla="*/ 7715251 w 7970044"/>
              <a:gd name="connsiteY111" fmla="*/ 290513 h 5514975"/>
              <a:gd name="connsiteX112" fmla="*/ 7970044 w 7970044"/>
              <a:gd name="connsiteY112"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3506 w 7970044"/>
              <a:gd name="connsiteY100" fmla="*/ 2738438 h 5514975"/>
              <a:gd name="connsiteX101" fmla="*/ 5233988 w 7970044"/>
              <a:gd name="connsiteY101" fmla="*/ 2628900 h 5514975"/>
              <a:gd name="connsiteX102" fmla="*/ 5307806 w 7970044"/>
              <a:gd name="connsiteY102" fmla="*/ 2514601 h 5514975"/>
              <a:gd name="connsiteX103" fmla="*/ 5324475 w 7970044"/>
              <a:gd name="connsiteY103" fmla="*/ 2364581 h 5514975"/>
              <a:gd name="connsiteX104" fmla="*/ 5412581 w 7970044"/>
              <a:gd name="connsiteY104" fmla="*/ 2202657 h 5514975"/>
              <a:gd name="connsiteX105" fmla="*/ 5526882 w 7970044"/>
              <a:gd name="connsiteY105" fmla="*/ 2016919 h 5514975"/>
              <a:gd name="connsiteX106" fmla="*/ 5755482 w 7970044"/>
              <a:gd name="connsiteY106" fmla="*/ 1595439 h 5514975"/>
              <a:gd name="connsiteX107" fmla="*/ 7010400 w 7970044"/>
              <a:gd name="connsiteY107" fmla="*/ 831057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93506 w 7970044"/>
              <a:gd name="connsiteY99" fmla="*/ 2738438 h 5514975"/>
              <a:gd name="connsiteX100" fmla="*/ 5233988 w 7970044"/>
              <a:gd name="connsiteY100" fmla="*/ 2628900 h 5514975"/>
              <a:gd name="connsiteX101" fmla="*/ 5307806 w 7970044"/>
              <a:gd name="connsiteY101" fmla="*/ 2514601 h 5514975"/>
              <a:gd name="connsiteX102" fmla="*/ 5324475 w 7970044"/>
              <a:gd name="connsiteY102" fmla="*/ 2364581 h 5514975"/>
              <a:gd name="connsiteX103" fmla="*/ 5412581 w 7970044"/>
              <a:gd name="connsiteY103" fmla="*/ 2202657 h 5514975"/>
              <a:gd name="connsiteX104" fmla="*/ 5526882 w 7970044"/>
              <a:gd name="connsiteY104" fmla="*/ 2016919 h 5514975"/>
              <a:gd name="connsiteX105" fmla="*/ 5755482 w 7970044"/>
              <a:gd name="connsiteY105" fmla="*/ 1595439 h 5514975"/>
              <a:gd name="connsiteX106" fmla="*/ 7010400 w 7970044"/>
              <a:gd name="connsiteY106" fmla="*/ 831057 h 5514975"/>
              <a:gd name="connsiteX107" fmla="*/ 7300913 w 7970044"/>
              <a:gd name="connsiteY107" fmla="*/ 454821 h 5514975"/>
              <a:gd name="connsiteX108" fmla="*/ 7572375 w 7970044"/>
              <a:gd name="connsiteY108" fmla="*/ 450057 h 5514975"/>
              <a:gd name="connsiteX109" fmla="*/ 7715251 w 7970044"/>
              <a:gd name="connsiteY109" fmla="*/ 290513 h 5514975"/>
              <a:gd name="connsiteX110" fmla="*/ 7970044 w 7970044"/>
              <a:gd name="connsiteY110"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93506 w 7970044"/>
              <a:gd name="connsiteY98" fmla="*/ 2738438 h 5514975"/>
              <a:gd name="connsiteX99" fmla="*/ 5233988 w 7970044"/>
              <a:gd name="connsiteY99" fmla="*/ 2628900 h 5514975"/>
              <a:gd name="connsiteX100" fmla="*/ 5307806 w 7970044"/>
              <a:gd name="connsiteY100" fmla="*/ 2514601 h 5514975"/>
              <a:gd name="connsiteX101" fmla="*/ 5324475 w 7970044"/>
              <a:gd name="connsiteY101" fmla="*/ 2364581 h 5514975"/>
              <a:gd name="connsiteX102" fmla="*/ 5412581 w 7970044"/>
              <a:gd name="connsiteY102" fmla="*/ 2202657 h 5514975"/>
              <a:gd name="connsiteX103" fmla="*/ 5526882 w 7970044"/>
              <a:gd name="connsiteY103" fmla="*/ 2016919 h 5514975"/>
              <a:gd name="connsiteX104" fmla="*/ 5755482 w 7970044"/>
              <a:gd name="connsiteY104" fmla="*/ 1595439 h 5514975"/>
              <a:gd name="connsiteX105" fmla="*/ 7010400 w 7970044"/>
              <a:gd name="connsiteY105" fmla="*/ 831057 h 5514975"/>
              <a:gd name="connsiteX106" fmla="*/ 7300913 w 7970044"/>
              <a:gd name="connsiteY106" fmla="*/ 454821 h 5514975"/>
              <a:gd name="connsiteX107" fmla="*/ 7572375 w 7970044"/>
              <a:gd name="connsiteY107" fmla="*/ 450057 h 5514975"/>
              <a:gd name="connsiteX108" fmla="*/ 7715251 w 7970044"/>
              <a:gd name="connsiteY108" fmla="*/ 290513 h 5514975"/>
              <a:gd name="connsiteX109" fmla="*/ 7970044 w 7970044"/>
              <a:gd name="connsiteY109"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93506 w 7970044"/>
              <a:gd name="connsiteY97" fmla="*/ 2738438 h 5514975"/>
              <a:gd name="connsiteX98" fmla="*/ 5233988 w 7970044"/>
              <a:gd name="connsiteY98" fmla="*/ 2628900 h 5514975"/>
              <a:gd name="connsiteX99" fmla="*/ 5307806 w 7970044"/>
              <a:gd name="connsiteY99" fmla="*/ 2514601 h 5514975"/>
              <a:gd name="connsiteX100" fmla="*/ 5324475 w 7970044"/>
              <a:gd name="connsiteY100" fmla="*/ 2364581 h 5514975"/>
              <a:gd name="connsiteX101" fmla="*/ 5412581 w 7970044"/>
              <a:gd name="connsiteY101" fmla="*/ 2202657 h 5514975"/>
              <a:gd name="connsiteX102" fmla="*/ 5526882 w 7970044"/>
              <a:gd name="connsiteY102" fmla="*/ 2016919 h 5514975"/>
              <a:gd name="connsiteX103" fmla="*/ 5755482 w 7970044"/>
              <a:gd name="connsiteY103" fmla="*/ 1595439 h 5514975"/>
              <a:gd name="connsiteX104" fmla="*/ 7010400 w 7970044"/>
              <a:gd name="connsiteY104" fmla="*/ 831057 h 5514975"/>
              <a:gd name="connsiteX105" fmla="*/ 7300913 w 7970044"/>
              <a:gd name="connsiteY105" fmla="*/ 454821 h 5514975"/>
              <a:gd name="connsiteX106" fmla="*/ 7572375 w 7970044"/>
              <a:gd name="connsiteY106" fmla="*/ 450057 h 5514975"/>
              <a:gd name="connsiteX107" fmla="*/ 7715251 w 7970044"/>
              <a:gd name="connsiteY107" fmla="*/ 290513 h 5514975"/>
              <a:gd name="connsiteX108" fmla="*/ 7970044 w 7970044"/>
              <a:gd name="connsiteY108"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95875 w 7970044"/>
              <a:gd name="connsiteY95" fmla="*/ 2847975 h 5514975"/>
              <a:gd name="connsiteX96" fmla="*/ 5193506 w 7970044"/>
              <a:gd name="connsiteY96" fmla="*/ 2738438 h 5514975"/>
              <a:gd name="connsiteX97" fmla="*/ 5233988 w 7970044"/>
              <a:gd name="connsiteY97" fmla="*/ 2628900 h 5514975"/>
              <a:gd name="connsiteX98" fmla="*/ 5307806 w 7970044"/>
              <a:gd name="connsiteY98" fmla="*/ 2514601 h 5514975"/>
              <a:gd name="connsiteX99" fmla="*/ 5324475 w 7970044"/>
              <a:gd name="connsiteY99" fmla="*/ 2364581 h 5514975"/>
              <a:gd name="connsiteX100" fmla="*/ 5412581 w 7970044"/>
              <a:gd name="connsiteY100" fmla="*/ 2202657 h 5514975"/>
              <a:gd name="connsiteX101" fmla="*/ 5526882 w 7970044"/>
              <a:gd name="connsiteY101" fmla="*/ 2016919 h 5514975"/>
              <a:gd name="connsiteX102" fmla="*/ 5755482 w 7970044"/>
              <a:gd name="connsiteY102" fmla="*/ 1595439 h 5514975"/>
              <a:gd name="connsiteX103" fmla="*/ 7010400 w 7970044"/>
              <a:gd name="connsiteY103" fmla="*/ 831057 h 5514975"/>
              <a:gd name="connsiteX104" fmla="*/ 7300913 w 7970044"/>
              <a:gd name="connsiteY104" fmla="*/ 454821 h 5514975"/>
              <a:gd name="connsiteX105" fmla="*/ 7572375 w 7970044"/>
              <a:gd name="connsiteY105" fmla="*/ 450057 h 5514975"/>
              <a:gd name="connsiteX106" fmla="*/ 7715251 w 7970044"/>
              <a:gd name="connsiteY106" fmla="*/ 290513 h 5514975"/>
              <a:gd name="connsiteX107" fmla="*/ 7970044 w 7970044"/>
              <a:gd name="connsiteY107"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48250 w 7970044"/>
              <a:gd name="connsiteY90" fmla="*/ 2928938 h 5514975"/>
              <a:gd name="connsiteX91" fmla="*/ 5057775 w 7970044"/>
              <a:gd name="connsiteY91" fmla="*/ 2905125 h 5514975"/>
              <a:gd name="connsiteX92" fmla="*/ 5067300 w 7970044"/>
              <a:gd name="connsiteY92" fmla="*/ 2890838 h 5514975"/>
              <a:gd name="connsiteX93" fmla="*/ 5072063 w 7970044"/>
              <a:gd name="connsiteY93" fmla="*/ 2876550 h 5514975"/>
              <a:gd name="connsiteX94" fmla="*/ 5095875 w 7970044"/>
              <a:gd name="connsiteY94" fmla="*/ 2847975 h 5514975"/>
              <a:gd name="connsiteX95" fmla="*/ 5193506 w 7970044"/>
              <a:gd name="connsiteY95" fmla="*/ 2738438 h 5514975"/>
              <a:gd name="connsiteX96" fmla="*/ 5233988 w 7970044"/>
              <a:gd name="connsiteY96" fmla="*/ 2628900 h 5514975"/>
              <a:gd name="connsiteX97" fmla="*/ 5307806 w 7970044"/>
              <a:gd name="connsiteY97" fmla="*/ 2514601 h 5514975"/>
              <a:gd name="connsiteX98" fmla="*/ 5324475 w 7970044"/>
              <a:gd name="connsiteY98" fmla="*/ 2364581 h 5514975"/>
              <a:gd name="connsiteX99" fmla="*/ 5412581 w 7970044"/>
              <a:gd name="connsiteY99" fmla="*/ 2202657 h 5514975"/>
              <a:gd name="connsiteX100" fmla="*/ 5526882 w 7970044"/>
              <a:gd name="connsiteY100" fmla="*/ 2016919 h 5514975"/>
              <a:gd name="connsiteX101" fmla="*/ 5755482 w 7970044"/>
              <a:gd name="connsiteY101" fmla="*/ 1595439 h 5514975"/>
              <a:gd name="connsiteX102" fmla="*/ 7010400 w 7970044"/>
              <a:gd name="connsiteY102" fmla="*/ 831057 h 5514975"/>
              <a:gd name="connsiteX103" fmla="*/ 7300913 w 7970044"/>
              <a:gd name="connsiteY103" fmla="*/ 454821 h 5514975"/>
              <a:gd name="connsiteX104" fmla="*/ 7572375 w 7970044"/>
              <a:gd name="connsiteY104" fmla="*/ 450057 h 5514975"/>
              <a:gd name="connsiteX105" fmla="*/ 7715251 w 7970044"/>
              <a:gd name="connsiteY105" fmla="*/ 290513 h 5514975"/>
              <a:gd name="connsiteX106" fmla="*/ 7970044 w 7970044"/>
              <a:gd name="connsiteY106"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57775 w 7970044"/>
              <a:gd name="connsiteY90" fmla="*/ 2905125 h 5514975"/>
              <a:gd name="connsiteX91" fmla="*/ 5067300 w 7970044"/>
              <a:gd name="connsiteY91" fmla="*/ 2890838 h 5514975"/>
              <a:gd name="connsiteX92" fmla="*/ 5072063 w 7970044"/>
              <a:gd name="connsiteY92" fmla="*/ 2876550 h 5514975"/>
              <a:gd name="connsiteX93" fmla="*/ 5095875 w 7970044"/>
              <a:gd name="connsiteY93" fmla="*/ 2847975 h 5514975"/>
              <a:gd name="connsiteX94" fmla="*/ 5193506 w 7970044"/>
              <a:gd name="connsiteY94" fmla="*/ 2738438 h 5514975"/>
              <a:gd name="connsiteX95" fmla="*/ 5233988 w 7970044"/>
              <a:gd name="connsiteY95" fmla="*/ 2628900 h 5514975"/>
              <a:gd name="connsiteX96" fmla="*/ 5307806 w 7970044"/>
              <a:gd name="connsiteY96" fmla="*/ 2514601 h 5514975"/>
              <a:gd name="connsiteX97" fmla="*/ 5324475 w 7970044"/>
              <a:gd name="connsiteY97" fmla="*/ 2364581 h 5514975"/>
              <a:gd name="connsiteX98" fmla="*/ 5412581 w 7970044"/>
              <a:gd name="connsiteY98" fmla="*/ 2202657 h 5514975"/>
              <a:gd name="connsiteX99" fmla="*/ 5526882 w 7970044"/>
              <a:gd name="connsiteY99" fmla="*/ 2016919 h 5514975"/>
              <a:gd name="connsiteX100" fmla="*/ 5755482 w 7970044"/>
              <a:gd name="connsiteY100" fmla="*/ 1595439 h 5514975"/>
              <a:gd name="connsiteX101" fmla="*/ 7010400 w 7970044"/>
              <a:gd name="connsiteY101" fmla="*/ 831057 h 5514975"/>
              <a:gd name="connsiteX102" fmla="*/ 7300913 w 7970044"/>
              <a:gd name="connsiteY102" fmla="*/ 454821 h 5514975"/>
              <a:gd name="connsiteX103" fmla="*/ 7572375 w 7970044"/>
              <a:gd name="connsiteY103" fmla="*/ 450057 h 5514975"/>
              <a:gd name="connsiteX104" fmla="*/ 7715251 w 7970044"/>
              <a:gd name="connsiteY104" fmla="*/ 290513 h 5514975"/>
              <a:gd name="connsiteX105" fmla="*/ 7970044 w 7970044"/>
              <a:gd name="connsiteY105"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57775 w 7970044"/>
              <a:gd name="connsiteY90" fmla="*/ 2905125 h 5514975"/>
              <a:gd name="connsiteX91" fmla="*/ 5072063 w 7970044"/>
              <a:gd name="connsiteY91" fmla="*/ 2876550 h 5514975"/>
              <a:gd name="connsiteX92" fmla="*/ 5095875 w 7970044"/>
              <a:gd name="connsiteY92" fmla="*/ 2847975 h 5514975"/>
              <a:gd name="connsiteX93" fmla="*/ 5193506 w 7970044"/>
              <a:gd name="connsiteY93" fmla="*/ 2738438 h 5514975"/>
              <a:gd name="connsiteX94" fmla="*/ 5233988 w 7970044"/>
              <a:gd name="connsiteY94" fmla="*/ 2628900 h 5514975"/>
              <a:gd name="connsiteX95" fmla="*/ 5307806 w 7970044"/>
              <a:gd name="connsiteY95" fmla="*/ 2514601 h 5514975"/>
              <a:gd name="connsiteX96" fmla="*/ 5324475 w 7970044"/>
              <a:gd name="connsiteY96" fmla="*/ 2364581 h 5514975"/>
              <a:gd name="connsiteX97" fmla="*/ 5412581 w 7970044"/>
              <a:gd name="connsiteY97" fmla="*/ 2202657 h 5514975"/>
              <a:gd name="connsiteX98" fmla="*/ 5526882 w 7970044"/>
              <a:gd name="connsiteY98" fmla="*/ 2016919 h 5514975"/>
              <a:gd name="connsiteX99" fmla="*/ 5755482 w 7970044"/>
              <a:gd name="connsiteY99" fmla="*/ 1595439 h 5514975"/>
              <a:gd name="connsiteX100" fmla="*/ 7010400 w 7970044"/>
              <a:gd name="connsiteY100" fmla="*/ 831057 h 5514975"/>
              <a:gd name="connsiteX101" fmla="*/ 7300913 w 7970044"/>
              <a:gd name="connsiteY101" fmla="*/ 454821 h 5514975"/>
              <a:gd name="connsiteX102" fmla="*/ 7572375 w 7970044"/>
              <a:gd name="connsiteY102" fmla="*/ 450057 h 5514975"/>
              <a:gd name="connsiteX103" fmla="*/ 7715251 w 7970044"/>
              <a:gd name="connsiteY103" fmla="*/ 290513 h 5514975"/>
              <a:gd name="connsiteX104" fmla="*/ 7970044 w 7970044"/>
              <a:gd name="connsiteY104"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57775 w 7970044"/>
              <a:gd name="connsiteY90" fmla="*/ 2905125 h 5514975"/>
              <a:gd name="connsiteX91" fmla="*/ 5095875 w 7970044"/>
              <a:gd name="connsiteY91" fmla="*/ 2847975 h 5514975"/>
              <a:gd name="connsiteX92" fmla="*/ 5193506 w 7970044"/>
              <a:gd name="connsiteY92" fmla="*/ 2738438 h 5514975"/>
              <a:gd name="connsiteX93" fmla="*/ 5233988 w 7970044"/>
              <a:gd name="connsiteY93" fmla="*/ 2628900 h 5514975"/>
              <a:gd name="connsiteX94" fmla="*/ 5307806 w 7970044"/>
              <a:gd name="connsiteY94" fmla="*/ 2514601 h 5514975"/>
              <a:gd name="connsiteX95" fmla="*/ 5324475 w 7970044"/>
              <a:gd name="connsiteY95" fmla="*/ 2364581 h 5514975"/>
              <a:gd name="connsiteX96" fmla="*/ 5412581 w 7970044"/>
              <a:gd name="connsiteY96" fmla="*/ 2202657 h 5514975"/>
              <a:gd name="connsiteX97" fmla="*/ 5526882 w 7970044"/>
              <a:gd name="connsiteY97" fmla="*/ 2016919 h 5514975"/>
              <a:gd name="connsiteX98" fmla="*/ 5755482 w 7970044"/>
              <a:gd name="connsiteY98" fmla="*/ 1595439 h 5514975"/>
              <a:gd name="connsiteX99" fmla="*/ 7010400 w 7970044"/>
              <a:gd name="connsiteY99" fmla="*/ 831057 h 5514975"/>
              <a:gd name="connsiteX100" fmla="*/ 7300913 w 7970044"/>
              <a:gd name="connsiteY100" fmla="*/ 454821 h 5514975"/>
              <a:gd name="connsiteX101" fmla="*/ 7572375 w 7970044"/>
              <a:gd name="connsiteY101" fmla="*/ 450057 h 5514975"/>
              <a:gd name="connsiteX102" fmla="*/ 7715251 w 7970044"/>
              <a:gd name="connsiteY102" fmla="*/ 290513 h 5514975"/>
              <a:gd name="connsiteX103" fmla="*/ 7970044 w 7970044"/>
              <a:gd name="connsiteY103"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57775 w 7970044"/>
              <a:gd name="connsiteY90" fmla="*/ 2905125 h 5514975"/>
              <a:gd name="connsiteX91" fmla="*/ 5193506 w 7970044"/>
              <a:gd name="connsiteY91" fmla="*/ 2738438 h 5514975"/>
              <a:gd name="connsiteX92" fmla="*/ 5233988 w 7970044"/>
              <a:gd name="connsiteY92" fmla="*/ 2628900 h 5514975"/>
              <a:gd name="connsiteX93" fmla="*/ 5307806 w 7970044"/>
              <a:gd name="connsiteY93" fmla="*/ 2514601 h 5514975"/>
              <a:gd name="connsiteX94" fmla="*/ 5324475 w 7970044"/>
              <a:gd name="connsiteY94" fmla="*/ 2364581 h 5514975"/>
              <a:gd name="connsiteX95" fmla="*/ 5412581 w 7970044"/>
              <a:gd name="connsiteY95" fmla="*/ 2202657 h 5514975"/>
              <a:gd name="connsiteX96" fmla="*/ 5526882 w 7970044"/>
              <a:gd name="connsiteY96" fmla="*/ 2016919 h 5514975"/>
              <a:gd name="connsiteX97" fmla="*/ 5755482 w 7970044"/>
              <a:gd name="connsiteY97" fmla="*/ 1595439 h 5514975"/>
              <a:gd name="connsiteX98" fmla="*/ 7010400 w 7970044"/>
              <a:gd name="connsiteY98" fmla="*/ 831057 h 5514975"/>
              <a:gd name="connsiteX99" fmla="*/ 7300913 w 7970044"/>
              <a:gd name="connsiteY99" fmla="*/ 454821 h 5514975"/>
              <a:gd name="connsiteX100" fmla="*/ 7572375 w 7970044"/>
              <a:gd name="connsiteY100" fmla="*/ 450057 h 5514975"/>
              <a:gd name="connsiteX101" fmla="*/ 7715251 w 7970044"/>
              <a:gd name="connsiteY101" fmla="*/ 290513 h 5514975"/>
              <a:gd name="connsiteX102" fmla="*/ 7970044 w 7970044"/>
              <a:gd name="connsiteY102"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57775 w 7970044"/>
              <a:gd name="connsiteY89" fmla="*/ 2905125 h 5514975"/>
              <a:gd name="connsiteX90" fmla="*/ 5193506 w 7970044"/>
              <a:gd name="connsiteY90" fmla="*/ 2738438 h 5514975"/>
              <a:gd name="connsiteX91" fmla="*/ 5233988 w 7970044"/>
              <a:gd name="connsiteY91" fmla="*/ 2628900 h 5514975"/>
              <a:gd name="connsiteX92" fmla="*/ 5307806 w 7970044"/>
              <a:gd name="connsiteY92" fmla="*/ 2514601 h 5514975"/>
              <a:gd name="connsiteX93" fmla="*/ 5324475 w 7970044"/>
              <a:gd name="connsiteY93" fmla="*/ 2364581 h 5514975"/>
              <a:gd name="connsiteX94" fmla="*/ 5412581 w 7970044"/>
              <a:gd name="connsiteY94" fmla="*/ 2202657 h 5514975"/>
              <a:gd name="connsiteX95" fmla="*/ 5526882 w 7970044"/>
              <a:gd name="connsiteY95" fmla="*/ 2016919 h 5514975"/>
              <a:gd name="connsiteX96" fmla="*/ 5755482 w 7970044"/>
              <a:gd name="connsiteY96" fmla="*/ 1595439 h 5514975"/>
              <a:gd name="connsiteX97" fmla="*/ 7010400 w 7970044"/>
              <a:gd name="connsiteY97" fmla="*/ 831057 h 5514975"/>
              <a:gd name="connsiteX98" fmla="*/ 7300913 w 7970044"/>
              <a:gd name="connsiteY98" fmla="*/ 454821 h 5514975"/>
              <a:gd name="connsiteX99" fmla="*/ 7572375 w 7970044"/>
              <a:gd name="connsiteY99" fmla="*/ 450057 h 5514975"/>
              <a:gd name="connsiteX100" fmla="*/ 7715251 w 7970044"/>
              <a:gd name="connsiteY100" fmla="*/ 290513 h 5514975"/>
              <a:gd name="connsiteX101" fmla="*/ 7970044 w 7970044"/>
              <a:gd name="connsiteY10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48213 w 7970044"/>
              <a:gd name="connsiteY84" fmla="*/ 3200400 h 5514975"/>
              <a:gd name="connsiteX85" fmla="*/ 4862513 w 7970044"/>
              <a:gd name="connsiteY85" fmla="*/ 3100388 h 5514975"/>
              <a:gd name="connsiteX86" fmla="*/ 4919663 w 7970044"/>
              <a:gd name="connsiteY86" fmla="*/ 3048000 h 5514975"/>
              <a:gd name="connsiteX87" fmla="*/ 4995863 w 7970044"/>
              <a:gd name="connsiteY87" fmla="*/ 2990850 h 5514975"/>
              <a:gd name="connsiteX88" fmla="*/ 5057775 w 7970044"/>
              <a:gd name="connsiteY88" fmla="*/ 2905125 h 5514975"/>
              <a:gd name="connsiteX89" fmla="*/ 5193506 w 7970044"/>
              <a:gd name="connsiteY89" fmla="*/ 2738438 h 5514975"/>
              <a:gd name="connsiteX90" fmla="*/ 5233988 w 7970044"/>
              <a:gd name="connsiteY90" fmla="*/ 2628900 h 5514975"/>
              <a:gd name="connsiteX91" fmla="*/ 5307806 w 7970044"/>
              <a:gd name="connsiteY91" fmla="*/ 2514601 h 5514975"/>
              <a:gd name="connsiteX92" fmla="*/ 5324475 w 7970044"/>
              <a:gd name="connsiteY92" fmla="*/ 2364581 h 5514975"/>
              <a:gd name="connsiteX93" fmla="*/ 5412581 w 7970044"/>
              <a:gd name="connsiteY93" fmla="*/ 2202657 h 5514975"/>
              <a:gd name="connsiteX94" fmla="*/ 5526882 w 7970044"/>
              <a:gd name="connsiteY94" fmla="*/ 2016919 h 5514975"/>
              <a:gd name="connsiteX95" fmla="*/ 5755482 w 7970044"/>
              <a:gd name="connsiteY95" fmla="*/ 1595439 h 5514975"/>
              <a:gd name="connsiteX96" fmla="*/ 7010400 w 7970044"/>
              <a:gd name="connsiteY96" fmla="*/ 831057 h 5514975"/>
              <a:gd name="connsiteX97" fmla="*/ 7300913 w 7970044"/>
              <a:gd name="connsiteY97" fmla="*/ 454821 h 5514975"/>
              <a:gd name="connsiteX98" fmla="*/ 7572375 w 7970044"/>
              <a:gd name="connsiteY98" fmla="*/ 450057 h 5514975"/>
              <a:gd name="connsiteX99" fmla="*/ 7715251 w 7970044"/>
              <a:gd name="connsiteY99" fmla="*/ 290513 h 5514975"/>
              <a:gd name="connsiteX100" fmla="*/ 7970044 w 7970044"/>
              <a:gd name="connsiteY100"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48213 w 7970044"/>
              <a:gd name="connsiteY84" fmla="*/ 3200400 h 5514975"/>
              <a:gd name="connsiteX85" fmla="*/ 4862513 w 7970044"/>
              <a:gd name="connsiteY85" fmla="*/ 3100388 h 5514975"/>
              <a:gd name="connsiteX86" fmla="*/ 4919663 w 7970044"/>
              <a:gd name="connsiteY86" fmla="*/ 3048000 h 5514975"/>
              <a:gd name="connsiteX87" fmla="*/ 4995863 w 7970044"/>
              <a:gd name="connsiteY87" fmla="*/ 2990850 h 5514975"/>
              <a:gd name="connsiteX88" fmla="*/ 5057775 w 7970044"/>
              <a:gd name="connsiteY88" fmla="*/ 2905125 h 5514975"/>
              <a:gd name="connsiteX89" fmla="*/ 5193506 w 7970044"/>
              <a:gd name="connsiteY89" fmla="*/ 2738438 h 5514975"/>
              <a:gd name="connsiteX90" fmla="*/ 5233988 w 7970044"/>
              <a:gd name="connsiteY90" fmla="*/ 2628900 h 5514975"/>
              <a:gd name="connsiteX91" fmla="*/ 5307806 w 7970044"/>
              <a:gd name="connsiteY91" fmla="*/ 2514601 h 5514975"/>
              <a:gd name="connsiteX92" fmla="*/ 5324475 w 7970044"/>
              <a:gd name="connsiteY92" fmla="*/ 2364581 h 5514975"/>
              <a:gd name="connsiteX93" fmla="*/ 5412581 w 7970044"/>
              <a:gd name="connsiteY93" fmla="*/ 2202657 h 5514975"/>
              <a:gd name="connsiteX94" fmla="*/ 5526882 w 7970044"/>
              <a:gd name="connsiteY94" fmla="*/ 2016919 h 5514975"/>
              <a:gd name="connsiteX95" fmla="*/ 5755482 w 7970044"/>
              <a:gd name="connsiteY95" fmla="*/ 1595439 h 5514975"/>
              <a:gd name="connsiteX96" fmla="*/ 6200775 w 7970044"/>
              <a:gd name="connsiteY96" fmla="*/ 1419226 h 5514975"/>
              <a:gd name="connsiteX97" fmla="*/ 7010400 w 7970044"/>
              <a:gd name="connsiteY97" fmla="*/ 831057 h 5514975"/>
              <a:gd name="connsiteX98" fmla="*/ 7300913 w 7970044"/>
              <a:gd name="connsiteY98" fmla="*/ 454821 h 5514975"/>
              <a:gd name="connsiteX99" fmla="*/ 7572375 w 7970044"/>
              <a:gd name="connsiteY99" fmla="*/ 450057 h 5514975"/>
              <a:gd name="connsiteX100" fmla="*/ 7715251 w 7970044"/>
              <a:gd name="connsiteY100" fmla="*/ 290513 h 5514975"/>
              <a:gd name="connsiteX101" fmla="*/ 7970044 w 7970044"/>
              <a:gd name="connsiteY10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48213 w 7970044"/>
              <a:gd name="connsiteY84" fmla="*/ 3200400 h 5514975"/>
              <a:gd name="connsiteX85" fmla="*/ 4862513 w 7970044"/>
              <a:gd name="connsiteY85" fmla="*/ 3100388 h 5514975"/>
              <a:gd name="connsiteX86" fmla="*/ 4919663 w 7970044"/>
              <a:gd name="connsiteY86" fmla="*/ 3048000 h 5514975"/>
              <a:gd name="connsiteX87" fmla="*/ 4995863 w 7970044"/>
              <a:gd name="connsiteY87" fmla="*/ 2990850 h 5514975"/>
              <a:gd name="connsiteX88" fmla="*/ 5057775 w 7970044"/>
              <a:gd name="connsiteY88" fmla="*/ 2905125 h 5514975"/>
              <a:gd name="connsiteX89" fmla="*/ 5193506 w 7970044"/>
              <a:gd name="connsiteY89" fmla="*/ 2738438 h 5514975"/>
              <a:gd name="connsiteX90" fmla="*/ 5233988 w 7970044"/>
              <a:gd name="connsiteY90" fmla="*/ 2628900 h 5514975"/>
              <a:gd name="connsiteX91" fmla="*/ 5307806 w 7970044"/>
              <a:gd name="connsiteY91" fmla="*/ 2514601 h 5514975"/>
              <a:gd name="connsiteX92" fmla="*/ 5324475 w 7970044"/>
              <a:gd name="connsiteY92" fmla="*/ 2364581 h 5514975"/>
              <a:gd name="connsiteX93" fmla="*/ 5412581 w 7970044"/>
              <a:gd name="connsiteY93" fmla="*/ 2202657 h 5514975"/>
              <a:gd name="connsiteX94" fmla="*/ 5526882 w 7970044"/>
              <a:gd name="connsiteY94" fmla="*/ 2016919 h 5514975"/>
              <a:gd name="connsiteX95" fmla="*/ 5755482 w 7970044"/>
              <a:gd name="connsiteY95" fmla="*/ 1595439 h 5514975"/>
              <a:gd name="connsiteX96" fmla="*/ 6172200 w 7970044"/>
              <a:gd name="connsiteY96" fmla="*/ 1343026 h 5514975"/>
              <a:gd name="connsiteX97" fmla="*/ 7010400 w 7970044"/>
              <a:gd name="connsiteY97" fmla="*/ 831057 h 5514975"/>
              <a:gd name="connsiteX98" fmla="*/ 7300913 w 7970044"/>
              <a:gd name="connsiteY98" fmla="*/ 454821 h 5514975"/>
              <a:gd name="connsiteX99" fmla="*/ 7572375 w 7970044"/>
              <a:gd name="connsiteY99" fmla="*/ 450057 h 5514975"/>
              <a:gd name="connsiteX100" fmla="*/ 7715251 w 7970044"/>
              <a:gd name="connsiteY100" fmla="*/ 290513 h 5514975"/>
              <a:gd name="connsiteX101" fmla="*/ 7970044 w 7970044"/>
              <a:gd name="connsiteY10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48213 w 7970044"/>
              <a:gd name="connsiteY84" fmla="*/ 3200400 h 5514975"/>
              <a:gd name="connsiteX85" fmla="*/ 4862513 w 7970044"/>
              <a:gd name="connsiteY85" fmla="*/ 3100388 h 5514975"/>
              <a:gd name="connsiteX86" fmla="*/ 4919663 w 7970044"/>
              <a:gd name="connsiteY86" fmla="*/ 3048000 h 5514975"/>
              <a:gd name="connsiteX87" fmla="*/ 4995863 w 7970044"/>
              <a:gd name="connsiteY87" fmla="*/ 2990850 h 5514975"/>
              <a:gd name="connsiteX88" fmla="*/ 5057775 w 7970044"/>
              <a:gd name="connsiteY88" fmla="*/ 2905125 h 5514975"/>
              <a:gd name="connsiteX89" fmla="*/ 5193506 w 7970044"/>
              <a:gd name="connsiteY89" fmla="*/ 2738438 h 5514975"/>
              <a:gd name="connsiteX90" fmla="*/ 5233988 w 7970044"/>
              <a:gd name="connsiteY90" fmla="*/ 2628900 h 5514975"/>
              <a:gd name="connsiteX91" fmla="*/ 5307806 w 7970044"/>
              <a:gd name="connsiteY91" fmla="*/ 2514601 h 5514975"/>
              <a:gd name="connsiteX92" fmla="*/ 5324475 w 7970044"/>
              <a:gd name="connsiteY92" fmla="*/ 2364581 h 5514975"/>
              <a:gd name="connsiteX93" fmla="*/ 5412581 w 7970044"/>
              <a:gd name="connsiteY93" fmla="*/ 2202657 h 5514975"/>
              <a:gd name="connsiteX94" fmla="*/ 5526882 w 7970044"/>
              <a:gd name="connsiteY94" fmla="*/ 2016919 h 5514975"/>
              <a:gd name="connsiteX95" fmla="*/ 5755482 w 7970044"/>
              <a:gd name="connsiteY95" fmla="*/ 1595439 h 5514975"/>
              <a:gd name="connsiteX96" fmla="*/ 6172200 w 7970044"/>
              <a:gd name="connsiteY96" fmla="*/ 1343026 h 5514975"/>
              <a:gd name="connsiteX97" fmla="*/ 7010400 w 7970044"/>
              <a:gd name="connsiteY97" fmla="*/ 831057 h 5514975"/>
              <a:gd name="connsiteX98" fmla="*/ 7300913 w 7970044"/>
              <a:gd name="connsiteY98" fmla="*/ 454821 h 5514975"/>
              <a:gd name="connsiteX99" fmla="*/ 7572375 w 7970044"/>
              <a:gd name="connsiteY99" fmla="*/ 450057 h 5514975"/>
              <a:gd name="connsiteX100" fmla="*/ 7715251 w 7970044"/>
              <a:gd name="connsiteY100" fmla="*/ 290513 h 5514975"/>
              <a:gd name="connsiteX101" fmla="*/ 7970044 w 7970044"/>
              <a:gd name="connsiteY10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48213 w 7970044"/>
              <a:gd name="connsiteY84" fmla="*/ 3200400 h 5514975"/>
              <a:gd name="connsiteX85" fmla="*/ 4862513 w 7970044"/>
              <a:gd name="connsiteY85" fmla="*/ 3100388 h 5514975"/>
              <a:gd name="connsiteX86" fmla="*/ 4919663 w 7970044"/>
              <a:gd name="connsiteY86" fmla="*/ 3048000 h 5514975"/>
              <a:gd name="connsiteX87" fmla="*/ 4995863 w 7970044"/>
              <a:gd name="connsiteY87" fmla="*/ 2990850 h 5514975"/>
              <a:gd name="connsiteX88" fmla="*/ 5057775 w 7970044"/>
              <a:gd name="connsiteY88" fmla="*/ 2905125 h 5514975"/>
              <a:gd name="connsiteX89" fmla="*/ 5193506 w 7970044"/>
              <a:gd name="connsiteY89" fmla="*/ 2738438 h 5514975"/>
              <a:gd name="connsiteX90" fmla="*/ 5233988 w 7970044"/>
              <a:gd name="connsiteY90" fmla="*/ 2628900 h 5514975"/>
              <a:gd name="connsiteX91" fmla="*/ 5307806 w 7970044"/>
              <a:gd name="connsiteY91" fmla="*/ 2514601 h 5514975"/>
              <a:gd name="connsiteX92" fmla="*/ 5324475 w 7970044"/>
              <a:gd name="connsiteY92" fmla="*/ 2364581 h 5514975"/>
              <a:gd name="connsiteX93" fmla="*/ 5412581 w 7970044"/>
              <a:gd name="connsiteY93" fmla="*/ 2202657 h 5514975"/>
              <a:gd name="connsiteX94" fmla="*/ 5526882 w 7970044"/>
              <a:gd name="connsiteY94" fmla="*/ 2016919 h 5514975"/>
              <a:gd name="connsiteX95" fmla="*/ 5755482 w 7970044"/>
              <a:gd name="connsiteY95" fmla="*/ 1595439 h 5514975"/>
              <a:gd name="connsiteX96" fmla="*/ 6172200 w 7970044"/>
              <a:gd name="connsiteY96" fmla="*/ 1343026 h 5514975"/>
              <a:gd name="connsiteX97" fmla="*/ 7010400 w 7970044"/>
              <a:gd name="connsiteY97" fmla="*/ 831057 h 5514975"/>
              <a:gd name="connsiteX98" fmla="*/ 7300913 w 7970044"/>
              <a:gd name="connsiteY98" fmla="*/ 454821 h 5514975"/>
              <a:gd name="connsiteX99" fmla="*/ 7572375 w 7970044"/>
              <a:gd name="connsiteY99" fmla="*/ 450057 h 5514975"/>
              <a:gd name="connsiteX100" fmla="*/ 7715251 w 7970044"/>
              <a:gd name="connsiteY100" fmla="*/ 290513 h 5514975"/>
              <a:gd name="connsiteX101" fmla="*/ 7970044 w 7970044"/>
              <a:gd name="connsiteY10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48213 w 7970044"/>
              <a:gd name="connsiteY84" fmla="*/ 3200400 h 5514975"/>
              <a:gd name="connsiteX85" fmla="*/ 4862513 w 7970044"/>
              <a:gd name="connsiteY85" fmla="*/ 3100388 h 5514975"/>
              <a:gd name="connsiteX86" fmla="*/ 4919663 w 7970044"/>
              <a:gd name="connsiteY86" fmla="*/ 3048000 h 5514975"/>
              <a:gd name="connsiteX87" fmla="*/ 4995863 w 7970044"/>
              <a:gd name="connsiteY87" fmla="*/ 2990850 h 5514975"/>
              <a:gd name="connsiteX88" fmla="*/ 5057775 w 7970044"/>
              <a:gd name="connsiteY88" fmla="*/ 2905125 h 5514975"/>
              <a:gd name="connsiteX89" fmla="*/ 5193506 w 7970044"/>
              <a:gd name="connsiteY89" fmla="*/ 2738438 h 5514975"/>
              <a:gd name="connsiteX90" fmla="*/ 5233988 w 7970044"/>
              <a:gd name="connsiteY90" fmla="*/ 2628900 h 5514975"/>
              <a:gd name="connsiteX91" fmla="*/ 5307806 w 7970044"/>
              <a:gd name="connsiteY91" fmla="*/ 2514601 h 5514975"/>
              <a:gd name="connsiteX92" fmla="*/ 5324475 w 7970044"/>
              <a:gd name="connsiteY92" fmla="*/ 2364581 h 5514975"/>
              <a:gd name="connsiteX93" fmla="*/ 5412581 w 7970044"/>
              <a:gd name="connsiteY93" fmla="*/ 2202657 h 5514975"/>
              <a:gd name="connsiteX94" fmla="*/ 5526882 w 7970044"/>
              <a:gd name="connsiteY94" fmla="*/ 2016919 h 5514975"/>
              <a:gd name="connsiteX95" fmla="*/ 5755482 w 7970044"/>
              <a:gd name="connsiteY95" fmla="*/ 1595439 h 5514975"/>
              <a:gd name="connsiteX96" fmla="*/ 6172200 w 7970044"/>
              <a:gd name="connsiteY96" fmla="*/ 1343026 h 5514975"/>
              <a:gd name="connsiteX97" fmla="*/ 7010400 w 7970044"/>
              <a:gd name="connsiteY97" fmla="*/ 831057 h 5514975"/>
              <a:gd name="connsiteX98" fmla="*/ 7300913 w 7970044"/>
              <a:gd name="connsiteY98" fmla="*/ 454821 h 5514975"/>
              <a:gd name="connsiteX99" fmla="*/ 7572375 w 7970044"/>
              <a:gd name="connsiteY99" fmla="*/ 450057 h 5514975"/>
              <a:gd name="connsiteX100" fmla="*/ 7715251 w 7970044"/>
              <a:gd name="connsiteY100" fmla="*/ 290513 h 5514975"/>
              <a:gd name="connsiteX101" fmla="*/ 7970044 w 7970044"/>
              <a:gd name="connsiteY10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48213 w 7970044"/>
              <a:gd name="connsiteY84" fmla="*/ 3200400 h 5514975"/>
              <a:gd name="connsiteX85" fmla="*/ 4862513 w 7970044"/>
              <a:gd name="connsiteY85" fmla="*/ 3100388 h 5514975"/>
              <a:gd name="connsiteX86" fmla="*/ 4919663 w 7970044"/>
              <a:gd name="connsiteY86" fmla="*/ 3048000 h 5514975"/>
              <a:gd name="connsiteX87" fmla="*/ 4995863 w 7970044"/>
              <a:gd name="connsiteY87" fmla="*/ 2990850 h 5514975"/>
              <a:gd name="connsiteX88" fmla="*/ 5057775 w 7970044"/>
              <a:gd name="connsiteY88" fmla="*/ 2905125 h 5514975"/>
              <a:gd name="connsiteX89" fmla="*/ 5193506 w 7970044"/>
              <a:gd name="connsiteY89" fmla="*/ 2738438 h 5514975"/>
              <a:gd name="connsiteX90" fmla="*/ 5233988 w 7970044"/>
              <a:gd name="connsiteY90" fmla="*/ 2628900 h 5514975"/>
              <a:gd name="connsiteX91" fmla="*/ 5307806 w 7970044"/>
              <a:gd name="connsiteY91" fmla="*/ 2514601 h 5514975"/>
              <a:gd name="connsiteX92" fmla="*/ 5324475 w 7970044"/>
              <a:gd name="connsiteY92" fmla="*/ 2364581 h 5514975"/>
              <a:gd name="connsiteX93" fmla="*/ 5412581 w 7970044"/>
              <a:gd name="connsiteY93" fmla="*/ 2202657 h 5514975"/>
              <a:gd name="connsiteX94" fmla="*/ 5526882 w 7970044"/>
              <a:gd name="connsiteY94" fmla="*/ 2016919 h 5514975"/>
              <a:gd name="connsiteX95" fmla="*/ 5755482 w 7970044"/>
              <a:gd name="connsiteY95" fmla="*/ 1595439 h 5514975"/>
              <a:gd name="connsiteX96" fmla="*/ 6172200 w 7970044"/>
              <a:gd name="connsiteY96" fmla="*/ 1343026 h 5514975"/>
              <a:gd name="connsiteX97" fmla="*/ 7010400 w 7970044"/>
              <a:gd name="connsiteY97" fmla="*/ 831057 h 5514975"/>
              <a:gd name="connsiteX98" fmla="*/ 7300913 w 7970044"/>
              <a:gd name="connsiteY98" fmla="*/ 454821 h 5514975"/>
              <a:gd name="connsiteX99" fmla="*/ 7572375 w 7970044"/>
              <a:gd name="connsiteY99" fmla="*/ 450057 h 5514975"/>
              <a:gd name="connsiteX100" fmla="*/ 7715251 w 7970044"/>
              <a:gd name="connsiteY100" fmla="*/ 290513 h 5514975"/>
              <a:gd name="connsiteX101" fmla="*/ 7970044 w 7970044"/>
              <a:gd name="connsiteY101" fmla="*/ 0 h 551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970044" h="5514975">
                <a:moveTo>
                  <a:pt x="0" y="5514975"/>
                </a:moveTo>
                <a:cubicBezTo>
                  <a:pt x="141882" y="5504855"/>
                  <a:pt x="165497" y="5472510"/>
                  <a:pt x="280988" y="5434013"/>
                </a:cubicBezTo>
                <a:cubicBezTo>
                  <a:pt x="396479" y="5395516"/>
                  <a:pt x="580020" y="5302278"/>
                  <a:pt x="692944" y="5283994"/>
                </a:cubicBezTo>
                <a:cubicBezTo>
                  <a:pt x="806200" y="5265656"/>
                  <a:pt x="859632" y="5280819"/>
                  <a:pt x="940594" y="5279232"/>
                </a:cubicBezTo>
                <a:cubicBezTo>
                  <a:pt x="1011238" y="5277248"/>
                  <a:pt x="1042591" y="5275660"/>
                  <a:pt x="1114425" y="5262563"/>
                </a:cubicBezTo>
                <a:cubicBezTo>
                  <a:pt x="1186259" y="5249466"/>
                  <a:pt x="1293019" y="5221288"/>
                  <a:pt x="1371600" y="5200650"/>
                </a:cubicBezTo>
                <a:cubicBezTo>
                  <a:pt x="1450181" y="5180012"/>
                  <a:pt x="1514475" y="5159375"/>
                  <a:pt x="1585913" y="5138738"/>
                </a:cubicBezTo>
                <a:cubicBezTo>
                  <a:pt x="1627188" y="5126832"/>
                  <a:pt x="1612653" y="5130313"/>
                  <a:pt x="1619250" y="5129213"/>
                </a:cubicBezTo>
                <a:cubicBezTo>
                  <a:pt x="1641395" y="5125522"/>
                  <a:pt x="1663700" y="5122863"/>
                  <a:pt x="1685925" y="5119688"/>
                </a:cubicBezTo>
                <a:cubicBezTo>
                  <a:pt x="1697038" y="5118100"/>
                  <a:pt x="1708373" y="5117647"/>
                  <a:pt x="1719263" y="5114925"/>
                </a:cubicBezTo>
                <a:cubicBezTo>
                  <a:pt x="1765722" y="5103311"/>
                  <a:pt x="1707710" y="5117492"/>
                  <a:pt x="1762125" y="5105400"/>
                </a:cubicBezTo>
                <a:cubicBezTo>
                  <a:pt x="1768515" y="5103980"/>
                  <a:pt x="1774735" y="5101809"/>
                  <a:pt x="1781175" y="5100638"/>
                </a:cubicBezTo>
                <a:cubicBezTo>
                  <a:pt x="1792219" y="5098630"/>
                  <a:pt x="1803469" y="5097883"/>
                  <a:pt x="1814513" y="5095875"/>
                </a:cubicBezTo>
                <a:cubicBezTo>
                  <a:pt x="1830352" y="5092995"/>
                  <a:pt x="1847221" y="5086561"/>
                  <a:pt x="1862138" y="5081588"/>
                </a:cubicBezTo>
                <a:cubicBezTo>
                  <a:pt x="1866900" y="5080000"/>
                  <a:pt x="1871502" y="5077809"/>
                  <a:pt x="1876425" y="5076825"/>
                </a:cubicBezTo>
                <a:lnTo>
                  <a:pt x="1900238" y="5072063"/>
                </a:lnTo>
                <a:cubicBezTo>
                  <a:pt x="1906588" y="5068888"/>
                  <a:pt x="1912662" y="5065087"/>
                  <a:pt x="1919288" y="5062538"/>
                </a:cubicBezTo>
                <a:cubicBezTo>
                  <a:pt x="1933344" y="5057132"/>
                  <a:pt x="1947863" y="5053012"/>
                  <a:pt x="1962150" y="5048250"/>
                </a:cubicBezTo>
                <a:cubicBezTo>
                  <a:pt x="1966913" y="5046662"/>
                  <a:pt x="1971948" y="5045733"/>
                  <a:pt x="1976438" y="5043488"/>
                </a:cubicBezTo>
                <a:cubicBezTo>
                  <a:pt x="2039620" y="5011897"/>
                  <a:pt x="1960722" y="5050224"/>
                  <a:pt x="2009775" y="5029200"/>
                </a:cubicBezTo>
                <a:cubicBezTo>
                  <a:pt x="2050952" y="5011552"/>
                  <a:pt x="2009618" y="5026076"/>
                  <a:pt x="2043113" y="5014913"/>
                </a:cubicBezTo>
                <a:cubicBezTo>
                  <a:pt x="2088689" y="4969334"/>
                  <a:pt x="2030334" y="5023432"/>
                  <a:pt x="2071688" y="4995863"/>
                </a:cubicBezTo>
                <a:cubicBezTo>
                  <a:pt x="2107363" y="4972080"/>
                  <a:pt x="2066289" y="4988136"/>
                  <a:pt x="2100263" y="4976813"/>
                </a:cubicBezTo>
                <a:cubicBezTo>
                  <a:pt x="2105025" y="4972050"/>
                  <a:pt x="2109376" y="4966837"/>
                  <a:pt x="2114550" y="4962525"/>
                </a:cubicBezTo>
                <a:cubicBezTo>
                  <a:pt x="2118947" y="4958861"/>
                  <a:pt x="2124180" y="4956327"/>
                  <a:pt x="2128838" y="4953000"/>
                </a:cubicBezTo>
                <a:cubicBezTo>
                  <a:pt x="2135297" y="4948387"/>
                  <a:pt x="2141385" y="4943265"/>
                  <a:pt x="2147888" y="4938713"/>
                </a:cubicBezTo>
                <a:cubicBezTo>
                  <a:pt x="2157266" y="4932148"/>
                  <a:pt x="2168369" y="4927758"/>
                  <a:pt x="2176463" y="4919663"/>
                </a:cubicBezTo>
                <a:cubicBezTo>
                  <a:pt x="2217088" y="4879036"/>
                  <a:pt x="2160937" y="4933842"/>
                  <a:pt x="2209800" y="4891088"/>
                </a:cubicBezTo>
                <a:cubicBezTo>
                  <a:pt x="2225428" y="4877414"/>
                  <a:pt x="2226139" y="4871013"/>
                  <a:pt x="2243138" y="4862513"/>
                </a:cubicBezTo>
                <a:cubicBezTo>
                  <a:pt x="2247628" y="4860268"/>
                  <a:pt x="2252663" y="4859338"/>
                  <a:pt x="2257425" y="4857750"/>
                </a:cubicBezTo>
                <a:cubicBezTo>
                  <a:pt x="2266950" y="4848225"/>
                  <a:pt x="2273952" y="4835199"/>
                  <a:pt x="2286000" y="4829175"/>
                </a:cubicBezTo>
                <a:cubicBezTo>
                  <a:pt x="2321248" y="4811551"/>
                  <a:pt x="2290378" y="4829496"/>
                  <a:pt x="2319338" y="4805363"/>
                </a:cubicBezTo>
                <a:cubicBezTo>
                  <a:pt x="2329321" y="4797044"/>
                  <a:pt x="2348134" y="4788528"/>
                  <a:pt x="2357438" y="4781550"/>
                </a:cubicBezTo>
                <a:cubicBezTo>
                  <a:pt x="2362826" y="4777509"/>
                  <a:pt x="2366409" y="4771398"/>
                  <a:pt x="2371725" y="4767263"/>
                </a:cubicBezTo>
                <a:cubicBezTo>
                  <a:pt x="2371735" y="4767255"/>
                  <a:pt x="2407439" y="4743454"/>
                  <a:pt x="2414588" y="4738688"/>
                </a:cubicBezTo>
                <a:cubicBezTo>
                  <a:pt x="2419350" y="4735513"/>
                  <a:pt x="2424828" y="4733210"/>
                  <a:pt x="2428875" y="4729163"/>
                </a:cubicBezTo>
                <a:cubicBezTo>
                  <a:pt x="2462470" y="4695568"/>
                  <a:pt x="2445402" y="4706612"/>
                  <a:pt x="2476500" y="4691063"/>
                </a:cubicBezTo>
                <a:cubicBezTo>
                  <a:pt x="2479675" y="4686300"/>
                  <a:pt x="2482222" y="4681053"/>
                  <a:pt x="2486025" y="4676775"/>
                </a:cubicBezTo>
                <a:cubicBezTo>
                  <a:pt x="2494974" y="4666707"/>
                  <a:pt x="2507128" y="4659408"/>
                  <a:pt x="2514600" y="4648200"/>
                </a:cubicBezTo>
                <a:cubicBezTo>
                  <a:pt x="2517775" y="4643438"/>
                  <a:pt x="2520078" y="4637960"/>
                  <a:pt x="2524125" y="4633913"/>
                </a:cubicBezTo>
                <a:cubicBezTo>
                  <a:pt x="2529738" y="4628300"/>
                  <a:pt x="2537275" y="4624935"/>
                  <a:pt x="2543175" y="4619625"/>
                </a:cubicBezTo>
                <a:cubicBezTo>
                  <a:pt x="2553187" y="4610614"/>
                  <a:pt x="2564278" y="4602258"/>
                  <a:pt x="2571750" y="4591050"/>
                </a:cubicBezTo>
                <a:cubicBezTo>
                  <a:pt x="2574925" y="4586288"/>
                  <a:pt x="2576806" y="4580339"/>
                  <a:pt x="2581275" y="4576763"/>
                </a:cubicBezTo>
                <a:cubicBezTo>
                  <a:pt x="2585195" y="4573627"/>
                  <a:pt x="2590800" y="4573588"/>
                  <a:pt x="2595563" y="4572000"/>
                </a:cubicBezTo>
                <a:cubicBezTo>
                  <a:pt x="2609582" y="4561486"/>
                  <a:pt x="2617842" y="4556695"/>
                  <a:pt x="2628900" y="4543425"/>
                </a:cubicBezTo>
                <a:cubicBezTo>
                  <a:pt x="2645153" y="4523921"/>
                  <a:pt x="2636130" y="4519086"/>
                  <a:pt x="2667000" y="4500563"/>
                </a:cubicBezTo>
                <a:lnTo>
                  <a:pt x="2690813" y="4486275"/>
                </a:lnTo>
                <a:cubicBezTo>
                  <a:pt x="2716216" y="4448172"/>
                  <a:pt x="2682873" y="4494216"/>
                  <a:pt x="2714625" y="4462463"/>
                </a:cubicBezTo>
                <a:cubicBezTo>
                  <a:pt x="2746372" y="4430715"/>
                  <a:pt x="2700341" y="4464047"/>
                  <a:pt x="2738438" y="4438650"/>
                </a:cubicBezTo>
                <a:cubicBezTo>
                  <a:pt x="2743200" y="4432300"/>
                  <a:pt x="2748173" y="4426103"/>
                  <a:pt x="2752725" y="4419600"/>
                </a:cubicBezTo>
                <a:cubicBezTo>
                  <a:pt x="2759290" y="4410222"/>
                  <a:pt x="2763680" y="4399119"/>
                  <a:pt x="2771775" y="4391025"/>
                </a:cubicBezTo>
                <a:cubicBezTo>
                  <a:pt x="2776538" y="4386263"/>
                  <a:pt x="2780949" y="4381121"/>
                  <a:pt x="2786063" y="4376738"/>
                </a:cubicBezTo>
                <a:cubicBezTo>
                  <a:pt x="2792090" y="4371572"/>
                  <a:pt x="2799500" y="4368063"/>
                  <a:pt x="2805113" y="4362450"/>
                </a:cubicBezTo>
                <a:cubicBezTo>
                  <a:pt x="2813880" y="4353683"/>
                  <a:pt x="2819658" y="4342112"/>
                  <a:pt x="2828925" y="4333875"/>
                </a:cubicBezTo>
                <a:cubicBezTo>
                  <a:pt x="2834231" y="4329158"/>
                  <a:pt x="2841811" y="4327872"/>
                  <a:pt x="2847975" y="4324350"/>
                </a:cubicBezTo>
                <a:cubicBezTo>
                  <a:pt x="2873824" y="4309579"/>
                  <a:pt x="2850357" y="4318793"/>
                  <a:pt x="2876550" y="4310063"/>
                </a:cubicBezTo>
                <a:cubicBezTo>
                  <a:pt x="2881313" y="4305300"/>
                  <a:pt x="2885664" y="4300087"/>
                  <a:pt x="2890838" y="4295775"/>
                </a:cubicBezTo>
                <a:cubicBezTo>
                  <a:pt x="2895235" y="4292111"/>
                  <a:pt x="2900871" y="4290079"/>
                  <a:pt x="2905125" y="4286250"/>
                </a:cubicBezTo>
                <a:cubicBezTo>
                  <a:pt x="2916806" y="4275737"/>
                  <a:pt x="2925387" y="4261631"/>
                  <a:pt x="2938463" y="4252913"/>
                </a:cubicBezTo>
                <a:cubicBezTo>
                  <a:pt x="2943225" y="4249738"/>
                  <a:pt x="2948703" y="4247435"/>
                  <a:pt x="2952750" y="4243388"/>
                </a:cubicBezTo>
                <a:cubicBezTo>
                  <a:pt x="2958363" y="4237775"/>
                  <a:pt x="2961425" y="4229951"/>
                  <a:pt x="2967038" y="4224338"/>
                </a:cubicBezTo>
                <a:cubicBezTo>
                  <a:pt x="2976270" y="4215106"/>
                  <a:pt x="2983992" y="4213924"/>
                  <a:pt x="2995613" y="4210050"/>
                </a:cubicBezTo>
                <a:cubicBezTo>
                  <a:pt x="3000375" y="4205288"/>
                  <a:pt x="3002756" y="4201319"/>
                  <a:pt x="3009900" y="4195763"/>
                </a:cubicBezTo>
                <a:cubicBezTo>
                  <a:pt x="3017044" y="4190207"/>
                  <a:pt x="2996406" y="4198144"/>
                  <a:pt x="3038475" y="4176713"/>
                </a:cubicBezTo>
                <a:cubicBezTo>
                  <a:pt x="3080544" y="4155282"/>
                  <a:pt x="3165475" y="4108848"/>
                  <a:pt x="3262313" y="4067176"/>
                </a:cubicBezTo>
                <a:cubicBezTo>
                  <a:pt x="3359151" y="4025504"/>
                  <a:pt x="3516711" y="3967162"/>
                  <a:pt x="3619501" y="3926681"/>
                </a:cubicBezTo>
                <a:lnTo>
                  <a:pt x="3879056" y="3824288"/>
                </a:lnTo>
                <a:lnTo>
                  <a:pt x="4086225" y="3743325"/>
                </a:lnTo>
                <a:cubicBezTo>
                  <a:pt x="4148534" y="3718719"/>
                  <a:pt x="4216401" y="3694112"/>
                  <a:pt x="4252913" y="3676650"/>
                </a:cubicBezTo>
                <a:cubicBezTo>
                  <a:pt x="4289425" y="3659188"/>
                  <a:pt x="4291806" y="3649663"/>
                  <a:pt x="4305300" y="3638550"/>
                </a:cubicBezTo>
                <a:cubicBezTo>
                  <a:pt x="4318794" y="3627438"/>
                  <a:pt x="4333875" y="3609975"/>
                  <a:pt x="4333875" y="3609975"/>
                </a:cubicBezTo>
                <a:cubicBezTo>
                  <a:pt x="4335463" y="3605213"/>
                  <a:pt x="4336393" y="3600178"/>
                  <a:pt x="4338638" y="3595688"/>
                </a:cubicBezTo>
                <a:cubicBezTo>
                  <a:pt x="4343365" y="3586234"/>
                  <a:pt x="4363120" y="3562266"/>
                  <a:pt x="4367213" y="3557588"/>
                </a:cubicBezTo>
                <a:cubicBezTo>
                  <a:pt x="4371648" y="3552519"/>
                  <a:pt x="4376184" y="3547435"/>
                  <a:pt x="4381500" y="3543300"/>
                </a:cubicBezTo>
                <a:cubicBezTo>
                  <a:pt x="4390536" y="3536272"/>
                  <a:pt x="4401136" y="3531401"/>
                  <a:pt x="4410075" y="3524250"/>
                </a:cubicBezTo>
                <a:cubicBezTo>
                  <a:pt x="4418013" y="3517900"/>
                  <a:pt x="4425667" y="3511179"/>
                  <a:pt x="4433888" y="3505200"/>
                </a:cubicBezTo>
                <a:cubicBezTo>
                  <a:pt x="4443146" y="3498467"/>
                  <a:pt x="4454368" y="3494245"/>
                  <a:pt x="4462463" y="3486150"/>
                </a:cubicBezTo>
                <a:cubicBezTo>
                  <a:pt x="4547616" y="3400997"/>
                  <a:pt x="4454661" y="3491497"/>
                  <a:pt x="4519613" y="3433763"/>
                </a:cubicBezTo>
                <a:cubicBezTo>
                  <a:pt x="4526325" y="3427797"/>
                  <a:pt x="4531764" y="3420462"/>
                  <a:pt x="4538663" y="3414713"/>
                </a:cubicBezTo>
                <a:cubicBezTo>
                  <a:pt x="4550859" y="3404550"/>
                  <a:pt x="4565538" y="3397364"/>
                  <a:pt x="4576763" y="3386138"/>
                </a:cubicBezTo>
                <a:cubicBezTo>
                  <a:pt x="4595097" y="3367802"/>
                  <a:pt x="4585446" y="3375586"/>
                  <a:pt x="4605338" y="3362325"/>
                </a:cubicBezTo>
                <a:cubicBezTo>
                  <a:pt x="4622335" y="3336830"/>
                  <a:pt x="4610816" y="3352085"/>
                  <a:pt x="4643438" y="3319463"/>
                </a:cubicBezTo>
                <a:lnTo>
                  <a:pt x="4643438" y="3319463"/>
                </a:lnTo>
                <a:cubicBezTo>
                  <a:pt x="4654550" y="3308351"/>
                  <a:pt x="4692651" y="3272632"/>
                  <a:pt x="4710113" y="3252788"/>
                </a:cubicBezTo>
                <a:cubicBezTo>
                  <a:pt x="4727575" y="3232944"/>
                  <a:pt x="4722813" y="3225800"/>
                  <a:pt x="4748213" y="3200400"/>
                </a:cubicBezTo>
                <a:cubicBezTo>
                  <a:pt x="4773613" y="3175000"/>
                  <a:pt x="4833938" y="3125788"/>
                  <a:pt x="4862513" y="3100388"/>
                </a:cubicBezTo>
                <a:cubicBezTo>
                  <a:pt x="4891088" y="3074988"/>
                  <a:pt x="4897438" y="3066256"/>
                  <a:pt x="4919663" y="3048000"/>
                </a:cubicBezTo>
                <a:cubicBezTo>
                  <a:pt x="4941888" y="3029744"/>
                  <a:pt x="4972844" y="3014663"/>
                  <a:pt x="4995863" y="2990850"/>
                </a:cubicBezTo>
                <a:cubicBezTo>
                  <a:pt x="5018882" y="2967038"/>
                  <a:pt x="5024835" y="2947194"/>
                  <a:pt x="5057775" y="2905125"/>
                </a:cubicBezTo>
                <a:cubicBezTo>
                  <a:pt x="5090715" y="2863056"/>
                  <a:pt x="5164137" y="2784475"/>
                  <a:pt x="5193506" y="2738438"/>
                </a:cubicBezTo>
                <a:cubicBezTo>
                  <a:pt x="5222875" y="2692401"/>
                  <a:pt x="5214938" y="2666206"/>
                  <a:pt x="5233988" y="2628900"/>
                </a:cubicBezTo>
                <a:cubicBezTo>
                  <a:pt x="5253038" y="2591594"/>
                  <a:pt x="5292725" y="2558654"/>
                  <a:pt x="5307806" y="2514601"/>
                </a:cubicBezTo>
                <a:cubicBezTo>
                  <a:pt x="5322887" y="2470548"/>
                  <a:pt x="5307012" y="2416572"/>
                  <a:pt x="5324475" y="2364581"/>
                </a:cubicBezTo>
                <a:cubicBezTo>
                  <a:pt x="5341938" y="2312590"/>
                  <a:pt x="5378847" y="2260601"/>
                  <a:pt x="5412581" y="2202657"/>
                </a:cubicBezTo>
                <a:cubicBezTo>
                  <a:pt x="5446315" y="2144713"/>
                  <a:pt x="5469732" y="2118122"/>
                  <a:pt x="5526882" y="2016919"/>
                </a:cubicBezTo>
                <a:cubicBezTo>
                  <a:pt x="5584032" y="1915716"/>
                  <a:pt x="5643167" y="1695055"/>
                  <a:pt x="5755482" y="1595439"/>
                </a:cubicBezTo>
                <a:cubicBezTo>
                  <a:pt x="5943998" y="1524399"/>
                  <a:pt x="5963047" y="1470423"/>
                  <a:pt x="6172200" y="1343026"/>
                </a:cubicBezTo>
                <a:cubicBezTo>
                  <a:pt x="6619478" y="1263254"/>
                  <a:pt x="6779419" y="1106091"/>
                  <a:pt x="7010400" y="831057"/>
                </a:cubicBezTo>
                <a:cubicBezTo>
                  <a:pt x="7068741" y="738188"/>
                  <a:pt x="7191772" y="502049"/>
                  <a:pt x="7300913" y="454821"/>
                </a:cubicBezTo>
                <a:cubicBezTo>
                  <a:pt x="7399735" y="396877"/>
                  <a:pt x="7508081" y="502445"/>
                  <a:pt x="7572375" y="450057"/>
                </a:cubicBezTo>
                <a:cubicBezTo>
                  <a:pt x="7630715" y="406004"/>
                  <a:pt x="7643814" y="360363"/>
                  <a:pt x="7715251" y="290513"/>
                </a:cubicBezTo>
                <a:lnTo>
                  <a:pt x="7970044" y="0"/>
                </a:lnTo>
              </a:path>
            </a:pathLst>
          </a:cu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ounded Rectangular Callout 33"/>
          <p:cNvSpPr/>
          <p:nvPr/>
        </p:nvSpPr>
        <p:spPr>
          <a:xfrm>
            <a:off x="6448520" y="506710"/>
            <a:ext cx="1369819" cy="731541"/>
          </a:xfrm>
          <a:prstGeom prst="wedgeRoundRectCallout">
            <a:avLst>
              <a:gd name="adj1" fmla="val 82052"/>
              <a:gd name="adj2" fmla="val 15000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solidFill>
                  <a:prstClr val="black"/>
                </a:solidFill>
              </a:rPr>
              <a:t>US 202 Interchange</a:t>
            </a:r>
          </a:p>
        </p:txBody>
      </p:sp>
      <p:pic>
        <p:nvPicPr>
          <p:cNvPr id="35" name="Picture 10" descr="C:\Users\Robert.McCleary\AppData\Local\Microsoft\Windows\Temporary Internet Files\Content.IE5\E37VO5L9\600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3528" y="447676"/>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80" y="152400"/>
            <a:ext cx="1303020" cy="1085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7" name="Rounded Rectangular Callout 36"/>
          <p:cNvSpPr/>
          <p:nvPr/>
        </p:nvSpPr>
        <p:spPr>
          <a:xfrm>
            <a:off x="9662160" y="1524000"/>
            <a:ext cx="1554480" cy="571500"/>
          </a:xfrm>
          <a:prstGeom prst="wedgeRoundRectCallout">
            <a:avLst>
              <a:gd name="adj1" fmla="val -70171"/>
              <a:gd name="adj2" fmla="val -40833"/>
              <a:gd name="adj3" fmla="val 16667"/>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prstClr val="black"/>
                </a:solidFill>
              </a:rPr>
              <a:t>Carr</a:t>
            </a:r>
            <a:r>
              <a:rPr lang="en-US" sz="1200" dirty="0">
                <a:solidFill>
                  <a:prstClr val="black"/>
                </a:solidFill>
              </a:rPr>
              <a:t> &amp; Marsh </a:t>
            </a:r>
            <a:r>
              <a:rPr lang="en-US" sz="1200" dirty="0" err="1">
                <a:solidFill>
                  <a:prstClr val="black"/>
                </a:solidFill>
              </a:rPr>
              <a:t>Rds</a:t>
            </a:r>
            <a:r>
              <a:rPr lang="en-US" sz="1200" dirty="0">
                <a:solidFill>
                  <a:prstClr val="black"/>
                </a:solidFill>
              </a:rPr>
              <a:t> Interchange</a:t>
            </a:r>
          </a:p>
        </p:txBody>
      </p:sp>
      <p:sp>
        <p:nvSpPr>
          <p:cNvPr id="38" name="Rounded Rectangular Callout 37"/>
          <p:cNvSpPr/>
          <p:nvPr/>
        </p:nvSpPr>
        <p:spPr>
          <a:xfrm>
            <a:off x="2816843" y="4343400"/>
            <a:ext cx="1325880" cy="419100"/>
          </a:xfrm>
          <a:prstGeom prst="wedgeRoundRectCallout">
            <a:avLst>
              <a:gd name="adj1" fmla="val 112764"/>
              <a:gd name="adj2" fmla="val 154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solidFill>
                  <a:prstClr val="black"/>
                </a:solidFill>
              </a:rPr>
              <a:t>BR 1-717</a:t>
            </a:r>
          </a:p>
        </p:txBody>
      </p:sp>
      <p:sp>
        <p:nvSpPr>
          <p:cNvPr id="39" name="Rectangle 38"/>
          <p:cNvSpPr/>
          <p:nvPr/>
        </p:nvSpPr>
        <p:spPr>
          <a:xfrm>
            <a:off x="7928245" y="5545244"/>
            <a:ext cx="41148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TextBox 39"/>
          <p:cNvSpPr txBox="1"/>
          <p:nvPr/>
        </p:nvSpPr>
        <p:spPr>
          <a:xfrm>
            <a:off x="8379182" y="5545246"/>
            <a:ext cx="3017520" cy="338554"/>
          </a:xfrm>
          <a:prstGeom prst="rect">
            <a:avLst/>
          </a:prstGeom>
          <a:noFill/>
        </p:spPr>
        <p:txBody>
          <a:bodyPr wrap="square" rtlCol="0">
            <a:spAutoFit/>
          </a:bodyPr>
          <a:lstStyle/>
          <a:p>
            <a:r>
              <a:rPr lang="en-US" sz="1600" b="1" dirty="0">
                <a:solidFill>
                  <a:prstClr val="black"/>
                </a:solidFill>
              </a:rPr>
              <a:t>Project Development Phase</a:t>
            </a:r>
          </a:p>
        </p:txBody>
      </p:sp>
      <p:sp>
        <p:nvSpPr>
          <p:cNvPr id="41" name="Rectangle 40"/>
          <p:cNvSpPr/>
          <p:nvPr/>
        </p:nvSpPr>
        <p:spPr>
          <a:xfrm>
            <a:off x="7910708" y="5989900"/>
            <a:ext cx="411480" cy="338554"/>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Box 41"/>
          <p:cNvSpPr txBox="1"/>
          <p:nvPr/>
        </p:nvSpPr>
        <p:spPr>
          <a:xfrm>
            <a:off x="8361646" y="5989900"/>
            <a:ext cx="3017520" cy="338554"/>
          </a:xfrm>
          <a:prstGeom prst="rect">
            <a:avLst/>
          </a:prstGeom>
          <a:noFill/>
        </p:spPr>
        <p:txBody>
          <a:bodyPr wrap="square" rtlCol="0">
            <a:spAutoFit/>
          </a:bodyPr>
          <a:lstStyle/>
          <a:p>
            <a:r>
              <a:rPr lang="en-US" sz="1600" b="1" dirty="0">
                <a:solidFill>
                  <a:prstClr val="black"/>
                </a:solidFill>
              </a:rPr>
              <a:t>Construction Phase</a:t>
            </a:r>
          </a:p>
        </p:txBody>
      </p:sp>
      <p:sp>
        <p:nvSpPr>
          <p:cNvPr id="43" name="Rectangle 42"/>
          <p:cNvSpPr/>
          <p:nvPr/>
        </p:nvSpPr>
        <p:spPr>
          <a:xfrm>
            <a:off x="7913468" y="6461123"/>
            <a:ext cx="41148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white"/>
              </a:solidFill>
            </a:endParaRPr>
          </a:p>
        </p:txBody>
      </p:sp>
      <p:sp>
        <p:nvSpPr>
          <p:cNvPr id="45" name="Left Brace 44"/>
          <p:cNvSpPr/>
          <p:nvPr/>
        </p:nvSpPr>
        <p:spPr>
          <a:xfrm rot="2262844">
            <a:off x="6962608" y="1788899"/>
            <a:ext cx="482428" cy="1908611"/>
          </a:xfrm>
          <a:prstGeom prst="leftBrace">
            <a:avLst>
              <a:gd name="adj1" fmla="val 8333"/>
              <a:gd name="adj2" fmla="val 47294"/>
            </a:avLst>
          </a:prstGeom>
          <a:noFill/>
          <a:ln w="381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7" name="TextBox 46"/>
          <p:cNvSpPr txBox="1"/>
          <p:nvPr/>
        </p:nvSpPr>
        <p:spPr>
          <a:xfrm>
            <a:off x="8379182" y="6414548"/>
            <a:ext cx="3017520" cy="338554"/>
          </a:xfrm>
          <a:prstGeom prst="rect">
            <a:avLst/>
          </a:prstGeom>
          <a:noFill/>
        </p:spPr>
        <p:txBody>
          <a:bodyPr wrap="square" rtlCol="0">
            <a:spAutoFit/>
          </a:bodyPr>
          <a:lstStyle/>
          <a:p>
            <a:r>
              <a:rPr lang="en-US" sz="1600" b="1" dirty="0">
                <a:solidFill>
                  <a:prstClr val="black"/>
                </a:solidFill>
              </a:rPr>
              <a:t>Completed</a:t>
            </a:r>
          </a:p>
        </p:txBody>
      </p:sp>
      <p:pic>
        <p:nvPicPr>
          <p:cNvPr id="48" name="Picture 10" descr="C:\Users\Robert.McCleary\AppData\Local\Microsoft\Windows\Temporary Internet Files\Content.IE5\E37VO5L9\600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7650" y="6336175"/>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1222" y="4286250"/>
            <a:ext cx="592456"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ounded Rectangular Callout 43"/>
          <p:cNvSpPr/>
          <p:nvPr/>
        </p:nvSpPr>
        <p:spPr>
          <a:xfrm>
            <a:off x="8049300" y="3421848"/>
            <a:ext cx="1188720" cy="447674"/>
          </a:xfrm>
          <a:prstGeom prst="wedgeRoundRectCallout">
            <a:avLst>
              <a:gd name="adj1" fmla="val -123389"/>
              <a:gd name="adj2" fmla="val -1015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solidFill>
                  <a:prstClr val="black"/>
                </a:solidFill>
              </a:rPr>
              <a:t>I-495 SB Merge</a:t>
            </a:r>
          </a:p>
        </p:txBody>
      </p:sp>
      <p:pic>
        <p:nvPicPr>
          <p:cNvPr id="46" name="Picture 10" descr="C:\Users\Robert.McCleary\AppData\Local\Microsoft\Windows\Temporary Internet Files\Content.IE5\E37VO5L9\600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6908" y="3271294"/>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50" name="Rounded Rectangular Callout 49"/>
          <p:cNvSpPr/>
          <p:nvPr/>
        </p:nvSpPr>
        <p:spPr>
          <a:xfrm>
            <a:off x="7249001" y="4273596"/>
            <a:ext cx="1554480" cy="606425"/>
          </a:xfrm>
          <a:prstGeom prst="wedgeRoundRectCallout">
            <a:avLst>
              <a:gd name="adj1" fmla="val -68628"/>
              <a:gd name="adj2" fmla="val -95550"/>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I-295, SR 141 to US 13</a:t>
            </a:r>
          </a:p>
        </p:txBody>
      </p:sp>
      <p:sp>
        <p:nvSpPr>
          <p:cNvPr id="51" name="Rectangle 50"/>
          <p:cNvSpPr/>
          <p:nvPr/>
        </p:nvSpPr>
        <p:spPr>
          <a:xfrm>
            <a:off x="7941866" y="5085834"/>
            <a:ext cx="411480" cy="3385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TextBox 51"/>
          <p:cNvSpPr txBox="1"/>
          <p:nvPr/>
        </p:nvSpPr>
        <p:spPr>
          <a:xfrm>
            <a:off x="8392803" y="5085834"/>
            <a:ext cx="3017520" cy="338554"/>
          </a:xfrm>
          <a:prstGeom prst="rect">
            <a:avLst/>
          </a:prstGeom>
          <a:noFill/>
        </p:spPr>
        <p:txBody>
          <a:bodyPr wrap="square" rtlCol="0">
            <a:spAutoFit/>
          </a:bodyPr>
          <a:lstStyle/>
          <a:p>
            <a:r>
              <a:rPr lang="en-US" sz="1600" b="1" dirty="0">
                <a:solidFill>
                  <a:prstClr val="black"/>
                </a:solidFill>
              </a:rPr>
              <a:t>Planned</a:t>
            </a:r>
          </a:p>
        </p:txBody>
      </p:sp>
    </p:spTree>
    <p:extLst>
      <p:ext uri="{BB962C8B-B14F-4D97-AF65-F5344CB8AC3E}">
        <p14:creationId xmlns:p14="http://schemas.microsoft.com/office/powerpoint/2010/main" val="982238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7054" t="11460" r="4409" b="19874"/>
          <a:stretch/>
        </p:blipFill>
        <p:spPr bwMode="auto">
          <a:xfrm>
            <a:off x="622938" y="-9525"/>
            <a:ext cx="10959463" cy="686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Donut 21"/>
          <p:cNvSpPr/>
          <p:nvPr/>
        </p:nvSpPr>
        <p:spPr>
          <a:xfrm>
            <a:off x="5617847" y="1800225"/>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23" name="Group 22"/>
          <p:cNvGrpSpPr/>
          <p:nvPr/>
        </p:nvGrpSpPr>
        <p:grpSpPr>
          <a:xfrm>
            <a:off x="622939" y="4"/>
            <a:ext cx="1682117" cy="1603375"/>
            <a:chOff x="3870324" y="2627313"/>
            <a:chExt cx="1401764" cy="1603375"/>
          </a:xfrm>
        </p:grpSpPr>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325" y="2627313"/>
              <a:ext cx="140176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ounded Rectangle 24"/>
            <p:cNvSpPr/>
            <p:nvPr/>
          </p:nvSpPr>
          <p:spPr>
            <a:xfrm>
              <a:off x="4267200" y="2971800"/>
              <a:ext cx="609600" cy="762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3870324" y="2743200"/>
              <a:ext cx="1401763" cy="1015663"/>
            </a:xfrm>
            <a:prstGeom prst="rect">
              <a:avLst/>
            </a:prstGeom>
            <a:noFill/>
          </p:spPr>
          <p:txBody>
            <a:bodyPr wrap="square" rtlCol="0">
              <a:spAutoFit/>
            </a:bodyPr>
            <a:lstStyle/>
            <a:p>
              <a:pPr algn="ctr"/>
              <a:r>
                <a:rPr lang="en-US" sz="6000" dirty="0">
                  <a:solidFill>
                    <a:prstClr val="black"/>
                  </a:solidFill>
                </a:rPr>
                <a:t>1</a:t>
              </a:r>
            </a:p>
          </p:txBody>
        </p:sp>
      </p:grpSp>
      <p:sp>
        <p:nvSpPr>
          <p:cNvPr id="27" name="Rounded Rectangular Callout 26"/>
          <p:cNvSpPr/>
          <p:nvPr/>
        </p:nvSpPr>
        <p:spPr>
          <a:xfrm>
            <a:off x="6541773" y="3733800"/>
            <a:ext cx="1565910" cy="457200"/>
          </a:xfrm>
          <a:prstGeom prst="wedgeRoundRectCallout">
            <a:avLst>
              <a:gd name="adj1" fmla="val -101748"/>
              <a:gd name="adj2" fmla="val 37500"/>
              <a:gd name="adj3" fmla="val 16667"/>
            </a:avLst>
          </a:prstGeom>
          <a:solidFill>
            <a:srgbClr val="0070C0"/>
          </a:solidFill>
          <a:ln>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SR 1 Widening</a:t>
            </a:r>
          </a:p>
          <a:p>
            <a:pPr algn="ctr"/>
            <a:r>
              <a:rPr lang="en-US" sz="1200" dirty="0">
                <a:solidFill>
                  <a:prstClr val="white"/>
                </a:solidFill>
              </a:rPr>
              <a:t>3 to 4 lanes</a:t>
            </a:r>
          </a:p>
        </p:txBody>
      </p:sp>
      <p:sp>
        <p:nvSpPr>
          <p:cNvPr id="28" name="Donut 27"/>
          <p:cNvSpPr/>
          <p:nvPr/>
        </p:nvSpPr>
        <p:spPr>
          <a:xfrm>
            <a:off x="5286377" y="4676775"/>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9" name="Donut 28"/>
          <p:cNvSpPr/>
          <p:nvPr/>
        </p:nvSpPr>
        <p:spPr>
          <a:xfrm>
            <a:off x="5835017" y="3424236"/>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0" name="Donut 29"/>
          <p:cNvSpPr/>
          <p:nvPr/>
        </p:nvSpPr>
        <p:spPr>
          <a:xfrm>
            <a:off x="5617847" y="2667000"/>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1" name="Freeform 30"/>
          <p:cNvSpPr/>
          <p:nvPr/>
        </p:nvSpPr>
        <p:spPr>
          <a:xfrm>
            <a:off x="5450188" y="1619256"/>
            <a:ext cx="596346" cy="4314825"/>
          </a:xfrm>
          <a:custGeom>
            <a:avLst/>
            <a:gdLst>
              <a:gd name="connsiteX0" fmla="*/ 0 w 182075"/>
              <a:gd name="connsiteY0" fmla="*/ 0 h 1695450"/>
              <a:gd name="connsiteX1" fmla="*/ 66675 w 182075"/>
              <a:gd name="connsiteY1" fmla="*/ 190500 h 1695450"/>
              <a:gd name="connsiteX2" fmla="*/ 76200 w 182075"/>
              <a:gd name="connsiteY2" fmla="*/ 228600 h 1695450"/>
              <a:gd name="connsiteX3" fmla="*/ 85725 w 182075"/>
              <a:gd name="connsiteY3" fmla="*/ 304800 h 1695450"/>
              <a:gd name="connsiteX4" fmla="*/ 104775 w 182075"/>
              <a:gd name="connsiteY4" fmla="*/ 400050 h 1695450"/>
              <a:gd name="connsiteX5" fmla="*/ 114300 w 182075"/>
              <a:gd name="connsiteY5" fmla="*/ 523875 h 1695450"/>
              <a:gd name="connsiteX6" fmla="*/ 123825 w 182075"/>
              <a:gd name="connsiteY6" fmla="*/ 628650 h 1695450"/>
              <a:gd name="connsiteX7" fmla="*/ 142875 w 182075"/>
              <a:gd name="connsiteY7" fmla="*/ 847725 h 1695450"/>
              <a:gd name="connsiteX8" fmla="*/ 152400 w 182075"/>
              <a:gd name="connsiteY8" fmla="*/ 1009650 h 1695450"/>
              <a:gd name="connsiteX9" fmla="*/ 180975 w 182075"/>
              <a:gd name="connsiteY9" fmla="*/ 1257300 h 1695450"/>
              <a:gd name="connsiteX10" fmla="*/ 180975 w 182075"/>
              <a:gd name="connsiteY10" fmla="*/ 1695450 h 1695450"/>
              <a:gd name="connsiteX0" fmla="*/ 114300 w 311748"/>
              <a:gd name="connsiteY0" fmla="*/ 0 h 4238625"/>
              <a:gd name="connsiteX1" fmla="*/ 180975 w 311748"/>
              <a:gd name="connsiteY1" fmla="*/ 190500 h 4238625"/>
              <a:gd name="connsiteX2" fmla="*/ 190500 w 311748"/>
              <a:gd name="connsiteY2" fmla="*/ 228600 h 4238625"/>
              <a:gd name="connsiteX3" fmla="*/ 200025 w 311748"/>
              <a:gd name="connsiteY3" fmla="*/ 304800 h 4238625"/>
              <a:gd name="connsiteX4" fmla="*/ 219075 w 311748"/>
              <a:gd name="connsiteY4" fmla="*/ 400050 h 4238625"/>
              <a:gd name="connsiteX5" fmla="*/ 228600 w 311748"/>
              <a:gd name="connsiteY5" fmla="*/ 523875 h 4238625"/>
              <a:gd name="connsiteX6" fmla="*/ 238125 w 311748"/>
              <a:gd name="connsiteY6" fmla="*/ 628650 h 4238625"/>
              <a:gd name="connsiteX7" fmla="*/ 257175 w 311748"/>
              <a:gd name="connsiteY7" fmla="*/ 847725 h 4238625"/>
              <a:gd name="connsiteX8" fmla="*/ 266700 w 311748"/>
              <a:gd name="connsiteY8" fmla="*/ 1009650 h 4238625"/>
              <a:gd name="connsiteX9" fmla="*/ 295275 w 311748"/>
              <a:gd name="connsiteY9" fmla="*/ 1257300 h 4238625"/>
              <a:gd name="connsiteX10" fmla="*/ 0 w 311748"/>
              <a:gd name="connsiteY10" fmla="*/ 4238625 h 4238625"/>
              <a:gd name="connsiteX0" fmla="*/ 263996 w 444371"/>
              <a:gd name="connsiteY0" fmla="*/ 0 h 4251084"/>
              <a:gd name="connsiteX1" fmla="*/ 330671 w 444371"/>
              <a:gd name="connsiteY1" fmla="*/ 190500 h 4251084"/>
              <a:gd name="connsiteX2" fmla="*/ 340196 w 444371"/>
              <a:gd name="connsiteY2" fmla="*/ 228600 h 4251084"/>
              <a:gd name="connsiteX3" fmla="*/ 349721 w 444371"/>
              <a:gd name="connsiteY3" fmla="*/ 304800 h 4251084"/>
              <a:gd name="connsiteX4" fmla="*/ 368771 w 444371"/>
              <a:gd name="connsiteY4" fmla="*/ 400050 h 4251084"/>
              <a:gd name="connsiteX5" fmla="*/ 378296 w 444371"/>
              <a:gd name="connsiteY5" fmla="*/ 523875 h 4251084"/>
              <a:gd name="connsiteX6" fmla="*/ 387821 w 444371"/>
              <a:gd name="connsiteY6" fmla="*/ 628650 h 4251084"/>
              <a:gd name="connsiteX7" fmla="*/ 406871 w 444371"/>
              <a:gd name="connsiteY7" fmla="*/ 847725 h 4251084"/>
              <a:gd name="connsiteX8" fmla="*/ 416396 w 444371"/>
              <a:gd name="connsiteY8" fmla="*/ 1009650 h 4251084"/>
              <a:gd name="connsiteX9" fmla="*/ 6821 w 444371"/>
              <a:gd name="connsiteY9" fmla="*/ 3962400 h 4251084"/>
              <a:gd name="connsiteX10" fmla="*/ 149696 w 444371"/>
              <a:gd name="connsiteY10" fmla="*/ 4238625 h 4251084"/>
              <a:gd name="connsiteX0" fmla="*/ 257373 w 437748"/>
              <a:gd name="connsiteY0" fmla="*/ 0 h 4238625"/>
              <a:gd name="connsiteX1" fmla="*/ 324048 w 437748"/>
              <a:gd name="connsiteY1" fmla="*/ 190500 h 4238625"/>
              <a:gd name="connsiteX2" fmla="*/ 333573 w 437748"/>
              <a:gd name="connsiteY2" fmla="*/ 228600 h 4238625"/>
              <a:gd name="connsiteX3" fmla="*/ 343098 w 437748"/>
              <a:gd name="connsiteY3" fmla="*/ 304800 h 4238625"/>
              <a:gd name="connsiteX4" fmla="*/ 362148 w 437748"/>
              <a:gd name="connsiteY4" fmla="*/ 400050 h 4238625"/>
              <a:gd name="connsiteX5" fmla="*/ 371673 w 437748"/>
              <a:gd name="connsiteY5" fmla="*/ 523875 h 4238625"/>
              <a:gd name="connsiteX6" fmla="*/ 381198 w 437748"/>
              <a:gd name="connsiteY6" fmla="*/ 628650 h 4238625"/>
              <a:gd name="connsiteX7" fmla="*/ 400248 w 437748"/>
              <a:gd name="connsiteY7" fmla="*/ 847725 h 4238625"/>
              <a:gd name="connsiteX8" fmla="*/ 409773 w 437748"/>
              <a:gd name="connsiteY8" fmla="*/ 1009650 h 4238625"/>
              <a:gd name="connsiteX9" fmla="*/ 198 w 437748"/>
              <a:gd name="connsiteY9" fmla="*/ 3962400 h 4238625"/>
              <a:gd name="connsiteX10" fmla="*/ 143073 w 437748"/>
              <a:gd name="connsiteY10" fmla="*/ 4238625 h 4238625"/>
              <a:gd name="connsiteX0" fmla="*/ 257287 w 437662"/>
              <a:gd name="connsiteY0" fmla="*/ 0 h 4238625"/>
              <a:gd name="connsiteX1" fmla="*/ 323962 w 437662"/>
              <a:gd name="connsiteY1" fmla="*/ 190500 h 4238625"/>
              <a:gd name="connsiteX2" fmla="*/ 333487 w 437662"/>
              <a:gd name="connsiteY2" fmla="*/ 228600 h 4238625"/>
              <a:gd name="connsiteX3" fmla="*/ 343012 w 437662"/>
              <a:gd name="connsiteY3" fmla="*/ 304800 h 4238625"/>
              <a:gd name="connsiteX4" fmla="*/ 362062 w 437662"/>
              <a:gd name="connsiteY4" fmla="*/ 400050 h 4238625"/>
              <a:gd name="connsiteX5" fmla="*/ 371587 w 437662"/>
              <a:gd name="connsiteY5" fmla="*/ 523875 h 4238625"/>
              <a:gd name="connsiteX6" fmla="*/ 381112 w 437662"/>
              <a:gd name="connsiteY6" fmla="*/ 628650 h 4238625"/>
              <a:gd name="connsiteX7" fmla="*/ 400162 w 437662"/>
              <a:gd name="connsiteY7" fmla="*/ 847725 h 4238625"/>
              <a:gd name="connsiteX8" fmla="*/ 409687 w 437662"/>
              <a:gd name="connsiteY8" fmla="*/ 1009650 h 4238625"/>
              <a:gd name="connsiteX9" fmla="*/ 112 w 437662"/>
              <a:gd name="connsiteY9" fmla="*/ 3962400 h 4238625"/>
              <a:gd name="connsiteX10" fmla="*/ 142987 w 437662"/>
              <a:gd name="connsiteY10" fmla="*/ 4238625 h 4238625"/>
              <a:gd name="connsiteX0" fmla="*/ 257175 w 400079"/>
              <a:gd name="connsiteY0" fmla="*/ 0 h 4238625"/>
              <a:gd name="connsiteX1" fmla="*/ 323850 w 400079"/>
              <a:gd name="connsiteY1" fmla="*/ 190500 h 4238625"/>
              <a:gd name="connsiteX2" fmla="*/ 333375 w 400079"/>
              <a:gd name="connsiteY2" fmla="*/ 228600 h 4238625"/>
              <a:gd name="connsiteX3" fmla="*/ 342900 w 400079"/>
              <a:gd name="connsiteY3" fmla="*/ 304800 h 4238625"/>
              <a:gd name="connsiteX4" fmla="*/ 361950 w 400079"/>
              <a:gd name="connsiteY4" fmla="*/ 400050 h 4238625"/>
              <a:gd name="connsiteX5" fmla="*/ 371475 w 400079"/>
              <a:gd name="connsiteY5" fmla="*/ 523875 h 4238625"/>
              <a:gd name="connsiteX6" fmla="*/ 381000 w 400079"/>
              <a:gd name="connsiteY6" fmla="*/ 628650 h 4238625"/>
              <a:gd name="connsiteX7" fmla="*/ 400050 w 400079"/>
              <a:gd name="connsiteY7" fmla="*/ 847725 h 4238625"/>
              <a:gd name="connsiteX8" fmla="*/ 85725 w 400079"/>
              <a:gd name="connsiteY8" fmla="*/ 2952750 h 4238625"/>
              <a:gd name="connsiteX9" fmla="*/ 0 w 400079"/>
              <a:gd name="connsiteY9" fmla="*/ 3962400 h 4238625"/>
              <a:gd name="connsiteX10" fmla="*/ 142875 w 400079"/>
              <a:gd name="connsiteY10" fmla="*/ 4238625 h 4238625"/>
              <a:gd name="connsiteX0" fmla="*/ 258470 w 401370"/>
              <a:gd name="connsiteY0" fmla="*/ 0 h 4238625"/>
              <a:gd name="connsiteX1" fmla="*/ 325145 w 401370"/>
              <a:gd name="connsiteY1" fmla="*/ 190500 h 4238625"/>
              <a:gd name="connsiteX2" fmla="*/ 334670 w 401370"/>
              <a:gd name="connsiteY2" fmla="*/ 228600 h 4238625"/>
              <a:gd name="connsiteX3" fmla="*/ 344195 w 401370"/>
              <a:gd name="connsiteY3" fmla="*/ 304800 h 4238625"/>
              <a:gd name="connsiteX4" fmla="*/ 363245 w 401370"/>
              <a:gd name="connsiteY4" fmla="*/ 400050 h 4238625"/>
              <a:gd name="connsiteX5" fmla="*/ 372770 w 401370"/>
              <a:gd name="connsiteY5" fmla="*/ 523875 h 4238625"/>
              <a:gd name="connsiteX6" fmla="*/ 382295 w 401370"/>
              <a:gd name="connsiteY6" fmla="*/ 628650 h 4238625"/>
              <a:gd name="connsiteX7" fmla="*/ 401345 w 401370"/>
              <a:gd name="connsiteY7" fmla="*/ 847725 h 4238625"/>
              <a:gd name="connsiteX8" fmla="*/ 87020 w 401370"/>
              <a:gd name="connsiteY8" fmla="*/ 2952750 h 4238625"/>
              <a:gd name="connsiteX9" fmla="*/ 1295 w 401370"/>
              <a:gd name="connsiteY9" fmla="*/ 3962400 h 4238625"/>
              <a:gd name="connsiteX10" fmla="*/ 144170 w 401370"/>
              <a:gd name="connsiteY10" fmla="*/ 4238625 h 4238625"/>
              <a:gd name="connsiteX0" fmla="*/ 257939 w 400838"/>
              <a:gd name="connsiteY0" fmla="*/ 0 h 4238625"/>
              <a:gd name="connsiteX1" fmla="*/ 324614 w 400838"/>
              <a:gd name="connsiteY1" fmla="*/ 190500 h 4238625"/>
              <a:gd name="connsiteX2" fmla="*/ 334139 w 400838"/>
              <a:gd name="connsiteY2" fmla="*/ 228600 h 4238625"/>
              <a:gd name="connsiteX3" fmla="*/ 343664 w 400838"/>
              <a:gd name="connsiteY3" fmla="*/ 304800 h 4238625"/>
              <a:gd name="connsiteX4" fmla="*/ 362714 w 400838"/>
              <a:gd name="connsiteY4" fmla="*/ 400050 h 4238625"/>
              <a:gd name="connsiteX5" fmla="*/ 372239 w 400838"/>
              <a:gd name="connsiteY5" fmla="*/ 523875 h 4238625"/>
              <a:gd name="connsiteX6" fmla="*/ 381764 w 400838"/>
              <a:gd name="connsiteY6" fmla="*/ 628650 h 4238625"/>
              <a:gd name="connsiteX7" fmla="*/ 400814 w 400838"/>
              <a:gd name="connsiteY7" fmla="*/ 847725 h 4238625"/>
              <a:gd name="connsiteX8" fmla="*/ 86489 w 400838"/>
              <a:gd name="connsiteY8" fmla="*/ 2952750 h 4238625"/>
              <a:gd name="connsiteX9" fmla="*/ 764 w 400838"/>
              <a:gd name="connsiteY9" fmla="*/ 3962400 h 4238625"/>
              <a:gd name="connsiteX10" fmla="*/ 143639 w 400838"/>
              <a:gd name="connsiteY10" fmla="*/ 4238625 h 4238625"/>
              <a:gd name="connsiteX0" fmla="*/ 259487 w 464298"/>
              <a:gd name="connsiteY0" fmla="*/ 0 h 4238625"/>
              <a:gd name="connsiteX1" fmla="*/ 326162 w 464298"/>
              <a:gd name="connsiteY1" fmla="*/ 190500 h 4238625"/>
              <a:gd name="connsiteX2" fmla="*/ 335687 w 464298"/>
              <a:gd name="connsiteY2" fmla="*/ 228600 h 4238625"/>
              <a:gd name="connsiteX3" fmla="*/ 345212 w 464298"/>
              <a:gd name="connsiteY3" fmla="*/ 304800 h 4238625"/>
              <a:gd name="connsiteX4" fmla="*/ 364262 w 464298"/>
              <a:gd name="connsiteY4" fmla="*/ 400050 h 4238625"/>
              <a:gd name="connsiteX5" fmla="*/ 373787 w 464298"/>
              <a:gd name="connsiteY5" fmla="*/ 523875 h 4238625"/>
              <a:gd name="connsiteX6" fmla="*/ 383312 w 464298"/>
              <a:gd name="connsiteY6" fmla="*/ 628650 h 4238625"/>
              <a:gd name="connsiteX7" fmla="*/ 464274 w 464298"/>
              <a:gd name="connsiteY7" fmla="*/ 2081212 h 4238625"/>
              <a:gd name="connsiteX8" fmla="*/ 88037 w 464298"/>
              <a:gd name="connsiteY8" fmla="*/ 2952750 h 4238625"/>
              <a:gd name="connsiteX9" fmla="*/ 2312 w 464298"/>
              <a:gd name="connsiteY9" fmla="*/ 3962400 h 4238625"/>
              <a:gd name="connsiteX10" fmla="*/ 145187 w 464298"/>
              <a:gd name="connsiteY10" fmla="*/ 4238625 h 4238625"/>
              <a:gd name="connsiteX0" fmla="*/ 259487 w 464274"/>
              <a:gd name="connsiteY0" fmla="*/ 0 h 4238625"/>
              <a:gd name="connsiteX1" fmla="*/ 326162 w 464274"/>
              <a:gd name="connsiteY1" fmla="*/ 190500 h 4238625"/>
              <a:gd name="connsiteX2" fmla="*/ 335687 w 464274"/>
              <a:gd name="connsiteY2" fmla="*/ 228600 h 4238625"/>
              <a:gd name="connsiteX3" fmla="*/ 345212 w 464274"/>
              <a:gd name="connsiteY3" fmla="*/ 304800 h 4238625"/>
              <a:gd name="connsiteX4" fmla="*/ 364262 w 464274"/>
              <a:gd name="connsiteY4" fmla="*/ 400050 h 4238625"/>
              <a:gd name="connsiteX5" fmla="*/ 373787 w 464274"/>
              <a:gd name="connsiteY5" fmla="*/ 523875 h 4238625"/>
              <a:gd name="connsiteX6" fmla="*/ 383312 w 464274"/>
              <a:gd name="connsiteY6" fmla="*/ 628650 h 4238625"/>
              <a:gd name="connsiteX7" fmla="*/ 464274 w 464274"/>
              <a:gd name="connsiteY7" fmla="*/ 2081212 h 4238625"/>
              <a:gd name="connsiteX8" fmla="*/ 88037 w 464274"/>
              <a:gd name="connsiteY8" fmla="*/ 2952750 h 4238625"/>
              <a:gd name="connsiteX9" fmla="*/ 2312 w 464274"/>
              <a:gd name="connsiteY9" fmla="*/ 3962400 h 4238625"/>
              <a:gd name="connsiteX10" fmla="*/ 145187 w 464274"/>
              <a:gd name="connsiteY10" fmla="*/ 4238625 h 4238625"/>
              <a:gd name="connsiteX0" fmla="*/ 259487 w 481274"/>
              <a:gd name="connsiteY0" fmla="*/ 0 h 4238625"/>
              <a:gd name="connsiteX1" fmla="*/ 326162 w 481274"/>
              <a:gd name="connsiteY1" fmla="*/ 190500 h 4238625"/>
              <a:gd name="connsiteX2" fmla="*/ 335687 w 481274"/>
              <a:gd name="connsiteY2" fmla="*/ 228600 h 4238625"/>
              <a:gd name="connsiteX3" fmla="*/ 345212 w 481274"/>
              <a:gd name="connsiteY3" fmla="*/ 304800 h 4238625"/>
              <a:gd name="connsiteX4" fmla="*/ 364262 w 481274"/>
              <a:gd name="connsiteY4" fmla="*/ 400050 h 4238625"/>
              <a:gd name="connsiteX5" fmla="*/ 373787 w 481274"/>
              <a:gd name="connsiteY5" fmla="*/ 523875 h 4238625"/>
              <a:gd name="connsiteX6" fmla="*/ 383312 w 481274"/>
              <a:gd name="connsiteY6" fmla="*/ 628650 h 4238625"/>
              <a:gd name="connsiteX7" fmla="*/ 464274 w 481274"/>
              <a:gd name="connsiteY7" fmla="*/ 2081212 h 4238625"/>
              <a:gd name="connsiteX8" fmla="*/ 88037 w 481274"/>
              <a:gd name="connsiteY8" fmla="*/ 2952750 h 4238625"/>
              <a:gd name="connsiteX9" fmla="*/ 2312 w 481274"/>
              <a:gd name="connsiteY9" fmla="*/ 3962400 h 4238625"/>
              <a:gd name="connsiteX10" fmla="*/ 145187 w 481274"/>
              <a:gd name="connsiteY10" fmla="*/ 4238625 h 4238625"/>
              <a:gd name="connsiteX0" fmla="*/ 259487 w 516666"/>
              <a:gd name="connsiteY0" fmla="*/ 0 h 4238625"/>
              <a:gd name="connsiteX1" fmla="*/ 326162 w 516666"/>
              <a:gd name="connsiteY1" fmla="*/ 190500 h 4238625"/>
              <a:gd name="connsiteX2" fmla="*/ 335687 w 516666"/>
              <a:gd name="connsiteY2" fmla="*/ 228600 h 4238625"/>
              <a:gd name="connsiteX3" fmla="*/ 345212 w 516666"/>
              <a:gd name="connsiteY3" fmla="*/ 304800 h 4238625"/>
              <a:gd name="connsiteX4" fmla="*/ 364262 w 516666"/>
              <a:gd name="connsiteY4" fmla="*/ 400050 h 4238625"/>
              <a:gd name="connsiteX5" fmla="*/ 373787 w 516666"/>
              <a:gd name="connsiteY5" fmla="*/ 523875 h 4238625"/>
              <a:gd name="connsiteX6" fmla="*/ 507137 w 516666"/>
              <a:gd name="connsiteY6" fmla="*/ 1766887 h 4238625"/>
              <a:gd name="connsiteX7" fmla="*/ 464274 w 516666"/>
              <a:gd name="connsiteY7" fmla="*/ 2081212 h 4238625"/>
              <a:gd name="connsiteX8" fmla="*/ 88037 w 516666"/>
              <a:gd name="connsiteY8" fmla="*/ 2952750 h 4238625"/>
              <a:gd name="connsiteX9" fmla="*/ 2312 w 516666"/>
              <a:gd name="connsiteY9" fmla="*/ 3962400 h 4238625"/>
              <a:gd name="connsiteX10" fmla="*/ 145187 w 516666"/>
              <a:gd name="connsiteY10" fmla="*/ 4238625 h 4238625"/>
              <a:gd name="connsiteX0" fmla="*/ 259487 w 518773"/>
              <a:gd name="connsiteY0" fmla="*/ 0 h 4238625"/>
              <a:gd name="connsiteX1" fmla="*/ 326162 w 518773"/>
              <a:gd name="connsiteY1" fmla="*/ 190500 h 4238625"/>
              <a:gd name="connsiteX2" fmla="*/ 335687 w 518773"/>
              <a:gd name="connsiteY2" fmla="*/ 228600 h 4238625"/>
              <a:gd name="connsiteX3" fmla="*/ 345212 w 518773"/>
              <a:gd name="connsiteY3" fmla="*/ 304800 h 4238625"/>
              <a:gd name="connsiteX4" fmla="*/ 364262 w 518773"/>
              <a:gd name="connsiteY4" fmla="*/ 400050 h 4238625"/>
              <a:gd name="connsiteX5" fmla="*/ 373787 w 518773"/>
              <a:gd name="connsiteY5" fmla="*/ 523875 h 4238625"/>
              <a:gd name="connsiteX6" fmla="*/ 507137 w 518773"/>
              <a:gd name="connsiteY6" fmla="*/ 1766887 h 4238625"/>
              <a:gd name="connsiteX7" fmla="*/ 464274 w 518773"/>
              <a:gd name="connsiteY7" fmla="*/ 2081212 h 4238625"/>
              <a:gd name="connsiteX8" fmla="*/ 88037 w 518773"/>
              <a:gd name="connsiteY8" fmla="*/ 2952750 h 4238625"/>
              <a:gd name="connsiteX9" fmla="*/ 2312 w 518773"/>
              <a:gd name="connsiteY9" fmla="*/ 3962400 h 4238625"/>
              <a:gd name="connsiteX10" fmla="*/ 145187 w 518773"/>
              <a:gd name="connsiteY10" fmla="*/ 4238625 h 4238625"/>
              <a:gd name="connsiteX0" fmla="*/ 259487 w 520696"/>
              <a:gd name="connsiteY0" fmla="*/ 0 h 4238625"/>
              <a:gd name="connsiteX1" fmla="*/ 326162 w 520696"/>
              <a:gd name="connsiteY1" fmla="*/ 190500 h 4238625"/>
              <a:gd name="connsiteX2" fmla="*/ 335687 w 520696"/>
              <a:gd name="connsiteY2" fmla="*/ 228600 h 4238625"/>
              <a:gd name="connsiteX3" fmla="*/ 345212 w 520696"/>
              <a:gd name="connsiteY3" fmla="*/ 304800 h 4238625"/>
              <a:gd name="connsiteX4" fmla="*/ 364262 w 520696"/>
              <a:gd name="connsiteY4" fmla="*/ 400050 h 4238625"/>
              <a:gd name="connsiteX5" fmla="*/ 373787 w 520696"/>
              <a:gd name="connsiteY5" fmla="*/ 523875 h 4238625"/>
              <a:gd name="connsiteX6" fmla="*/ 507137 w 520696"/>
              <a:gd name="connsiteY6" fmla="*/ 1766887 h 4238625"/>
              <a:gd name="connsiteX7" fmla="*/ 464274 w 520696"/>
              <a:gd name="connsiteY7" fmla="*/ 2081212 h 4238625"/>
              <a:gd name="connsiteX8" fmla="*/ 88037 w 520696"/>
              <a:gd name="connsiteY8" fmla="*/ 2952750 h 4238625"/>
              <a:gd name="connsiteX9" fmla="*/ 2312 w 520696"/>
              <a:gd name="connsiteY9" fmla="*/ 3962400 h 4238625"/>
              <a:gd name="connsiteX10" fmla="*/ 145187 w 520696"/>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297587 w 521937"/>
              <a:gd name="connsiteY2" fmla="*/ 290513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97587 w 521937"/>
              <a:gd name="connsiteY1" fmla="*/ 290513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60921 w 520558"/>
              <a:gd name="connsiteY0" fmla="*/ 0 h 4238625"/>
              <a:gd name="connsiteX1" fmla="*/ 289496 w 520558"/>
              <a:gd name="connsiteY1" fmla="*/ 252412 h 4238625"/>
              <a:gd name="connsiteX2" fmla="*/ 389510 w 520558"/>
              <a:gd name="connsiteY2" fmla="*/ 676275 h 4238625"/>
              <a:gd name="connsiteX3" fmla="*/ 384747 w 520558"/>
              <a:gd name="connsiteY3" fmla="*/ 976311 h 4238625"/>
              <a:gd name="connsiteX4" fmla="*/ 341884 w 520558"/>
              <a:gd name="connsiteY4" fmla="*/ 1471613 h 4238625"/>
              <a:gd name="connsiteX5" fmla="*/ 508571 w 520558"/>
              <a:gd name="connsiteY5" fmla="*/ 1800225 h 4238625"/>
              <a:gd name="connsiteX6" fmla="*/ 465708 w 520558"/>
              <a:gd name="connsiteY6" fmla="*/ 2081212 h 4238625"/>
              <a:gd name="connsiteX7" fmla="*/ 79946 w 520558"/>
              <a:gd name="connsiteY7" fmla="*/ 2938462 h 4238625"/>
              <a:gd name="connsiteX8" fmla="*/ 3746 w 520558"/>
              <a:gd name="connsiteY8" fmla="*/ 3962400 h 4238625"/>
              <a:gd name="connsiteX9" fmla="*/ 146621 w 520558"/>
              <a:gd name="connsiteY9" fmla="*/ 4238625 h 4238625"/>
              <a:gd name="connsiteX0" fmla="*/ 260136 w 509709"/>
              <a:gd name="connsiteY0" fmla="*/ 0 h 4238625"/>
              <a:gd name="connsiteX1" fmla="*/ 288711 w 509709"/>
              <a:gd name="connsiteY1" fmla="*/ 252412 h 4238625"/>
              <a:gd name="connsiteX2" fmla="*/ 388725 w 509709"/>
              <a:gd name="connsiteY2" fmla="*/ 676275 h 4238625"/>
              <a:gd name="connsiteX3" fmla="*/ 383962 w 509709"/>
              <a:gd name="connsiteY3" fmla="*/ 976311 h 4238625"/>
              <a:gd name="connsiteX4" fmla="*/ 341099 w 509709"/>
              <a:gd name="connsiteY4" fmla="*/ 1471613 h 4238625"/>
              <a:gd name="connsiteX5" fmla="*/ 507786 w 509709"/>
              <a:gd name="connsiteY5" fmla="*/ 1800225 h 4238625"/>
              <a:gd name="connsiteX6" fmla="*/ 412535 w 509709"/>
              <a:gd name="connsiteY6" fmla="*/ 2162175 h 4238625"/>
              <a:gd name="connsiteX7" fmla="*/ 79161 w 509709"/>
              <a:gd name="connsiteY7" fmla="*/ 2938462 h 4238625"/>
              <a:gd name="connsiteX8" fmla="*/ 2961 w 509709"/>
              <a:gd name="connsiteY8" fmla="*/ 3962400 h 4238625"/>
              <a:gd name="connsiteX9" fmla="*/ 145836 w 509709"/>
              <a:gd name="connsiteY9" fmla="*/ 4238625 h 4238625"/>
              <a:gd name="connsiteX0" fmla="*/ 260136 w 514186"/>
              <a:gd name="connsiteY0" fmla="*/ 0 h 4238625"/>
              <a:gd name="connsiteX1" fmla="*/ 288711 w 514186"/>
              <a:gd name="connsiteY1" fmla="*/ 252412 h 4238625"/>
              <a:gd name="connsiteX2" fmla="*/ 388725 w 514186"/>
              <a:gd name="connsiteY2" fmla="*/ 676275 h 4238625"/>
              <a:gd name="connsiteX3" fmla="*/ 383962 w 514186"/>
              <a:gd name="connsiteY3" fmla="*/ 976311 h 4238625"/>
              <a:gd name="connsiteX4" fmla="*/ 341099 w 514186"/>
              <a:gd name="connsiteY4" fmla="*/ 1471613 h 4238625"/>
              <a:gd name="connsiteX5" fmla="*/ 507786 w 514186"/>
              <a:gd name="connsiteY5" fmla="*/ 1800225 h 4238625"/>
              <a:gd name="connsiteX6" fmla="*/ 412535 w 514186"/>
              <a:gd name="connsiteY6" fmla="*/ 2162175 h 4238625"/>
              <a:gd name="connsiteX7" fmla="*/ 79161 w 514186"/>
              <a:gd name="connsiteY7" fmla="*/ 2938462 h 4238625"/>
              <a:gd name="connsiteX8" fmla="*/ 2961 w 514186"/>
              <a:gd name="connsiteY8" fmla="*/ 3962400 h 4238625"/>
              <a:gd name="connsiteX9" fmla="*/ 145836 w 514186"/>
              <a:gd name="connsiteY9" fmla="*/ 4238625 h 4238625"/>
              <a:gd name="connsiteX0" fmla="*/ 269133 w 523183"/>
              <a:gd name="connsiteY0" fmla="*/ 0 h 4238625"/>
              <a:gd name="connsiteX1" fmla="*/ 297708 w 523183"/>
              <a:gd name="connsiteY1" fmla="*/ 252412 h 4238625"/>
              <a:gd name="connsiteX2" fmla="*/ 397722 w 523183"/>
              <a:gd name="connsiteY2" fmla="*/ 676275 h 4238625"/>
              <a:gd name="connsiteX3" fmla="*/ 392959 w 523183"/>
              <a:gd name="connsiteY3" fmla="*/ 976311 h 4238625"/>
              <a:gd name="connsiteX4" fmla="*/ 350096 w 523183"/>
              <a:gd name="connsiteY4" fmla="*/ 1471613 h 4238625"/>
              <a:gd name="connsiteX5" fmla="*/ 516783 w 523183"/>
              <a:gd name="connsiteY5" fmla="*/ 1800225 h 4238625"/>
              <a:gd name="connsiteX6" fmla="*/ 421532 w 523183"/>
              <a:gd name="connsiteY6" fmla="*/ 2162175 h 4238625"/>
              <a:gd name="connsiteX7" fmla="*/ 88158 w 523183"/>
              <a:gd name="connsiteY7" fmla="*/ 2938462 h 4238625"/>
              <a:gd name="connsiteX8" fmla="*/ 16719 w 523183"/>
              <a:gd name="connsiteY8" fmla="*/ 3448050 h 4238625"/>
              <a:gd name="connsiteX9" fmla="*/ 11958 w 523183"/>
              <a:gd name="connsiteY9" fmla="*/ 3962400 h 4238625"/>
              <a:gd name="connsiteX10" fmla="*/ 154833 w 523183"/>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61431 w 515481"/>
              <a:gd name="connsiteY0" fmla="*/ 0 h 4314825"/>
              <a:gd name="connsiteX1" fmla="*/ 290006 w 515481"/>
              <a:gd name="connsiteY1" fmla="*/ 252412 h 4314825"/>
              <a:gd name="connsiteX2" fmla="*/ 390020 w 515481"/>
              <a:gd name="connsiteY2" fmla="*/ 676275 h 4314825"/>
              <a:gd name="connsiteX3" fmla="*/ 385257 w 515481"/>
              <a:gd name="connsiteY3" fmla="*/ 976311 h 4314825"/>
              <a:gd name="connsiteX4" fmla="*/ 342394 w 515481"/>
              <a:gd name="connsiteY4" fmla="*/ 1471613 h 4314825"/>
              <a:gd name="connsiteX5" fmla="*/ 509081 w 515481"/>
              <a:gd name="connsiteY5" fmla="*/ 1800225 h 4314825"/>
              <a:gd name="connsiteX6" fmla="*/ 413830 w 515481"/>
              <a:gd name="connsiteY6" fmla="*/ 2162175 h 4314825"/>
              <a:gd name="connsiteX7" fmla="*/ 80456 w 515481"/>
              <a:gd name="connsiteY7" fmla="*/ 2938462 h 4314825"/>
              <a:gd name="connsiteX8" fmla="*/ 66167 w 515481"/>
              <a:gd name="connsiteY8" fmla="*/ 3509962 h 4314825"/>
              <a:gd name="connsiteX9" fmla="*/ 4256 w 515481"/>
              <a:gd name="connsiteY9" fmla="*/ 3962400 h 4314825"/>
              <a:gd name="connsiteX10" fmla="*/ 199519 w 515481"/>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2666 w 496716"/>
              <a:gd name="connsiteY0" fmla="*/ 0 h 4314825"/>
              <a:gd name="connsiteX1" fmla="*/ 271241 w 496716"/>
              <a:gd name="connsiteY1" fmla="*/ 252412 h 4314825"/>
              <a:gd name="connsiteX2" fmla="*/ 371255 w 496716"/>
              <a:gd name="connsiteY2" fmla="*/ 676275 h 4314825"/>
              <a:gd name="connsiteX3" fmla="*/ 366492 w 496716"/>
              <a:gd name="connsiteY3" fmla="*/ 976311 h 4314825"/>
              <a:gd name="connsiteX4" fmla="*/ 323629 w 496716"/>
              <a:gd name="connsiteY4" fmla="*/ 1471613 h 4314825"/>
              <a:gd name="connsiteX5" fmla="*/ 490316 w 496716"/>
              <a:gd name="connsiteY5" fmla="*/ 1800225 h 4314825"/>
              <a:gd name="connsiteX6" fmla="*/ 395065 w 496716"/>
              <a:gd name="connsiteY6" fmla="*/ 2162175 h 4314825"/>
              <a:gd name="connsiteX7" fmla="*/ 61691 w 496716"/>
              <a:gd name="connsiteY7" fmla="*/ 2938462 h 4314825"/>
              <a:gd name="connsiteX8" fmla="*/ 47402 w 496716"/>
              <a:gd name="connsiteY8" fmla="*/ 3509962 h 4314825"/>
              <a:gd name="connsiteX9" fmla="*/ 4541 w 496716"/>
              <a:gd name="connsiteY9" fmla="*/ 3990975 h 4314825"/>
              <a:gd name="connsiteX10" fmla="*/ 180754 w 496716"/>
              <a:gd name="connsiteY10" fmla="*/ 4314825 h 4314825"/>
              <a:gd name="connsiteX0" fmla="*/ 238146 w 492196"/>
              <a:gd name="connsiteY0" fmla="*/ 0 h 4314825"/>
              <a:gd name="connsiteX1" fmla="*/ 266721 w 492196"/>
              <a:gd name="connsiteY1" fmla="*/ 252412 h 4314825"/>
              <a:gd name="connsiteX2" fmla="*/ 366735 w 492196"/>
              <a:gd name="connsiteY2" fmla="*/ 676275 h 4314825"/>
              <a:gd name="connsiteX3" fmla="*/ 361972 w 492196"/>
              <a:gd name="connsiteY3" fmla="*/ 976311 h 4314825"/>
              <a:gd name="connsiteX4" fmla="*/ 319109 w 492196"/>
              <a:gd name="connsiteY4" fmla="*/ 1471613 h 4314825"/>
              <a:gd name="connsiteX5" fmla="*/ 485796 w 492196"/>
              <a:gd name="connsiteY5" fmla="*/ 1800225 h 4314825"/>
              <a:gd name="connsiteX6" fmla="*/ 390545 w 492196"/>
              <a:gd name="connsiteY6" fmla="*/ 2162175 h 4314825"/>
              <a:gd name="connsiteX7" fmla="*/ 57171 w 492196"/>
              <a:gd name="connsiteY7" fmla="*/ 2938462 h 4314825"/>
              <a:gd name="connsiteX8" fmla="*/ 42882 w 492196"/>
              <a:gd name="connsiteY8" fmla="*/ 3509962 h 4314825"/>
              <a:gd name="connsiteX9" fmla="*/ 21 w 492196"/>
              <a:gd name="connsiteY9" fmla="*/ 3990975 h 4314825"/>
              <a:gd name="connsiteX10" fmla="*/ 176234 w 492196"/>
              <a:gd name="connsiteY10" fmla="*/ 4314825 h 4314825"/>
              <a:gd name="connsiteX0" fmla="*/ 242905 w 496955"/>
              <a:gd name="connsiteY0" fmla="*/ 0 h 4314825"/>
              <a:gd name="connsiteX1" fmla="*/ 271480 w 496955"/>
              <a:gd name="connsiteY1" fmla="*/ 252412 h 4314825"/>
              <a:gd name="connsiteX2" fmla="*/ 371494 w 496955"/>
              <a:gd name="connsiteY2" fmla="*/ 676275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955" h="4314825">
                <a:moveTo>
                  <a:pt x="242905" y="0"/>
                </a:moveTo>
                <a:cubicBezTo>
                  <a:pt x="251835" y="53578"/>
                  <a:pt x="227443" y="146469"/>
                  <a:pt x="271480" y="252412"/>
                </a:cubicBezTo>
                <a:cubicBezTo>
                  <a:pt x="326249" y="384174"/>
                  <a:pt x="355619" y="555625"/>
                  <a:pt x="371494" y="676275"/>
                </a:cubicBezTo>
                <a:cubicBezTo>
                  <a:pt x="387369" y="796925"/>
                  <a:pt x="407548" y="877640"/>
                  <a:pt x="366731" y="976311"/>
                </a:cubicBezTo>
                <a:cubicBezTo>
                  <a:pt x="284181" y="1150936"/>
                  <a:pt x="250659" y="1225925"/>
                  <a:pt x="323868" y="1471613"/>
                </a:cubicBezTo>
                <a:cubicBezTo>
                  <a:pt x="359551" y="1591364"/>
                  <a:pt x="478649" y="1685131"/>
                  <a:pt x="490555" y="1800225"/>
                </a:cubicBezTo>
                <a:cubicBezTo>
                  <a:pt x="502461" y="1915319"/>
                  <a:pt x="510077" y="2013088"/>
                  <a:pt x="395304" y="2162175"/>
                </a:cubicBezTo>
                <a:cubicBezTo>
                  <a:pt x="322279" y="2297113"/>
                  <a:pt x="119874" y="2713831"/>
                  <a:pt x="61930" y="2938462"/>
                </a:cubicBezTo>
                <a:cubicBezTo>
                  <a:pt x="3986" y="3163093"/>
                  <a:pt x="60341" y="3339306"/>
                  <a:pt x="47641" y="3509962"/>
                </a:cubicBezTo>
                <a:cubicBezTo>
                  <a:pt x="49229" y="3628230"/>
                  <a:pt x="1605" y="3775869"/>
                  <a:pt x="18" y="3952875"/>
                </a:cubicBezTo>
                <a:cubicBezTo>
                  <a:pt x="-1201" y="4088843"/>
                  <a:pt x="57168" y="4164013"/>
                  <a:pt x="180993" y="4314825"/>
                </a:cubicBez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ounded Rectangular Callout 31"/>
          <p:cNvSpPr/>
          <p:nvPr/>
        </p:nvSpPr>
        <p:spPr>
          <a:xfrm>
            <a:off x="6553200" y="1603380"/>
            <a:ext cx="1554480" cy="606425"/>
          </a:xfrm>
          <a:prstGeom prst="wedgeRoundRectCallout">
            <a:avLst>
              <a:gd name="adj1" fmla="val -94689"/>
              <a:gd name="adj2" fmla="val 11336"/>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SR 1 &amp; SR 273 Interchange</a:t>
            </a:r>
          </a:p>
        </p:txBody>
      </p:sp>
      <p:sp>
        <p:nvSpPr>
          <p:cNvPr id="33" name="Rounded Rectangular Callout 32"/>
          <p:cNvSpPr/>
          <p:nvPr/>
        </p:nvSpPr>
        <p:spPr>
          <a:xfrm>
            <a:off x="6553200" y="2495550"/>
            <a:ext cx="1554480" cy="533400"/>
          </a:xfrm>
          <a:prstGeom prst="wedgeRoundRectCallout">
            <a:avLst>
              <a:gd name="adj1" fmla="val -92916"/>
              <a:gd name="adj2" fmla="val -58929"/>
              <a:gd name="adj3" fmla="val 16667"/>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solidFill>
                  <a:prstClr val="black"/>
                </a:solidFill>
              </a:rPr>
              <a:t>SR 1 NB Auxiliary Lane</a:t>
            </a:r>
          </a:p>
        </p:txBody>
      </p:sp>
      <p:sp>
        <p:nvSpPr>
          <p:cNvPr id="34" name="Rounded Rectangular Callout 33"/>
          <p:cNvSpPr/>
          <p:nvPr/>
        </p:nvSpPr>
        <p:spPr>
          <a:xfrm>
            <a:off x="3565839" y="2691208"/>
            <a:ext cx="1645920" cy="457200"/>
          </a:xfrm>
          <a:prstGeom prst="wedgeRoundRectCallout">
            <a:avLst>
              <a:gd name="adj1" fmla="val 84557"/>
              <a:gd name="adj2" fmla="val -17939"/>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SR 1 &amp; 40 Interchange</a:t>
            </a:r>
          </a:p>
        </p:txBody>
      </p:sp>
      <p:sp>
        <p:nvSpPr>
          <p:cNvPr id="35" name="Rounded Rectangular Callout 34"/>
          <p:cNvSpPr/>
          <p:nvPr/>
        </p:nvSpPr>
        <p:spPr>
          <a:xfrm>
            <a:off x="3810000" y="3352800"/>
            <a:ext cx="1645920" cy="609600"/>
          </a:xfrm>
          <a:prstGeom prst="wedgeRoundRectCallout">
            <a:avLst>
              <a:gd name="adj1" fmla="val 81945"/>
              <a:gd name="adj2" fmla="val -7813"/>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SR 1 @ </a:t>
            </a:r>
            <a:r>
              <a:rPr lang="en-US" sz="1200" dirty="0" err="1">
                <a:solidFill>
                  <a:prstClr val="white"/>
                </a:solidFill>
              </a:rPr>
              <a:t>Tybouts</a:t>
            </a:r>
            <a:r>
              <a:rPr lang="en-US" sz="1200" dirty="0">
                <a:solidFill>
                  <a:prstClr val="white"/>
                </a:solidFill>
              </a:rPr>
              <a:t> Interchange</a:t>
            </a:r>
          </a:p>
        </p:txBody>
      </p:sp>
      <p:sp>
        <p:nvSpPr>
          <p:cNvPr id="36" name="Rounded Rectangular Callout 35"/>
          <p:cNvSpPr/>
          <p:nvPr/>
        </p:nvSpPr>
        <p:spPr>
          <a:xfrm>
            <a:off x="6541769" y="4648200"/>
            <a:ext cx="1565910" cy="685800"/>
          </a:xfrm>
          <a:prstGeom prst="wedgeRoundRectCallout">
            <a:avLst>
              <a:gd name="adj1" fmla="val -112490"/>
              <a:gd name="adj2" fmla="val -1944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solidFill>
                  <a:prstClr val="black"/>
                </a:solidFill>
              </a:rPr>
              <a:t>Diverging Diamond Interchange</a:t>
            </a:r>
          </a:p>
        </p:txBody>
      </p:sp>
      <p:sp>
        <p:nvSpPr>
          <p:cNvPr id="37" name="Rounded Rectangular Callout 36"/>
          <p:cNvSpPr/>
          <p:nvPr/>
        </p:nvSpPr>
        <p:spPr>
          <a:xfrm>
            <a:off x="3718594" y="1335885"/>
            <a:ext cx="1645920" cy="534987"/>
          </a:xfrm>
          <a:prstGeom prst="wedgeRoundRectCallout">
            <a:avLst>
              <a:gd name="adj1" fmla="val 70395"/>
              <a:gd name="adj2" fmla="val 11205"/>
              <a:gd name="adj3" fmla="val 16667"/>
            </a:avLst>
          </a:prstGeom>
          <a:solidFill>
            <a:srgbClr val="0070C0"/>
          </a:solidFill>
          <a:ln>
            <a:solidFill>
              <a:schemeClr val="accent5"/>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SR 1 Widening</a:t>
            </a:r>
          </a:p>
          <a:p>
            <a:pPr algn="ctr"/>
            <a:r>
              <a:rPr lang="en-US" sz="1200" dirty="0">
                <a:solidFill>
                  <a:prstClr val="white"/>
                </a:solidFill>
              </a:rPr>
              <a:t>2 to 3 Lanes</a:t>
            </a:r>
          </a:p>
        </p:txBody>
      </p:sp>
      <p:sp>
        <p:nvSpPr>
          <p:cNvPr id="38" name="TextBox 37"/>
          <p:cNvSpPr txBox="1"/>
          <p:nvPr/>
        </p:nvSpPr>
        <p:spPr>
          <a:xfrm>
            <a:off x="7682871" y="133848"/>
            <a:ext cx="3533773" cy="369332"/>
          </a:xfrm>
          <a:prstGeom prst="rect">
            <a:avLst/>
          </a:prstGeom>
          <a:solidFill>
            <a:srgbClr val="0070C0"/>
          </a:solidFill>
          <a:ln w="28575">
            <a:solidFill>
              <a:schemeClr val="accent1">
                <a:lumMod val="75000"/>
              </a:schemeClr>
            </a:solidFill>
          </a:ln>
        </p:spPr>
        <p:txBody>
          <a:bodyPr wrap="square" rtlCol="0">
            <a:spAutoFit/>
          </a:bodyPr>
          <a:lstStyle/>
          <a:p>
            <a:pPr algn="ctr"/>
            <a:r>
              <a:rPr lang="en-US" dirty="0">
                <a:solidFill>
                  <a:prstClr val="white"/>
                </a:solidFill>
              </a:rPr>
              <a:t>New Castle County</a:t>
            </a:r>
          </a:p>
        </p:txBody>
      </p:sp>
      <p:pic>
        <p:nvPicPr>
          <p:cNvPr id="39"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800" y="2270473"/>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893447" y="5353531"/>
            <a:ext cx="41148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p:cNvSpPr txBox="1"/>
          <p:nvPr/>
        </p:nvSpPr>
        <p:spPr>
          <a:xfrm>
            <a:off x="1344384" y="5353533"/>
            <a:ext cx="3017520" cy="338554"/>
          </a:xfrm>
          <a:prstGeom prst="rect">
            <a:avLst/>
          </a:prstGeom>
          <a:noFill/>
        </p:spPr>
        <p:txBody>
          <a:bodyPr wrap="square" rtlCol="0">
            <a:spAutoFit/>
          </a:bodyPr>
          <a:lstStyle/>
          <a:p>
            <a:r>
              <a:rPr lang="en-US" sz="1600" b="1" dirty="0">
                <a:solidFill>
                  <a:prstClr val="black"/>
                </a:solidFill>
              </a:rPr>
              <a:t>Project Development Phase</a:t>
            </a:r>
          </a:p>
        </p:txBody>
      </p:sp>
      <p:sp>
        <p:nvSpPr>
          <p:cNvPr id="48" name="Rectangle 47"/>
          <p:cNvSpPr/>
          <p:nvPr/>
        </p:nvSpPr>
        <p:spPr>
          <a:xfrm>
            <a:off x="875910" y="5810553"/>
            <a:ext cx="411480" cy="338554"/>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Box 48"/>
          <p:cNvSpPr txBox="1"/>
          <p:nvPr/>
        </p:nvSpPr>
        <p:spPr>
          <a:xfrm>
            <a:off x="1326847" y="5810553"/>
            <a:ext cx="3017520" cy="338554"/>
          </a:xfrm>
          <a:prstGeom prst="rect">
            <a:avLst/>
          </a:prstGeom>
          <a:noFill/>
        </p:spPr>
        <p:txBody>
          <a:bodyPr wrap="square" rtlCol="0">
            <a:spAutoFit/>
          </a:bodyPr>
          <a:lstStyle/>
          <a:p>
            <a:r>
              <a:rPr lang="en-US" sz="1600" b="1" dirty="0">
                <a:solidFill>
                  <a:prstClr val="black"/>
                </a:solidFill>
              </a:rPr>
              <a:t>Construction Phase</a:t>
            </a:r>
          </a:p>
        </p:txBody>
      </p:sp>
      <p:sp>
        <p:nvSpPr>
          <p:cNvPr id="50" name="Rectangle 49"/>
          <p:cNvSpPr/>
          <p:nvPr/>
        </p:nvSpPr>
        <p:spPr>
          <a:xfrm>
            <a:off x="893447" y="4821823"/>
            <a:ext cx="411480" cy="3385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extBox 50"/>
          <p:cNvSpPr txBox="1"/>
          <p:nvPr/>
        </p:nvSpPr>
        <p:spPr>
          <a:xfrm>
            <a:off x="1344384" y="4821823"/>
            <a:ext cx="3017520" cy="338554"/>
          </a:xfrm>
          <a:prstGeom prst="rect">
            <a:avLst/>
          </a:prstGeom>
          <a:noFill/>
        </p:spPr>
        <p:txBody>
          <a:bodyPr wrap="square" rtlCol="0">
            <a:spAutoFit/>
          </a:bodyPr>
          <a:lstStyle/>
          <a:p>
            <a:r>
              <a:rPr lang="en-US" sz="1600" b="1" dirty="0">
                <a:solidFill>
                  <a:prstClr val="black"/>
                </a:solidFill>
              </a:rPr>
              <a:t>Planned</a:t>
            </a:r>
          </a:p>
        </p:txBody>
      </p:sp>
      <p:sp>
        <p:nvSpPr>
          <p:cNvPr id="52" name="TextBox 51"/>
          <p:cNvSpPr txBox="1"/>
          <p:nvPr/>
        </p:nvSpPr>
        <p:spPr>
          <a:xfrm>
            <a:off x="1344384" y="6293852"/>
            <a:ext cx="3017520" cy="338554"/>
          </a:xfrm>
          <a:prstGeom prst="rect">
            <a:avLst/>
          </a:prstGeom>
          <a:noFill/>
        </p:spPr>
        <p:txBody>
          <a:bodyPr wrap="square" rtlCol="0">
            <a:spAutoFit/>
          </a:bodyPr>
          <a:lstStyle/>
          <a:p>
            <a:r>
              <a:rPr lang="en-US" sz="1600" b="1" dirty="0">
                <a:solidFill>
                  <a:prstClr val="black"/>
                </a:solidFill>
              </a:rPr>
              <a:t>Completed</a:t>
            </a:r>
          </a:p>
        </p:txBody>
      </p:sp>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9229" y="4607719"/>
            <a:ext cx="5969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893447" y="6356177"/>
            <a:ext cx="41148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white"/>
              </a:solidFill>
            </a:endParaRPr>
          </a:p>
        </p:txBody>
      </p:sp>
      <p:pic>
        <p:nvPicPr>
          <p:cNvPr id="53"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852" y="6215479"/>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41" name="Rounded Rectangular Callout 40"/>
          <p:cNvSpPr/>
          <p:nvPr/>
        </p:nvSpPr>
        <p:spPr>
          <a:xfrm>
            <a:off x="3776494" y="1997748"/>
            <a:ext cx="1554480" cy="533400"/>
          </a:xfrm>
          <a:prstGeom prst="wedgeRoundRectCallout">
            <a:avLst>
              <a:gd name="adj1" fmla="val 82936"/>
              <a:gd name="adj2" fmla="val -2988"/>
              <a:gd name="adj3" fmla="val 16667"/>
            </a:avLst>
          </a:prstGeom>
          <a:solidFill>
            <a:srgbClr val="F79109"/>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solidFill>
                  <a:schemeClr val="bg1"/>
                </a:solidFill>
              </a:rPr>
              <a:t>SR 1 SB Auxiliary Lane</a:t>
            </a:r>
          </a:p>
        </p:txBody>
      </p:sp>
    </p:spTree>
    <p:extLst>
      <p:ext uri="{BB962C8B-B14F-4D97-AF65-F5344CB8AC3E}">
        <p14:creationId xmlns:p14="http://schemas.microsoft.com/office/powerpoint/2010/main" val="61950217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ourse">
  <a:themeElements>
    <a:clrScheme name="Custom 1">
      <a:dk1>
        <a:sysClr val="windowText" lastClr="000000"/>
      </a:dk1>
      <a:lt1>
        <a:sysClr val="window" lastClr="FFFFFF"/>
      </a:lt1>
      <a:dk2>
        <a:srgbClr val="464646"/>
      </a:dk2>
      <a:lt2>
        <a:srgbClr val="DEF5FA"/>
      </a:lt2>
      <a:accent1>
        <a:srgbClr val="39639D"/>
      </a:accent1>
      <a:accent2>
        <a:srgbClr val="EB757B"/>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10_Concourse">
  <a:themeElements>
    <a:clrScheme name="Custom 1">
      <a:dk1>
        <a:sysClr val="windowText" lastClr="000000"/>
      </a:dk1>
      <a:lt1>
        <a:sysClr val="window" lastClr="FFFFFF"/>
      </a:lt1>
      <a:dk2>
        <a:srgbClr val="464646"/>
      </a:dk2>
      <a:lt2>
        <a:srgbClr val="DEF5FA"/>
      </a:lt2>
      <a:accent1>
        <a:srgbClr val="39639D"/>
      </a:accent1>
      <a:accent2>
        <a:srgbClr val="EB757B"/>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12_Concourse">
  <a:themeElements>
    <a:clrScheme name="Custom 1">
      <a:dk1>
        <a:sysClr val="windowText" lastClr="000000"/>
      </a:dk1>
      <a:lt1>
        <a:sysClr val="window" lastClr="FFFFFF"/>
      </a:lt1>
      <a:dk2>
        <a:srgbClr val="464646"/>
      </a:dk2>
      <a:lt2>
        <a:srgbClr val="DEF5FA"/>
      </a:lt2>
      <a:accent1>
        <a:srgbClr val="39639D"/>
      </a:accent1>
      <a:accent2>
        <a:srgbClr val="EB757B"/>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1_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Wilmington Corridor">
      <a:dk1>
        <a:sysClr val="windowText" lastClr="000000"/>
      </a:dk1>
      <a:lt1>
        <a:sysClr val="window" lastClr="FFFFFF"/>
      </a:lt1>
      <a:dk2>
        <a:srgbClr val="00263E"/>
      </a:dk2>
      <a:lt2>
        <a:srgbClr val="E7E6E6"/>
      </a:lt2>
      <a:accent1>
        <a:srgbClr val="CB2023"/>
      </a:accent1>
      <a:accent2>
        <a:srgbClr val="00263E"/>
      </a:accent2>
      <a:accent3>
        <a:srgbClr val="0068A8"/>
      </a:accent3>
      <a:accent4>
        <a:srgbClr val="3D003C"/>
      </a:accent4>
      <a:accent5>
        <a:srgbClr val="003A70"/>
      </a:accent5>
      <a:accent6>
        <a:srgbClr val="FFB71B"/>
      </a:accent6>
      <a:hlink>
        <a:srgbClr val="0092A5"/>
      </a:hlink>
      <a:folHlink>
        <a:srgbClr val="96BBB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1716</TotalTime>
  <Words>2326</Words>
  <Application>Microsoft Office PowerPoint</Application>
  <PresentationFormat>Widescreen</PresentationFormat>
  <Paragraphs>369</Paragraphs>
  <Slides>23</Slides>
  <Notes>22</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23</vt:i4>
      </vt:variant>
    </vt:vector>
  </HeadingPairs>
  <TitlesOfParts>
    <vt:vector size="38" baseType="lpstr">
      <vt:lpstr>Arial</vt:lpstr>
      <vt:lpstr>Calibri</vt:lpstr>
      <vt:lpstr>Century Gothic</vt:lpstr>
      <vt:lpstr>Lucida Sans Unicode</vt:lpstr>
      <vt:lpstr>Trebuchet MS</vt:lpstr>
      <vt:lpstr>Verdana</vt:lpstr>
      <vt:lpstr>Wingdings</vt:lpstr>
      <vt:lpstr>Wingdings 2</vt:lpstr>
      <vt:lpstr>Wingdings 3</vt:lpstr>
      <vt:lpstr>wave</vt:lpstr>
      <vt:lpstr>Concourse</vt:lpstr>
      <vt:lpstr>10_Concourse</vt:lpstr>
      <vt:lpstr>12_Concourse</vt:lpstr>
      <vt:lpstr>1_wave</vt:lpstr>
      <vt:lpstr>3_Office Theme</vt:lpstr>
      <vt:lpstr>PowerPoint Presentation</vt:lpstr>
      <vt:lpstr>Excellence in Transportation Every Trip.  Every Mode.  Every Dollar.  Everyone.</vt:lpstr>
      <vt:lpstr>PowerPoint Presentation</vt:lpstr>
      <vt:lpstr>PowerPoint Presentation</vt:lpstr>
      <vt:lpstr>PowerPoint Presentation</vt:lpstr>
      <vt:lpstr>I-95 Rehabilitation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Planned Lane Restrictions and Road Closure Policy</vt:lpstr>
      <vt:lpstr>Innovations in Design, Construction and Beyond</vt:lpstr>
      <vt:lpstr>Thank You!</vt:lpstr>
    </vt:vector>
  </TitlesOfParts>
  <Company>State of Delaware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McCleary, Robert (DelDOT)</dc:creator>
  <cp:lastModifiedBy>Cimo, Eric (DelDOT)</cp:lastModifiedBy>
  <cp:revision>49</cp:revision>
  <cp:lastPrinted>2020-02-20T17:47:59Z</cp:lastPrinted>
  <dcterms:created xsi:type="dcterms:W3CDTF">2019-01-15T20:02:28Z</dcterms:created>
  <dcterms:modified xsi:type="dcterms:W3CDTF">2020-02-21T18:26:21Z</dcterms:modified>
</cp:coreProperties>
</file>